
<file path=[Content_Types].xml><?xml version="1.0" encoding="utf-8"?>
<Types xmlns="http://schemas.openxmlformats.org/package/2006/content-types">
  <Default Extension="jpg" ContentType="image/jpeg"/>
  <Default Extension="bin" ContentType="application/vnd.openxmlformats-officedocument.oleObject"/>
  <Default Extension="jpeg" ContentType="image/jpeg"/>
  <Default Extension="rels" ContentType="application/vnd.openxmlformats-package.relationships+xml"/>
  <Default Extension="xml" ContentType="application/xml"/>
  <Default Extension="png" ContentType="image/png"/>
  <Default Extension="wmf" ContentType="image/x-wmf"/>
  <Override PartName="/ppt/theme/theme2.xml" ContentType="application/vnd.openxmlformats-officedocument.theme+xml"/>
  <Override PartName="/ppt/presentation.xml" ContentType="application/vnd.openxmlformats-officedocument.presentationml.presentation.main+xml"/>
  <Override PartName="/ppt/tableStyles.xml" ContentType="application/vnd.openxmlformats-officedocument.presentationml.tableStyles+xml"/>
  <Override PartName="/ppt/presProps.xml" ContentType="application/vnd.openxmlformats-officedocument.presentationml.presProps+xml"/>
  <Override PartName="/ppt/notesSlides/notesSlide15.xml" ContentType="application/vnd.openxmlformats-officedocument.presentationml.notesSlide+xml"/>
  <Override PartName="/ppt/slides/slide15.xml" ContentType="application/vnd.openxmlformats-officedocument.presentationml.slide+xml"/>
  <Override PartName="/docProps/app.xml" ContentType="application/vnd.openxmlformats-officedocument.extended-properties+xml"/>
  <Override PartName="/ppt/viewProps.xml" ContentType="application/vnd.openxmlformats-officedocument.presentationml.viewProps+xml"/>
  <Override PartName="/docProps/core.xml" ContentType="application/vnd.openxmlformats-package.core-properties+xml"/>
  <Override PartName="/ppt/theme/theme1.xml" ContentType="application/vnd.openxmlformats-officedocument.them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1.xml" ContentType="application/vnd.openxmlformats-officedocument.presentationml.notesSlide+xml"/>
  <Override PartName="/ppt/slides/slide18.xml" ContentType="application/vnd.openxmlformats-officedocument.presentationml.slide+xml"/>
  <Override PartName="/ppt/slides/slide1.xml" ContentType="application/vnd.openxmlformats-officedocument.presentationml.slide+xml"/>
  <Override PartName="/ppt/notesSlides/notesSlide2.xml" ContentType="application/vnd.openxmlformats-officedocument.presentationml.notesSlide+xml"/>
  <Override PartName="/ppt/slides/slide2.xml" ContentType="application/vnd.openxmlformats-officedocument.presentationml.slide+xml"/>
  <Override PartName="/ppt/notesSlides/notesSlide3.xml" ContentType="application/vnd.openxmlformats-officedocument.presentationml.notesSlide+xml"/>
  <Override PartName="/ppt/slides/slide3.xml" ContentType="application/vnd.openxmlformats-officedocument.presentationml.slide+xml"/>
  <Override PartName="/ppt/notesSlides/notesSlide4.xml" ContentType="application/vnd.openxmlformats-officedocument.presentationml.notesSlide+xml"/>
  <Override PartName="/ppt/slides/slide4.xml" ContentType="application/vnd.openxmlformats-officedocument.presentationml.slide+xml"/>
  <Override PartName="/ppt/notesSlides/notesSlide5.xml" ContentType="application/vnd.openxmlformats-officedocument.presentationml.notesSlide+xml"/>
  <Override PartName="/ppt/slides/slide5.xml" ContentType="application/vnd.openxmlformats-officedocument.presentationml.slide+xml"/>
  <Override PartName="/ppt/notesSlides/notesSlide6.xml" ContentType="application/vnd.openxmlformats-officedocument.presentationml.notesSlide+xml"/>
  <Override PartName="/ppt/slides/slide6.xml" ContentType="application/vnd.openxmlformats-officedocument.presentationml.slide+xml"/>
  <Override PartName="/ppt/notesSlides/notesSlide7.xml" ContentType="application/vnd.openxmlformats-officedocument.presentationml.notesSlide+xml"/>
  <Override PartName="/ppt/slides/slide7.xml" ContentType="application/vnd.openxmlformats-officedocument.presentationml.slide+xml"/>
  <Override PartName="/ppt/notesSlides/notesSlide11.xml" ContentType="application/vnd.openxmlformats-officedocument.presentationml.notesSlide+xml"/>
  <Override PartName="/ppt/notesSlides/notesSlide8.xml" ContentType="application/vnd.openxmlformats-officedocument.presentationml.notesSlide+xml"/>
  <Override PartName="/ppt/slides/slide11.xml" ContentType="application/vnd.openxmlformats-officedocument.presentationml.slide+xml"/>
  <Override PartName="/ppt/slides/slide8.xml" ContentType="application/vnd.openxmlformats-officedocument.presentationml.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s/slide10.xml" ContentType="application/vnd.openxmlformats-officedocument.presentationml.slide+xml"/>
  <Override PartName="/ppt/slides/slide9.xml" ContentType="application/vnd.openxmlformats-officedocument.presentationml.slide+xml"/>
  <Override PartName="/ppt/notesSlides/notesSlide12.xml" ContentType="application/vnd.openxmlformats-officedocument.presentationml.notesSlide+xml"/>
  <Override PartName="/ppt/slides/slide12.xml" ContentType="application/vnd.openxmlformats-officedocument.presentationml.slide+xml"/>
  <Override PartName="/ppt/notesSlides/notesSlide13.xml" ContentType="application/vnd.openxmlformats-officedocument.presentationml.notesSlide+xml"/>
  <Override PartName="/ppt/slides/slide13.xml" ContentType="application/vnd.openxmlformats-officedocument.presentationml.slide+xml"/>
  <Override PartName="/ppt/notesSlides/notesSlide14.xml" ContentType="application/vnd.openxmlformats-officedocument.presentationml.notesSlide+xml"/>
  <Override PartName="/ppt/slides/slide14.xml" ContentType="application/vnd.openxmlformats-officedocument.presentationml.slide+xml"/>
  <Override PartName="/ppt/notesSlides/notesSlide16.xml" ContentType="application/vnd.openxmlformats-officedocument.presentationml.notesSlide+xml"/>
  <Override PartName="/ppt/slides/slide16.xml" ContentType="application/vnd.openxmlformats-officedocument.presentationml.slide+xml"/>
  <Override PartName="/ppt/notesSlides/notesSlide17.xml" ContentType="application/vnd.openxmlformats-officedocument.presentationml.notesSlide+xml"/>
  <Override PartName="/ppt/slides/slide17.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aveSubsetFonts="1">
  <p:sldMasterIdLst>
    <p:sldMasterId id="2147483648" r:id="rId1"/>
  </p:sldMasterIdLst>
  <p:notesMasterIdLst>
    <p:notesMasterId r:id="rId3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Lst>
  <p:sldSz cx="9144000" cy="6858000" type="screen4x3"/>
  <p:notesSz cx="6858000" cy="9144000"/>
  <p:defaultTextStyle>
    <a:lvl1pPr marL="0" indent="0" algn="l" defTabSz="914400">
      <a:lnSpc>
        <a:spcPct val="100000"/>
      </a:lnSpc>
      <a:spcBef>
        <a:spcPts val="0"/>
      </a:spcBef>
      <a:spcAft>
        <a:spcPts val="0"/>
      </a:spcAft>
      <a:buNone/>
      <a:defRPr lang="el-GR" sz="1800" b="0" i="0">
        <a:solidFill>
          <a:schemeClr val="dk1"/>
        </a:solidFill>
        <a:latin typeface="Arial"/>
        <a:ea typeface="Arial"/>
      </a:defRPr>
    </a:lvl1pPr>
    <a:lvl2pPr marL="457200" indent="457200" algn="l" defTabSz="914400">
      <a:lnSpc>
        <a:spcPct val="100000"/>
      </a:lnSpc>
      <a:spcBef>
        <a:spcPts val="0"/>
      </a:spcBef>
      <a:spcAft>
        <a:spcPts val="0"/>
      </a:spcAft>
      <a:buNone/>
      <a:defRPr lang="el-GR" sz="1800" b="0" i="0">
        <a:solidFill>
          <a:schemeClr val="dk1"/>
        </a:solidFill>
        <a:latin typeface="Arial"/>
        <a:ea typeface="Arial"/>
      </a:defRPr>
    </a:lvl2pPr>
    <a:lvl3pPr marL="914400" indent="914400" algn="l" defTabSz="914400">
      <a:lnSpc>
        <a:spcPct val="100000"/>
      </a:lnSpc>
      <a:spcBef>
        <a:spcPts val="0"/>
      </a:spcBef>
      <a:spcAft>
        <a:spcPts val="0"/>
      </a:spcAft>
      <a:buNone/>
      <a:defRPr lang="el-GR" sz="1800" b="0" i="0">
        <a:solidFill>
          <a:schemeClr val="dk1"/>
        </a:solidFill>
        <a:latin typeface="Arial"/>
        <a:ea typeface="Arial"/>
      </a:defRPr>
    </a:lvl3pPr>
    <a:lvl4pPr marL="1371600" indent="1371600" algn="l" defTabSz="914400">
      <a:lnSpc>
        <a:spcPct val="100000"/>
      </a:lnSpc>
      <a:spcBef>
        <a:spcPts val="0"/>
      </a:spcBef>
      <a:spcAft>
        <a:spcPts val="0"/>
      </a:spcAft>
      <a:buNone/>
      <a:defRPr lang="el-GR" sz="1800" b="0" i="0">
        <a:solidFill>
          <a:schemeClr val="dk1"/>
        </a:solidFill>
        <a:latin typeface="Arial"/>
        <a:ea typeface="Arial"/>
      </a:defRPr>
    </a:lvl4pPr>
    <a:lvl5pPr marL="1828800" indent="1828800" algn="l" defTabSz="914400">
      <a:lnSpc>
        <a:spcPct val="100000"/>
      </a:lnSpc>
      <a:spcBef>
        <a:spcPts val="0"/>
      </a:spcBef>
      <a:spcAft>
        <a:spcPts val="0"/>
      </a:spcAft>
      <a:buNone/>
      <a:defRPr lang="el-GR" sz="1800" b="0" i="0">
        <a:solidFill>
          <a:schemeClr val="dk1"/>
        </a:solidFill>
        <a:latin typeface="Arial"/>
        <a:ea typeface="Arial"/>
      </a:defRPr>
    </a:lvl5pPr>
    <a:lvl6pPr>
      <a:defRPr lang="el-GR" sz="1800"/>
    </a:lvl6pPr>
    <a:lvl7pPr>
      <a:defRPr lang="el-GR" sz="1800"/>
    </a:lvl7pPr>
    <a:lvl8pPr>
      <a:defRPr lang="el-GR" sz="1800"/>
    </a:lvl8pPr>
    <a:lvl9pPr>
      <a:defRPr lang="el-GR" sz="1800"/>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varScale="1">
        <p:scale>
          <a:sx n="104" d="100"/>
          <a:sy n="104" d="100"/>
        </p:scale>
        <p:origin x="-1236" y="-90"/>
      </p:cViewPr>
      <p:guideLst>
        <p:guide pos="2160" orient="horz"/>
        <p:guide pos="2880"/>
      </p:guideLst>
    </p:cSldViewPr>
  </p:slide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theme" Target="theme/theme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notesMaster" Target="notesMasters/notesMaster1.xml"/><Relationship Id="rId39" Type="http://schemas.openxmlformats.org/officeDocument/2006/relationships/presProps" Target="presProps.xml" /><Relationship Id="rId40" Type="http://schemas.openxmlformats.org/officeDocument/2006/relationships/tableStyles" Target="tableStyles.xml" /><Relationship Id="rId41" Type="http://schemas.openxmlformats.org/officeDocument/2006/relationships/viewProps" Target="viewProps.xml" /></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bwMode="auto">
        <a:xfrm>
          <a:off x="0" y="0"/>
          <a:ext cx="0" cy="0"/>
          <a:chOff x="0" y="0"/>
          <a:chExt cx="0" cy="0"/>
        </a:xfrm>
      </p:grpSpPr>
      <p:sp>
        <p:nvSpPr>
          <p:cNvPr id="1492266888"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1619263091"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1364549662"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324861571"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38081139"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1396098028"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998355347" name="Slide Image Placeholder 1"/>
          <p:cNvSpPr>
            <a:spLocks noChangeAspect="1" noGrp="1" noRot="1"/>
          </p:cNvSpPr>
          <p:nvPr>
            <p:ph type="sldImg"/>
          </p:nvPr>
        </p:nvSpPr>
        <p:spPr bwMode="auto"/>
      </p:sp>
      <p:sp>
        <p:nvSpPr>
          <p:cNvPr id="352886342" name="Notes Placeholder 2"/>
          <p:cNvSpPr>
            <a:spLocks noGrp="1"/>
          </p:cNvSpPr>
          <p:nvPr>
            <p:ph type="body" idx="1"/>
          </p:nvPr>
        </p:nvSpPr>
        <p:spPr bwMode="auto"/>
        <p:txBody>
          <a:bodyPr/>
          <a:lstStyle/>
          <a:p>
            <a:pPr>
              <a:defRPr/>
            </a:pPr>
            <a:endParaRPr/>
          </a:p>
        </p:txBody>
      </p:sp>
      <p:sp>
        <p:nvSpPr>
          <p:cNvPr id="1519358821" name="Slide Number Placeholder 3"/>
          <p:cNvSpPr>
            <a:spLocks noGrp="1"/>
          </p:cNvSpPr>
          <p:nvPr>
            <p:ph type="sldNum" sz="quarter" idx="10"/>
          </p:nvPr>
        </p:nvSpPr>
        <p:spPr bwMode="auto"/>
        <p:txBody>
          <a:bodyPr/>
          <a:lstStyle/>
          <a:p>
            <a:pPr>
              <a:defRPr/>
            </a:pPr>
            <a:fld id="{A0CFBA4C-C45E-C641-9D43-A291F4751799}" type="slidenum">
              <a:rPr/>
              <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021378686" name="Slide Image Placeholder 1"/>
          <p:cNvSpPr>
            <a:spLocks noChangeAspect="1" noGrp="1" noRot="1"/>
          </p:cNvSpPr>
          <p:nvPr>
            <p:ph type="sldImg"/>
          </p:nvPr>
        </p:nvSpPr>
        <p:spPr bwMode="auto"/>
      </p:sp>
      <p:sp>
        <p:nvSpPr>
          <p:cNvPr id="820157761" name="Notes Placeholder 2"/>
          <p:cNvSpPr>
            <a:spLocks noGrp="1"/>
          </p:cNvSpPr>
          <p:nvPr>
            <p:ph type="body" idx="1"/>
          </p:nvPr>
        </p:nvSpPr>
        <p:spPr bwMode="auto"/>
        <p:txBody>
          <a:bodyPr/>
          <a:lstStyle/>
          <a:p>
            <a:pPr>
              <a:defRPr/>
            </a:pPr>
            <a:endParaRPr/>
          </a:p>
        </p:txBody>
      </p:sp>
      <p:sp>
        <p:nvSpPr>
          <p:cNvPr id="50200063" name="Slide Number Placeholder 3"/>
          <p:cNvSpPr>
            <a:spLocks noGrp="1"/>
          </p:cNvSpPr>
          <p:nvPr>
            <p:ph type="sldNum" sz="quarter" idx="10"/>
          </p:nvPr>
        </p:nvSpPr>
        <p:spPr bwMode="auto"/>
        <p:txBody>
          <a:bodyPr/>
          <a:lstStyle/>
          <a:p>
            <a:pPr>
              <a:defRPr/>
            </a:pPr>
            <a:fld id="{4FCFE68D-4D0A-7B9B-B5AA-ED8F4AB6D006}" type="slidenum">
              <a:rPr/>
              <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888232747" name="Slide Image Placeholder 1"/>
          <p:cNvSpPr>
            <a:spLocks noChangeAspect="1" noGrp="1" noRot="1"/>
          </p:cNvSpPr>
          <p:nvPr>
            <p:ph type="sldImg"/>
          </p:nvPr>
        </p:nvSpPr>
        <p:spPr bwMode="auto"/>
      </p:sp>
      <p:sp>
        <p:nvSpPr>
          <p:cNvPr id="117188743" name="Notes Placeholder 2"/>
          <p:cNvSpPr>
            <a:spLocks noGrp="1"/>
          </p:cNvSpPr>
          <p:nvPr>
            <p:ph type="body" idx="1"/>
          </p:nvPr>
        </p:nvSpPr>
        <p:spPr bwMode="auto"/>
        <p:txBody>
          <a:bodyPr/>
          <a:lstStyle/>
          <a:p>
            <a:pPr>
              <a:defRPr/>
            </a:pPr>
            <a:endParaRPr/>
          </a:p>
        </p:txBody>
      </p:sp>
      <p:sp>
        <p:nvSpPr>
          <p:cNvPr id="574888954" name="Slide Number Placeholder 3"/>
          <p:cNvSpPr>
            <a:spLocks noGrp="1"/>
          </p:cNvSpPr>
          <p:nvPr>
            <p:ph type="sldNum" sz="quarter" idx="10"/>
          </p:nvPr>
        </p:nvSpPr>
        <p:spPr bwMode="auto"/>
        <p:txBody>
          <a:bodyPr/>
          <a:lstStyle/>
          <a:p>
            <a:pPr>
              <a:defRPr/>
            </a:pPr>
            <a:fld id="{67226BDF-6E5D-D395-37D3-D36E65BABC2C}" type="slidenum">
              <a:rPr/>
              <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406341731" name="Slide Image Placeholder 1"/>
          <p:cNvSpPr>
            <a:spLocks noChangeAspect="1" noGrp="1" noRot="1"/>
          </p:cNvSpPr>
          <p:nvPr>
            <p:ph type="sldImg"/>
          </p:nvPr>
        </p:nvSpPr>
        <p:spPr bwMode="auto"/>
      </p:sp>
      <p:sp>
        <p:nvSpPr>
          <p:cNvPr id="334212186" name="Notes Placeholder 2"/>
          <p:cNvSpPr>
            <a:spLocks noGrp="1"/>
          </p:cNvSpPr>
          <p:nvPr>
            <p:ph type="body" idx="1"/>
          </p:nvPr>
        </p:nvSpPr>
        <p:spPr bwMode="auto"/>
        <p:txBody>
          <a:bodyPr/>
          <a:lstStyle/>
          <a:p>
            <a:pPr>
              <a:defRPr/>
            </a:pPr>
            <a:endParaRPr/>
          </a:p>
        </p:txBody>
      </p:sp>
      <p:sp>
        <p:nvSpPr>
          <p:cNvPr id="528478190" name="Slide Number Placeholder 3"/>
          <p:cNvSpPr>
            <a:spLocks noGrp="1"/>
          </p:cNvSpPr>
          <p:nvPr>
            <p:ph type="sldNum" sz="quarter" idx="10"/>
          </p:nvPr>
        </p:nvSpPr>
        <p:spPr bwMode="auto"/>
        <p:txBody>
          <a:bodyPr/>
          <a:lstStyle/>
          <a:p>
            <a:pPr>
              <a:defRPr/>
            </a:pPr>
            <a:fld id="{B4A473EB-F32B-752E-82DC-1E467A3A605B}" type="slidenum">
              <a:rPr/>
              <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911881209" name="Slide Image Placeholder 1"/>
          <p:cNvSpPr>
            <a:spLocks noChangeAspect="1" noGrp="1" noRot="1"/>
          </p:cNvSpPr>
          <p:nvPr>
            <p:ph type="sldImg"/>
          </p:nvPr>
        </p:nvSpPr>
        <p:spPr bwMode="auto"/>
      </p:sp>
      <p:sp>
        <p:nvSpPr>
          <p:cNvPr id="1776547073" name="Notes Placeholder 2"/>
          <p:cNvSpPr>
            <a:spLocks noGrp="1"/>
          </p:cNvSpPr>
          <p:nvPr>
            <p:ph type="body" idx="1"/>
          </p:nvPr>
        </p:nvSpPr>
        <p:spPr bwMode="auto"/>
        <p:txBody>
          <a:bodyPr/>
          <a:lstStyle/>
          <a:p>
            <a:pPr>
              <a:defRPr/>
            </a:pPr>
            <a:endParaRPr/>
          </a:p>
        </p:txBody>
      </p:sp>
      <p:sp>
        <p:nvSpPr>
          <p:cNvPr id="1511402940" name="Slide Number Placeholder 3"/>
          <p:cNvSpPr>
            <a:spLocks noGrp="1"/>
          </p:cNvSpPr>
          <p:nvPr>
            <p:ph type="sldNum" sz="quarter" idx="10"/>
          </p:nvPr>
        </p:nvSpPr>
        <p:spPr bwMode="auto"/>
        <p:txBody>
          <a:bodyPr/>
          <a:lstStyle/>
          <a:p>
            <a:pPr>
              <a:defRPr/>
            </a:pPr>
            <a:fld id="{992C91A8-329F-A071-A20B-E97478CEBC21}" type="slidenum">
              <a:rPr/>
              <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296792128" name="Slide Image Placeholder 1"/>
          <p:cNvSpPr>
            <a:spLocks noChangeAspect="1" noGrp="1" noRot="1"/>
          </p:cNvSpPr>
          <p:nvPr>
            <p:ph type="sldImg"/>
          </p:nvPr>
        </p:nvSpPr>
        <p:spPr bwMode="auto"/>
      </p:sp>
      <p:sp>
        <p:nvSpPr>
          <p:cNvPr id="1087864425" name="Notes Placeholder 2"/>
          <p:cNvSpPr>
            <a:spLocks noGrp="1"/>
          </p:cNvSpPr>
          <p:nvPr>
            <p:ph type="body" idx="1"/>
          </p:nvPr>
        </p:nvSpPr>
        <p:spPr bwMode="auto"/>
        <p:txBody>
          <a:bodyPr/>
          <a:lstStyle/>
          <a:p>
            <a:pPr>
              <a:defRPr/>
            </a:pPr>
            <a:endParaRPr/>
          </a:p>
        </p:txBody>
      </p:sp>
      <p:sp>
        <p:nvSpPr>
          <p:cNvPr id="1559530118" name="Slide Number Placeholder 3"/>
          <p:cNvSpPr>
            <a:spLocks noGrp="1"/>
          </p:cNvSpPr>
          <p:nvPr>
            <p:ph type="sldNum" sz="quarter" idx="10"/>
          </p:nvPr>
        </p:nvSpPr>
        <p:spPr bwMode="auto"/>
        <p:txBody>
          <a:bodyPr/>
          <a:lstStyle/>
          <a:p>
            <a:pPr>
              <a:defRPr/>
            </a:pPr>
            <a:fld id="{1B4B4B0F-7446-91F5-A935-9EE706CFA808}" type="slidenum">
              <a:rPr/>
              <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359270655" name="Slide Image Placeholder 1"/>
          <p:cNvSpPr>
            <a:spLocks noChangeAspect="1" noGrp="1" noRot="1"/>
          </p:cNvSpPr>
          <p:nvPr>
            <p:ph type="sldImg"/>
          </p:nvPr>
        </p:nvSpPr>
        <p:spPr bwMode="auto"/>
      </p:sp>
      <p:sp>
        <p:nvSpPr>
          <p:cNvPr id="421223048" name="Notes Placeholder 2"/>
          <p:cNvSpPr>
            <a:spLocks noGrp="1"/>
          </p:cNvSpPr>
          <p:nvPr>
            <p:ph type="body" idx="1"/>
          </p:nvPr>
        </p:nvSpPr>
        <p:spPr bwMode="auto"/>
        <p:txBody>
          <a:bodyPr/>
          <a:lstStyle/>
          <a:p>
            <a:pPr>
              <a:defRPr/>
            </a:pPr>
            <a:endParaRPr/>
          </a:p>
        </p:txBody>
      </p:sp>
      <p:sp>
        <p:nvSpPr>
          <p:cNvPr id="664721387" name="Slide Number Placeholder 3"/>
          <p:cNvSpPr>
            <a:spLocks noGrp="1"/>
          </p:cNvSpPr>
          <p:nvPr>
            <p:ph type="sldNum" sz="quarter" idx="10"/>
          </p:nvPr>
        </p:nvSpPr>
        <p:spPr bwMode="auto"/>
        <p:txBody>
          <a:bodyPr/>
          <a:lstStyle/>
          <a:p>
            <a:pPr>
              <a:defRPr/>
            </a:pPr>
            <a:fld id="{B125F0C8-10B2-CDC6-7364-B06A3BE0F1EB}" type="slidenum">
              <a:rPr/>
              <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28201884" name="Slide Image Placeholder 1"/>
          <p:cNvSpPr>
            <a:spLocks noChangeAspect="1" noGrp="1" noRot="1"/>
          </p:cNvSpPr>
          <p:nvPr>
            <p:ph type="sldImg"/>
          </p:nvPr>
        </p:nvSpPr>
        <p:spPr bwMode="auto"/>
      </p:sp>
      <p:sp>
        <p:nvSpPr>
          <p:cNvPr id="1167740497" name="Notes Placeholder 2"/>
          <p:cNvSpPr>
            <a:spLocks noGrp="1"/>
          </p:cNvSpPr>
          <p:nvPr>
            <p:ph type="body" idx="1"/>
          </p:nvPr>
        </p:nvSpPr>
        <p:spPr bwMode="auto"/>
        <p:txBody>
          <a:bodyPr/>
          <a:lstStyle/>
          <a:p>
            <a:pPr>
              <a:defRPr/>
            </a:pPr>
            <a:endParaRPr/>
          </a:p>
        </p:txBody>
      </p:sp>
      <p:sp>
        <p:nvSpPr>
          <p:cNvPr id="2075452410" name="Slide Number Placeholder 3"/>
          <p:cNvSpPr>
            <a:spLocks noGrp="1"/>
          </p:cNvSpPr>
          <p:nvPr>
            <p:ph type="sldNum" sz="quarter" idx="10"/>
          </p:nvPr>
        </p:nvSpPr>
        <p:spPr bwMode="auto"/>
        <p:txBody>
          <a:bodyPr/>
          <a:lstStyle/>
          <a:p>
            <a:pPr>
              <a:defRPr/>
            </a:pPr>
            <a:fld id="{919DB8B7-D78C-C7C3-C4CF-384138077D50}" type="slidenum">
              <a:rPr/>
              <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094387212" name="Slide Image Placeholder 1"/>
          <p:cNvSpPr>
            <a:spLocks noChangeAspect="1" noGrp="1" noRot="1"/>
          </p:cNvSpPr>
          <p:nvPr>
            <p:ph type="sldImg"/>
          </p:nvPr>
        </p:nvSpPr>
        <p:spPr bwMode="auto"/>
      </p:sp>
      <p:sp>
        <p:nvSpPr>
          <p:cNvPr id="1529950598" name="Notes Placeholder 2"/>
          <p:cNvSpPr>
            <a:spLocks noGrp="1"/>
          </p:cNvSpPr>
          <p:nvPr>
            <p:ph type="body" idx="1"/>
          </p:nvPr>
        </p:nvSpPr>
        <p:spPr bwMode="auto"/>
        <p:txBody>
          <a:bodyPr/>
          <a:lstStyle/>
          <a:p>
            <a:pPr>
              <a:defRPr/>
            </a:pPr>
            <a:endParaRPr/>
          </a:p>
        </p:txBody>
      </p:sp>
      <p:sp>
        <p:nvSpPr>
          <p:cNvPr id="943197478" name="Slide Number Placeholder 3"/>
          <p:cNvSpPr>
            <a:spLocks noGrp="1"/>
          </p:cNvSpPr>
          <p:nvPr>
            <p:ph type="sldNum" sz="quarter" idx="10"/>
          </p:nvPr>
        </p:nvSpPr>
        <p:spPr bwMode="auto"/>
        <p:txBody>
          <a:bodyPr/>
          <a:lstStyle/>
          <a:p>
            <a:pPr>
              <a:defRPr/>
            </a:pPr>
            <a:fld id="{476FC6A7-7E2B-C489-652B-F12DAAAB71E2}" type="slidenum">
              <a:rPr/>
              <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754682833" name="Slide Image Placeholder 1"/>
          <p:cNvSpPr>
            <a:spLocks noChangeAspect="1" noGrp="1" noRot="1"/>
          </p:cNvSpPr>
          <p:nvPr>
            <p:ph type="sldImg"/>
          </p:nvPr>
        </p:nvSpPr>
        <p:spPr bwMode="auto"/>
      </p:sp>
      <p:sp>
        <p:nvSpPr>
          <p:cNvPr id="168034962" name="Notes Placeholder 2"/>
          <p:cNvSpPr>
            <a:spLocks noGrp="1"/>
          </p:cNvSpPr>
          <p:nvPr>
            <p:ph type="body" idx="1"/>
          </p:nvPr>
        </p:nvSpPr>
        <p:spPr bwMode="auto"/>
        <p:txBody>
          <a:bodyPr/>
          <a:lstStyle/>
          <a:p>
            <a:pPr>
              <a:defRPr/>
            </a:pPr>
            <a:endParaRPr/>
          </a:p>
        </p:txBody>
      </p:sp>
      <p:sp>
        <p:nvSpPr>
          <p:cNvPr id="55610829" name="Slide Number Placeholder 3"/>
          <p:cNvSpPr>
            <a:spLocks noGrp="1"/>
          </p:cNvSpPr>
          <p:nvPr>
            <p:ph type="sldNum" sz="quarter" idx="10"/>
          </p:nvPr>
        </p:nvSpPr>
        <p:spPr bwMode="auto"/>
        <p:txBody>
          <a:bodyPr/>
          <a:lstStyle/>
          <a:p>
            <a:pPr>
              <a:defRPr/>
            </a:pPr>
            <a:fld id="{F4A6E1FE-67BC-5F61-872B-3A3B65296D3B}" type="slidenum">
              <a:rPr/>
              <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129017947" name="Slide Image Placeholder 1"/>
          <p:cNvSpPr>
            <a:spLocks noChangeAspect="1" noGrp="1" noRot="1"/>
          </p:cNvSpPr>
          <p:nvPr>
            <p:ph type="sldImg"/>
          </p:nvPr>
        </p:nvSpPr>
        <p:spPr bwMode="auto"/>
      </p:sp>
      <p:sp>
        <p:nvSpPr>
          <p:cNvPr id="2022437187" name="Notes Placeholder 2"/>
          <p:cNvSpPr>
            <a:spLocks noGrp="1"/>
          </p:cNvSpPr>
          <p:nvPr>
            <p:ph type="body" idx="1"/>
          </p:nvPr>
        </p:nvSpPr>
        <p:spPr bwMode="auto"/>
        <p:txBody>
          <a:bodyPr/>
          <a:lstStyle/>
          <a:p>
            <a:pPr>
              <a:defRPr/>
            </a:pPr>
            <a:endParaRPr/>
          </a:p>
        </p:txBody>
      </p:sp>
      <p:sp>
        <p:nvSpPr>
          <p:cNvPr id="692424170" name="Slide Number Placeholder 3"/>
          <p:cNvSpPr>
            <a:spLocks noGrp="1"/>
          </p:cNvSpPr>
          <p:nvPr>
            <p:ph type="sldNum" sz="quarter" idx="10"/>
          </p:nvPr>
        </p:nvSpPr>
        <p:spPr bwMode="auto"/>
        <p:txBody>
          <a:bodyPr/>
          <a:lstStyle/>
          <a:p>
            <a:pPr>
              <a:defRPr/>
            </a:pPr>
            <a:fld id="{27EADBC7-0824-6D8F-3E3C-B910AB157DFA}" type="slidenum">
              <a:rPr/>
              <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79679365" name="Slide Image Placeholder 1"/>
          <p:cNvSpPr>
            <a:spLocks noChangeAspect="1" noGrp="1" noRot="1"/>
          </p:cNvSpPr>
          <p:nvPr>
            <p:ph type="sldImg"/>
          </p:nvPr>
        </p:nvSpPr>
        <p:spPr bwMode="auto"/>
      </p:sp>
      <p:sp>
        <p:nvSpPr>
          <p:cNvPr id="1097617449" name="Notes Placeholder 2"/>
          <p:cNvSpPr>
            <a:spLocks noGrp="1"/>
          </p:cNvSpPr>
          <p:nvPr>
            <p:ph type="body" idx="1"/>
          </p:nvPr>
        </p:nvSpPr>
        <p:spPr bwMode="auto"/>
        <p:txBody>
          <a:bodyPr/>
          <a:lstStyle/>
          <a:p>
            <a:pPr>
              <a:defRPr/>
            </a:pPr>
            <a:endParaRPr/>
          </a:p>
        </p:txBody>
      </p:sp>
      <p:sp>
        <p:nvSpPr>
          <p:cNvPr id="793504338" name="Slide Number Placeholder 3"/>
          <p:cNvSpPr>
            <a:spLocks noGrp="1"/>
          </p:cNvSpPr>
          <p:nvPr>
            <p:ph type="sldNum" sz="quarter" idx="10"/>
          </p:nvPr>
        </p:nvSpPr>
        <p:spPr bwMode="auto"/>
        <p:txBody>
          <a:bodyPr/>
          <a:lstStyle/>
          <a:p>
            <a:pPr>
              <a:defRPr/>
            </a:pPr>
            <a:fld id="{23B41221-C54E-3090-8E24-BD4F09C33925}" type="slidenum">
              <a:rPr/>
              <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268808342" name="Slide Image Placeholder 1"/>
          <p:cNvSpPr>
            <a:spLocks noChangeAspect="1" noGrp="1" noRot="1"/>
          </p:cNvSpPr>
          <p:nvPr>
            <p:ph type="sldImg"/>
          </p:nvPr>
        </p:nvSpPr>
        <p:spPr bwMode="auto"/>
      </p:sp>
      <p:sp>
        <p:nvSpPr>
          <p:cNvPr id="954846129" name="Notes Placeholder 2"/>
          <p:cNvSpPr>
            <a:spLocks noGrp="1"/>
          </p:cNvSpPr>
          <p:nvPr>
            <p:ph type="body" idx="1"/>
          </p:nvPr>
        </p:nvSpPr>
        <p:spPr bwMode="auto"/>
        <p:txBody>
          <a:bodyPr/>
          <a:lstStyle/>
          <a:p>
            <a:pPr>
              <a:defRPr/>
            </a:pPr>
            <a:endParaRPr/>
          </a:p>
        </p:txBody>
      </p:sp>
      <p:sp>
        <p:nvSpPr>
          <p:cNvPr id="332918699" name="Slide Number Placeholder 3"/>
          <p:cNvSpPr>
            <a:spLocks noGrp="1"/>
          </p:cNvSpPr>
          <p:nvPr>
            <p:ph type="sldNum" sz="quarter" idx="10"/>
          </p:nvPr>
        </p:nvSpPr>
        <p:spPr bwMode="auto"/>
        <p:txBody>
          <a:bodyPr/>
          <a:lstStyle/>
          <a:p>
            <a:pPr>
              <a:defRPr/>
            </a:pPr>
            <a:fld id="{15F52078-5193-13EE-15FA-871F04DF8F3A}" type="slidenum">
              <a:rPr/>
              <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981203613" name="Slide Image Placeholder 1"/>
          <p:cNvSpPr>
            <a:spLocks noChangeAspect="1" noGrp="1" noRot="1"/>
          </p:cNvSpPr>
          <p:nvPr>
            <p:ph type="sldImg"/>
          </p:nvPr>
        </p:nvSpPr>
        <p:spPr bwMode="auto"/>
      </p:sp>
      <p:sp>
        <p:nvSpPr>
          <p:cNvPr id="2132654309" name="Notes Placeholder 2"/>
          <p:cNvSpPr>
            <a:spLocks noGrp="1"/>
          </p:cNvSpPr>
          <p:nvPr>
            <p:ph type="body" idx="1"/>
          </p:nvPr>
        </p:nvSpPr>
        <p:spPr bwMode="auto"/>
        <p:txBody>
          <a:bodyPr/>
          <a:lstStyle/>
          <a:p>
            <a:pPr>
              <a:defRPr/>
            </a:pPr>
            <a:endParaRPr/>
          </a:p>
        </p:txBody>
      </p:sp>
      <p:sp>
        <p:nvSpPr>
          <p:cNvPr id="1830548385" name="Slide Number Placeholder 3"/>
          <p:cNvSpPr>
            <a:spLocks noGrp="1"/>
          </p:cNvSpPr>
          <p:nvPr>
            <p:ph type="sldNum" sz="quarter" idx="10"/>
          </p:nvPr>
        </p:nvSpPr>
        <p:spPr bwMode="auto"/>
        <p:txBody>
          <a:bodyPr/>
          <a:lstStyle/>
          <a:p>
            <a:pPr>
              <a:defRPr/>
            </a:pPr>
            <a:fld id="{10DF6A4E-5D89-1762-21C7-F25CBDDCAEB9}" type="slidenum">
              <a:rPr/>
              <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196422179" name="Slide Image Placeholder 1"/>
          <p:cNvSpPr>
            <a:spLocks noChangeAspect="1" noGrp="1" noRot="1"/>
          </p:cNvSpPr>
          <p:nvPr>
            <p:ph type="sldImg"/>
          </p:nvPr>
        </p:nvSpPr>
        <p:spPr bwMode="auto"/>
      </p:sp>
      <p:sp>
        <p:nvSpPr>
          <p:cNvPr id="462993280" name="Notes Placeholder 2"/>
          <p:cNvSpPr>
            <a:spLocks noGrp="1"/>
          </p:cNvSpPr>
          <p:nvPr>
            <p:ph type="body" idx="1"/>
          </p:nvPr>
        </p:nvSpPr>
        <p:spPr bwMode="auto"/>
        <p:txBody>
          <a:bodyPr/>
          <a:lstStyle/>
          <a:p>
            <a:pPr>
              <a:defRPr/>
            </a:pPr>
            <a:endParaRPr/>
          </a:p>
        </p:txBody>
      </p:sp>
      <p:sp>
        <p:nvSpPr>
          <p:cNvPr id="989278287" name="Slide Number Placeholder 3"/>
          <p:cNvSpPr>
            <a:spLocks noGrp="1"/>
          </p:cNvSpPr>
          <p:nvPr>
            <p:ph type="sldNum" sz="quarter" idx="10"/>
          </p:nvPr>
        </p:nvSpPr>
        <p:spPr bwMode="auto"/>
        <p:txBody>
          <a:bodyPr/>
          <a:lstStyle/>
          <a:p>
            <a:pPr>
              <a:defRPr/>
            </a:pPr>
            <a:fld id="{99455BAC-7832-299B-FA9A-E781EF64573C}" type="slidenum">
              <a:rPr/>
              <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706165930" name="Slide Image Placeholder 1"/>
          <p:cNvSpPr>
            <a:spLocks noChangeAspect="1" noGrp="1" noRot="1"/>
          </p:cNvSpPr>
          <p:nvPr>
            <p:ph type="sldImg"/>
          </p:nvPr>
        </p:nvSpPr>
        <p:spPr bwMode="auto"/>
      </p:sp>
      <p:sp>
        <p:nvSpPr>
          <p:cNvPr id="240814386" name="Notes Placeholder 2"/>
          <p:cNvSpPr>
            <a:spLocks noGrp="1"/>
          </p:cNvSpPr>
          <p:nvPr>
            <p:ph type="body" idx="1"/>
          </p:nvPr>
        </p:nvSpPr>
        <p:spPr bwMode="auto"/>
        <p:txBody>
          <a:bodyPr/>
          <a:lstStyle/>
          <a:p>
            <a:pPr>
              <a:defRPr/>
            </a:pPr>
            <a:endParaRPr/>
          </a:p>
        </p:txBody>
      </p:sp>
      <p:sp>
        <p:nvSpPr>
          <p:cNvPr id="1760420392" name="Slide Number Placeholder 3"/>
          <p:cNvSpPr>
            <a:spLocks noGrp="1"/>
          </p:cNvSpPr>
          <p:nvPr>
            <p:ph type="sldNum" sz="quarter" idx="10"/>
          </p:nvPr>
        </p:nvSpPr>
        <p:spPr bwMode="auto"/>
        <p:txBody>
          <a:bodyPr/>
          <a:lstStyle/>
          <a:p>
            <a:pPr>
              <a:defRPr/>
            </a:pPr>
            <a:fld id="{1B970A34-3787-4B0D-6923-D74B55667621}" type="slidenum">
              <a:rPr/>
              <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800628514" name="Slide Image Placeholder 1"/>
          <p:cNvSpPr>
            <a:spLocks noChangeAspect="1" noGrp="1" noRot="1"/>
          </p:cNvSpPr>
          <p:nvPr>
            <p:ph type="sldImg"/>
          </p:nvPr>
        </p:nvSpPr>
        <p:spPr bwMode="auto"/>
      </p:sp>
      <p:sp>
        <p:nvSpPr>
          <p:cNvPr id="662648503" name="Notes Placeholder 2"/>
          <p:cNvSpPr>
            <a:spLocks noGrp="1"/>
          </p:cNvSpPr>
          <p:nvPr>
            <p:ph type="body" idx="1"/>
          </p:nvPr>
        </p:nvSpPr>
        <p:spPr bwMode="auto"/>
        <p:txBody>
          <a:bodyPr/>
          <a:lstStyle/>
          <a:p>
            <a:pPr>
              <a:defRPr/>
            </a:pPr>
            <a:endParaRPr/>
          </a:p>
        </p:txBody>
      </p:sp>
      <p:sp>
        <p:nvSpPr>
          <p:cNvPr id="1175527656" name="Slide Number Placeholder 3"/>
          <p:cNvSpPr>
            <a:spLocks noGrp="1"/>
          </p:cNvSpPr>
          <p:nvPr>
            <p:ph type="sldNum" sz="quarter" idx="10"/>
          </p:nvPr>
        </p:nvSpPr>
        <p:spPr bwMode="auto"/>
        <p:txBody>
          <a:bodyPr/>
          <a:lstStyle/>
          <a:p>
            <a:pPr>
              <a:defRPr/>
            </a:pPr>
            <a:fld id="{53AD781D-BD6E-DD11-5BF3-706D6FA74413}" type="slidenum">
              <a:rPr/>
              <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122925501" name="Slide Image Placeholder 1"/>
          <p:cNvSpPr>
            <a:spLocks noChangeAspect="1" noGrp="1" noRot="1"/>
          </p:cNvSpPr>
          <p:nvPr>
            <p:ph type="sldImg"/>
          </p:nvPr>
        </p:nvSpPr>
        <p:spPr bwMode="auto"/>
      </p:sp>
      <p:sp>
        <p:nvSpPr>
          <p:cNvPr id="1585119188" name="Notes Placeholder 2"/>
          <p:cNvSpPr>
            <a:spLocks noGrp="1"/>
          </p:cNvSpPr>
          <p:nvPr>
            <p:ph type="body" idx="1"/>
          </p:nvPr>
        </p:nvSpPr>
        <p:spPr bwMode="auto"/>
        <p:txBody>
          <a:bodyPr/>
          <a:lstStyle/>
          <a:p>
            <a:pPr>
              <a:defRPr/>
            </a:pPr>
            <a:endParaRPr/>
          </a:p>
        </p:txBody>
      </p:sp>
      <p:sp>
        <p:nvSpPr>
          <p:cNvPr id="422981512" name="Slide Number Placeholder 3"/>
          <p:cNvSpPr>
            <a:spLocks noGrp="1"/>
          </p:cNvSpPr>
          <p:nvPr>
            <p:ph type="sldNum" sz="quarter" idx="10"/>
          </p:nvPr>
        </p:nvSpPr>
        <p:spPr bwMode="auto"/>
        <p:txBody>
          <a:bodyPr/>
          <a:lstStyle/>
          <a:p>
            <a:pPr>
              <a:defRPr/>
            </a:pPr>
            <a:fld id="{3486ECCD-72D4-18D9-F44E-54AF45FA1A54}" type="slidenum">
              <a:rPr/>
              <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316845312" name="Slide Image Placeholder 1"/>
          <p:cNvSpPr>
            <a:spLocks noChangeAspect="1" noGrp="1" noRot="1"/>
          </p:cNvSpPr>
          <p:nvPr>
            <p:ph type="sldImg"/>
          </p:nvPr>
        </p:nvSpPr>
        <p:spPr bwMode="auto"/>
      </p:sp>
      <p:sp>
        <p:nvSpPr>
          <p:cNvPr id="1294637916" name="Notes Placeholder 2"/>
          <p:cNvSpPr>
            <a:spLocks noGrp="1"/>
          </p:cNvSpPr>
          <p:nvPr>
            <p:ph type="body" idx="1"/>
          </p:nvPr>
        </p:nvSpPr>
        <p:spPr bwMode="auto"/>
        <p:txBody>
          <a:bodyPr/>
          <a:lstStyle/>
          <a:p>
            <a:pPr>
              <a:defRPr/>
            </a:pPr>
            <a:endParaRPr/>
          </a:p>
        </p:txBody>
      </p:sp>
      <p:sp>
        <p:nvSpPr>
          <p:cNvPr id="1792678224" name="Slide Number Placeholder 3"/>
          <p:cNvSpPr>
            <a:spLocks noGrp="1"/>
          </p:cNvSpPr>
          <p:nvPr>
            <p:ph type="sldNum" sz="quarter" idx="10"/>
          </p:nvPr>
        </p:nvSpPr>
        <p:spPr bwMode="auto"/>
        <p:txBody>
          <a:bodyPr/>
          <a:lstStyle/>
          <a:p>
            <a:pPr>
              <a:defRPr/>
            </a:pPr>
            <a:fld id="{34BB65AA-622E-5C6B-49B8-89C19151F859}" type="slidenum">
              <a:rPr/>
              <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877501389" name="Slide Image Placeholder 1"/>
          <p:cNvSpPr>
            <a:spLocks noChangeAspect="1" noGrp="1" noRot="1"/>
          </p:cNvSpPr>
          <p:nvPr>
            <p:ph type="sldImg"/>
          </p:nvPr>
        </p:nvSpPr>
        <p:spPr bwMode="auto"/>
      </p:sp>
      <p:sp>
        <p:nvSpPr>
          <p:cNvPr id="1113048420" name="Notes Placeholder 2"/>
          <p:cNvSpPr>
            <a:spLocks noGrp="1"/>
          </p:cNvSpPr>
          <p:nvPr>
            <p:ph type="body" idx="1"/>
          </p:nvPr>
        </p:nvSpPr>
        <p:spPr bwMode="auto"/>
        <p:txBody>
          <a:bodyPr/>
          <a:lstStyle/>
          <a:p>
            <a:pPr>
              <a:defRPr/>
            </a:pPr>
            <a:endParaRPr/>
          </a:p>
        </p:txBody>
      </p:sp>
      <p:sp>
        <p:nvSpPr>
          <p:cNvPr id="563239932" name="Slide Number Placeholder 3"/>
          <p:cNvSpPr>
            <a:spLocks noGrp="1"/>
          </p:cNvSpPr>
          <p:nvPr>
            <p:ph type="sldNum" sz="quarter" idx="10"/>
          </p:nvPr>
        </p:nvSpPr>
        <p:spPr bwMode="auto"/>
        <p:txBody>
          <a:bodyPr/>
          <a:lstStyle/>
          <a:p>
            <a:pPr>
              <a:defRPr/>
            </a:pPr>
            <a:fld id="{D3E6A485-9680-0E3D-CBE2-F2C0BAFE3973}" type="slidenum">
              <a:rPr/>
              <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283210208" name="Slide Image Placeholder 1"/>
          <p:cNvSpPr>
            <a:spLocks noChangeAspect="1" noGrp="1" noRot="1"/>
          </p:cNvSpPr>
          <p:nvPr>
            <p:ph type="sldImg"/>
          </p:nvPr>
        </p:nvSpPr>
        <p:spPr bwMode="auto"/>
      </p:sp>
      <p:sp>
        <p:nvSpPr>
          <p:cNvPr id="652729634" name="Notes Placeholder 2"/>
          <p:cNvSpPr>
            <a:spLocks noGrp="1"/>
          </p:cNvSpPr>
          <p:nvPr>
            <p:ph type="body" idx="1"/>
          </p:nvPr>
        </p:nvSpPr>
        <p:spPr bwMode="auto"/>
        <p:txBody>
          <a:bodyPr/>
          <a:lstStyle/>
          <a:p>
            <a:pPr>
              <a:defRPr/>
            </a:pPr>
            <a:endParaRPr/>
          </a:p>
        </p:txBody>
      </p:sp>
      <p:sp>
        <p:nvSpPr>
          <p:cNvPr id="2048408459" name="Slide Number Placeholder 3"/>
          <p:cNvSpPr>
            <a:spLocks noGrp="1"/>
          </p:cNvSpPr>
          <p:nvPr>
            <p:ph type="sldNum" sz="quarter" idx="10"/>
          </p:nvPr>
        </p:nvSpPr>
        <p:spPr bwMode="auto"/>
        <p:txBody>
          <a:bodyPr/>
          <a:lstStyle/>
          <a:p>
            <a:pPr>
              <a:defRPr/>
            </a:pPr>
            <a:fld id="{BDAB3402-54DD-35F8-8088-22673E054598}" type="slidenum">
              <a:rPr/>
              <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748657398" name="Slide Image Placeholder 1"/>
          <p:cNvSpPr>
            <a:spLocks noChangeAspect="1" noGrp="1" noRot="1"/>
          </p:cNvSpPr>
          <p:nvPr>
            <p:ph type="sldImg"/>
          </p:nvPr>
        </p:nvSpPr>
        <p:spPr bwMode="auto"/>
      </p:sp>
      <p:sp>
        <p:nvSpPr>
          <p:cNvPr id="2030976524" name="Notes Placeholder 2"/>
          <p:cNvSpPr>
            <a:spLocks noGrp="1"/>
          </p:cNvSpPr>
          <p:nvPr>
            <p:ph type="body" idx="1"/>
          </p:nvPr>
        </p:nvSpPr>
        <p:spPr bwMode="auto"/>
        <p:txBody>
          <a:bodyPr/>
          <a:lstStyle/>
          <a:p>
            <a:pPr>
              <a:defRPr/>
            </a:pPr>
            <a:endParaRPr/>
          </a:p>
        </p:txBody>
      </p:sp>
      <p:sp>
        <p:nvSpPr>
          <p:cNvPr id="327267284" name="Slide Number Placeholder 3"/>
          <p:cNvSpPr>
            <a:spLocks noGrp="1"/>
          </p:cNvSpPr>
          <p:nvPr>
            <p:ph type="sldNum" sz="quarter" idx="10"/>
          </p:nvPr>
        </p:nvSpPr>
        <p:spPr bwMode="auto"/>
        <p:txBody>
          <a:bodyPr/>
          <a:lstStyle/>
          <a:p>
            <a:pPr>
              <a:defRPr/>
            </a:pPr>
            <a:fld id="{EABFBF94-1438-BC8F-A82C-A545869B2B55}" type="slidenum">
              <a:rPr/>
              <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71181416" name="Slide Image Placeholder 1"/>
          <p:cNvSpPr>
            <a:spLocks noChangeAspect="1" noGrp="1" noRot="1"/>
          </p:cNvSpPr>
          <p:nvPr>
            <p:ph type="sldImg"/>
          </p:nvPr>
        </p:nvSpPr>
        <p:spPr bwMode="auto"/>
      </p:sp>
      <p:sp>
        <p:nvSpPr>
          <p:cNvPr id="548055093" name="Notes Placeholder 2"/>
          <p:cNvSpPr>
            <a:spLocks noGrp="1"/>
          </p:cNvSpPr>
          <p:nvPr>
            <p:ph type="body" idx="1"/>
          </p:nvPr>
        </p:nvSpPr>
        <p:spPr bwMode="auto"/>
        <p:txBody>
          <a:bodyPr/>
          <a:lstStyle/>
          <a:p>
            <a:pPr>
              <a:defRPr/>
            </a:pPr>
            <a:endParaRPr/>
          </a:p>
        </p:txBody>
      </p:sp>
      <p:sp>
        <p:nvSpPr>
          <p:cNvPr id="291060089" name="Slide Number Placeholder 3"/>
          <p:cNvSpPr>
            <a:spLocks noGrp="1"/>
          </p:cNvSpPr>
          <p:nvPr>
            <p:ph type="sldNum" sz="quarter" idx="10"/>
          </p:nvPr>
        </p:nvSpPr>
        <p:spPr bwMode="auto"/>
        <p:txBody>
          <a:bodyPr/>
          <a:lstStyle/>
          <a:p>
            <a:pPr>
              <a:defRPr/>
            </a:pPr>
            <a:fld id="{8F342DD1-61A9-26E7-EF25-9FFCE60C86EB}" type="slidenum">
              <a:rPr/>
              <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438478690" name="Slide Image Placeholder 1"/>
          <p:cNvSpPr>
            <a:spLocks noChangeAspect="1" noGrp="1" noRot="1"/>
          </p:cNvSpPr>
          <p:nvPr>
            <p:ph type="sldImg"/>
          </p:nvPr>
        </p:nvSpPr>
        <p:spPr bwMode="auto"/>
      </p:sp>
      <p:sp>
        <p:nvSpPr>
          <p:cNvPr id="1133718914" name="Notes Placeholder 2"/>
          <p:cNvSpPr>
            <a:spLocks noGrp="1"/>
          </p:cNvSpPr>
          <p:nvPr>
            <p:ph type="body" idx="1"/>
          </p:nvPr>
        </p:nvSpPr>
        <p:spPr bwMode="auto"/>
        <p:txBody>
          <a:bodyPr/>
          <a:lstStyle/>
          <a:p>
            <a:pPr>
              <a:defRPr/>
            </a:pPr>
            <a:endParaRPr/>
          </a:p>
        </p:txBody>
      </p:sp>
      <p:sp>
        <p:nvSpPr>
          <p:cNvPr id="208455472" name="Slide Number Placeholder 3"/>
          <p:cNvSpPr>
            <a:spLocks noGrp="1"/>
          </p:cNvSpPr>
          <p:nvPr>
            <p:ph type="sldNum" sz="quarter" idx="10"/>
          </p:nvPr>
        </p:nvSpPr>
        <p:spPr bwMode="auto"/>
        <p:txBody>
          <a:bodyPr/>
          <a:lstStyle/>
          <a:p>
            <a:pPr>
              <a:defRPr/>
            </a:pPr>
            <a:fld id="{B1B38CCD-E49B-3ADB-517F-B0D0AE4A4FB7}" type="slidenum">
              <a:rPr/>
              <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782056580" name="Slide Image Placeholder 1"/>
          <p:cNvSpPr>
            <a:spLocks noChangeAspect="1" noGrp="1" noRot="1"/>
          </p:cNvSpPr>
          <p:nvPr>
            <p:ph type="sldImg"/>
          </p:nvPr>
        </p:nvSpPr>
        <p:spPr bwMode="auto"/>
      </p:sp>
      <p:sp>
        <p:nvSpPr>
          <p:cNvPr id="2141047504" name="Notes Placeholder 2"/>
          <p:cNvSpPr>
            <a:spLocks noGrp="1"/>
          </p:cNvSpPr>
          <p:nvPr>
            <p:ph type="body" idx="1"/>
          </p:nvPr>
        </p:nvSpPr>
        <p:spPr bwMode="auto"/>
        <p:txBody>
          <a:bodyPr/>
          <a:lstStyle/>
          <a:p>
            <a:pPr>
              <a:defRPr/>
            </a:pPr>
            <a:endParaRPr/>
          </a:p>
        </p:txBody>
      </p:sp>
      <p:sp>
        <p:nvSpPr>
          <p:cNvPr id="1447085104" name="Slide Number Placeholder 3"/>
          <p:cNvSpPr>
            <a:spLocks noGrp="1"/>
          </p:cNvSpPr>
          <p:nvPr>
            <p:ph type="sldNum" sz="quarter" idx="10"/>
          </p:nvPr>
        </p:nvSpPr>
        <p:spPr bwMode="auto"/>
        <p:txBody>
          <a:bodyPr/>
          <a:lstStyle/>
          <a:p>
            <a:pPr>
              <a:defRPr/>
            </a:pPr>
            <a:fld id="{776C1174-82F0-F1FF-7116-FBD4F5D9AC52}" type="slidenum">
              <a:rPr/>
              <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19404045" name="Slide Image Placeholder 1"/>
          <p:cNvSpPr>
            <a:spLocks noChangeAspect="1" noGrp="1" noRot="1"/>
          </p:cNvSpPr>
          <p:nvPr>
            <p:ph type="sldImg"/>
          </p:nvPr>
        </p:nvSpPr>
        <p:spPr bwMode="auto"/>
      </p:sp>
      <p:sp>
        <p:nvSpPr>
          <p:cNvPr id="2130506838" name="Notes Placeholder 2"/>
          <p:cNvSpPr>
            <a:spLocks noGrp="1"/>
          </p:cNvSpPr>
          <p:nvPr>
            <p:ph type="body" idx="1"/>
          </p:nvPr>
        </p:nvSpPr>
        <p:spPr bwMode="auto"/>
        <p:txBody>
          <a:bodyPr/>
          <a:lstStyle/>
          <a:p>
            <a:pPr>
              <a:defRPr/>
            </a:pPr>
            <a:endParaRPr/>
          </a:p>
        </p:txBody>
      </p:sp>
      <p:sp>
        <p:nvSpPr>
          <p:cNvPr id="1526404868" name="Slide Number Placeholder 3"/>
          <p:cNvSpPr>
            <a:spLocks noGrp="1"/>
          </p:cNvSpPr>
          <p:nvPr>
            <p:ph type="sldNum" sz="quarter" idx="10"/>
          </p:nvPr>
        </p:nvSpPr>
        <p:spPr bwMode="auto"/>
        <p:txBody>
          <a:bodyPr/>
          <a:lstStyle/>
          <a:p>
            <a:pPr>
              <a:defRPr/>
            </a:pPr>
            <a:fld id="{772B3014-7DC2-55E9-92B7-82621718322E}" type="slidenum">
              <a:rPr/>
              <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464094860" name="Slide Image Placeholder 1"/>
          <p:cNvSpPr>
            <a:spLocks noChangeAspect="1" noGrp="1" noRot="1"/>
          </p:cNvSpPr>
          <p:nvPr>
            <p:ph type="sldImg"/>
          </p:nvPr>
        </p:nvSpPr>
        <p:spPr bwMode="auto"/>
      </p:sp>
      <p:sp>
        <p:nvSpPr>
          <p:cNvPr id="1243616464" name="Notes Placeholder 2"/>
          <p:cNvSpPr>
            <a:spLocks noGrp="1"/>
          </p:cNvSpPr>
          <p:nvPr>
            <p:ph type="body" idx="1"/>
          </p:nvPr>
        </p:nvSpPr>
        <p:spPr bwMode="auto"/>
        <p:txBody>
          <a:bodyPr/>
          <a:lstStyle/>
          <a:p>
            <a:pPr>
              <a:defRPr/>
            </a:pPr>
            <a:endParaRPr/>
          </a:p>
        </p:txBody>
      </p:sp>
      <p:sp>
        <p:nvSpPr>
          <p:cNvPr id="1678208478" name="Slide Number Placeholder 3"/>
          <p:cNvSpPr>
            <a:spLocks noGrp="1"/>
          </p:cNvSpPr>
          <p:nvPr>
            <p:ph type="sldNum" sz="quarter" idx="10"/>
          </p:nvPr>
        </p:nvSpPr>
        <p:spPr bwMode="auto"/>
        <p:txBody>
          <a:bodyPr/>
          <a:lstStyle/>
          <a:p>
            <a:pPr>
              <a:defRPr/>
            </a:pPr>
            <a:fld id="{4B3256D8-7888-EC7F-EB6E-70864A69C6F9}" type="slidenum">
              <a:rPr/>
              <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125104924" name="Slide Image Placeholder 1"/>
          <p:cNvSpPr>
            <a:spLocks noChangeAspect="1" noGrp="1" noRot="1"/>
          </p:cNvSpPr>
          <p:nvPr>
            <p:ph type="sldImg"/>
          </p:nvPr>
        </p:nvSpPr>
        <p:spPr bwMode="auto"/>
      </p:sp>
      <p:sp>
        <p:nvSpPr>
          <p:cNvPr id="798813571" name="Notes Placeholder 2"/>
          <p:cNvSpPr>
            <a:spLocks noGrp="1"/>
          </p:cNvSpPr>
          <p:nvPr>
            <p:ph type="body" idx="1"/>
          </p:nvPr>
        </p:nvSpPr>
        <p:spPr bwMode="auto"/>
        <p:txBody>
          <a:bodyPr/>
          <a:lstStyle/>
          <a:p>
            <a:pPr>
              <a:defRPr/>
            </a:pPr>
            <a:endParaRPr/>
          </a:p>
        </p:txBody>
      </p:sp>
      <p:sp>
        <p:nvSpPr>
          <p:cNvPr id="1629600101" name="Slide Number Placeholder 3"/>
          <p:cNvSpPr>
            <a:spLocks noGrp="1"/>
          </p:cNvSpPr>
          <p:nvPr>
            <p:ph type="sldNum" sz="quarter" idx="10"/>
          </p:nvPr>
        </p:nvSpPr>
        <p:spPr bwMode="auto"/>
        <p:txBody>
          <a:bodyPr/>
          <a:lstStyle/>
          <a:p>
            <a:pPr>
              <a:defRPr/>
            </a:pPr>
            <a:fld id="{9802704F-CCD4-2439-DADB-E0425D53EABD}" type="slidenum">
              <a:rPr/>
              <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367083338" name="Slide Image Placeholder 1"/>
          <p:cNvSpPr>
            <a:spLocks noChangeAspect="1" noGrp="1" noRot="1"/>
          </p:cNvSpPr>
          <p:nvPr>
            <p:ph type="sldImg"/>
          </p:nvPr>
        </p:nvSpPr>
        <p:spPr bwMode="auto"/>
      </p:sp>
      <p:sp>
        <p:nvSpPr>
          <p:cNvPr id="1612465536" name="Notes Placeholder 2"/>
          <p:cNvSpPr>
            <a:spLocks noGrp="1"/>
          </p:cNvSpPr>
          <p:nvPr>
            <p:ph type="body" idx="1"/>
          </p:nvPr>
        </p:nvSpPr>
        <p:spPr bwMode="auto"/>
        <p:txBody>
          <a:bodyPr/>
          <a:lstStyle/>
          <a:p>
            <a:pPr>
              <a:defRPr/>
            </a:pPr>
            <a:endParaRPr/>
          </a:p>
        </p:txBody>
      </p:sp>
      <p:sp>
        <p:nvSpPr>
          <p:cNvPr id="1758134222" name="Slide Number Placeholder 3"/>
          <p:cNvSpPr>
            <a:spLocks noGrp="1"/>
          </p:cNvSpPr>
          <p:nvPr>
            <p:ph type="sldNum" sz="quarter" idx="10"/>
          </p:nvPr>
        </p:nvSpPr>
        <p:spPr bwMode="auto"/>
        <p:txBody>
          <a:bodyPr/>
          <a:lstStyle/>
          <a:p>
            <a:pPr>
              <a:defRPr/>
            </a:pPr>
            <a:fld id="{E8DA44CF-F423-02B0-82F2-C4BE625114AD}" type="slidenum">
              <a:rPr/>
              <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912169255" name="Slide Image Placeholder 1"/>
          <p:cNvSpPr>
            <a:spLocks noChangeAspect="1" noGrp="1" noRot="1"/>
          </p:cNvSpPr>
          <p:nvPr>
            <p:ph type="sldImg"/>
          </p:nvPr>
        </p:nvSpPr>
        <p:spPr bwMode="auto"/>
      </p:sp>
      <p:sp>
        <p:nvSpPr>
          <p:cNvPr id="1070150113" name="Notes Placeholder 2"/>
          <p:cNvSpPr>
            <a:spLocks noGrp="1"/>
          </p:cNvSpPr>
          <p:nvPr>
            <p:ph type="body" idx="1"/>
          </p:nvPr>
        </p:nvSpPr>
        <p:spPr bwMode="auto"/>
        <p:txBody>
          <a:bodyPr/>
          <a:lstStyle/>
          <a:p>
            <a:pPr>
              <a:defRPr/>
            </a:pPr>
            <a:endParaRPr/>
          </a:p>
        </p:txBody>
      </p:sp>
      <p:sp>
        <p:nvSpPr>
          <p:cNvPr id="1155137265" name="Slide Number Placeholder 3"/>
          <p:cNvSpPr>
            <a:spLocks noGrp="1"/>
          </p:cNvSpPr>
          <p:nvPr>
            <p:ph type="sldNum" sz="quarter" idx="10"/>
          </p:nvPr>
        </p:nvSpPr>
        <p:spPr bwMode="auto"/>
        <p:txBody>
          <a:bodyPr/>
          <a:lstStyle/>
          <a:p>
            <a:pPr>
              <a:defRPr/>
            </a:pPr>
            <a:fld id="{DF16B815-6F90-7C7B-47FE-4D0BA21EB2EC}" type="slidenum">
              <a:rPr/>
              <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496270698" name="Slide Image Placeholder 1"/>
          <p:cNvSpPr>
            <a:spLocks noChangeAspect="1" noGrp="1" noRot="1"/>
          </p:cNvSpPr>
          <p:nvPr>
            <p:ph type="sldImg"/>
          </p:nvPr>
        </p:nvSpPr>
        <p:spPr bwMode="auto"/>
      </p:sp>
      <p:sp>
        <p:nvSpPr>
          <p:cNvPr id="2104457734" name="Notes Placeholder 2"/>
          <p:cNvSpPr>
            <a:spLocks noGrp="1"/>
          </p:cNvSpPr>
          <p:nvPr>
            <p:ph type="body" idx="1"/>
          </p:nvPr>
        </p:nvSpPr>
        <p:spPr bwMode="auto"/>
        <p:txBody>
          <a:bodyPr/>
          <a:lstStyle/>
          <a:p>
            <a:pPr>
              <a:defRPr/>
            </a:pPr>
            <a:endParaRPr/>
          </a:p>
        </p:txBody>
      </p:sp>
      <p:sp>
        <p:nvSpPr>
          <p:cNvPr id="488659709" name="Slide Number Placeholder 3"/>
          <p:cNvSpPr>
            <a:spLocks noGrp="1"/>
          </p:cNvSpPr>
          <p:nvPr>
            <p:ph type="sldNum" sz="quarter" idx="10"/>
          </p:nvPr>
        </p:nvSpPr>
        <p:spPr bwMode="auto"/>
        <p:txBody>
          <a:bodyPr/>
          <a:lstStyle/>
          <a:p>
            <a:pPr>
              <a:defRPr/>
            </a:pPr>
            <a:fld id="{00630B70-D4D2-5F65-30B5-1EEAACC0AD88}" type="slidenum">
              <a:rPr/>
              <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451640164" name="Slide Image Placeholder 1"/>
          <p:cNvSpPr>
            <a:spLocks noChangeAspect="1" noGrp="1" noRot="1"/>
          </p:cNvSpPr>
          <p:nvPr>
            <p:ph type="sldImg"/>
          </p:nvPr>
        </p:nvSpPr>
        <p:spPr bwMode="auto"/>
      </p:sp>
      <p:sp>
        <p:nvSpPr>
          <p:cNvPr id="1364290095" name="Notes Placeholder 2"/>
          <p:cNvSpPr>
            <a:spLocks noGrp="1"/>
          </p:cNvSpPr>
          <p:nvPr>
            <p:ph type="body" idx="1"/>
          </p:nvPr>
        </p:nvSpPr>
        <p:spPr bwMode="auto"/>
        <p:txBody>
          <a:bodyPr/>
          <a:lstStyle/>
          <a:p>
            <a:pPr>
              <a:defRPr/>
            </a:pPr>
            <a:endParaRPr/>
          </a:p>
        </p:txBody>
      </p:sp>
      <p:sp>
        <p:nvSpPr>
          <p:cNvPr id="1169638417" name="Slide Number Placeholder 3"/>
          <p:cNvSpPr>
            <a:spLocks noGrp="1"/>
          </p:cNvSpPr>
          <p:nvPr>
            <p:ph type="sldNum" sz="quarter" idx="10"/>
          </p:nvPr>
        </p:nvSpPr>
        <p:spPr bwMode="auto"/>
        <p:txBody>
          <a:bodyPr/>
          <a:lstStyle/>
          <a:p>
            <a:pPr>
              <a:defRPr/>
            </a:pPr>
            <a:fld id="{411F53FD-9A79-ACB6-8CA3-DC87E74BD947}" type="slidenum">
              <a:rPr/>
              <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893450259" name="Slide Image Placeholder 1"/>
          <p:cNvSpPr>
            <a:spLocks noChangeAspect="1" noGrp="1" noRot="1"/>
          </p:cNvSpPr>
          <p:nvPr>
            <p:ph type="sldImg"/>
          </p:nvPr>
        </p:nvSpPr>
        <p:spPr bwMode="auto"/>
      </p:sp>
      <p:sp>
        <p:nvSpPr>
          <p:cNvPr id="1339074300" name="Notes Placeholder 2"/>
          <p:cNvSpPr>
            <a:spLocks noGrp="1"/>
          </p:cNvSpPr>
          <p:nvPr>
            <p:ph type="body" idx="1"/>
          </p:nvPr>
        </p:nvSpPr>
        <p:spPr bwMode="auto"/>
        <p:txBody>
          <a:bodyPr/>
          <a:lstStyle/>
          <a:p>
            <a:pPr>
              <a:defRPr/>
            </a:pPr>
            <a:endParaRPr/>
          </a:p>
        </p:txBody>
      </p:sp>
      <p:sp>
        <p:nvSpPr>
          <p:cNvPr id="237114747" name="Slide Number Placeholder 3"/>
          <p:cNvSpPr>
            <a:spLocks noGrp="1"/>
          </p:cNvSpPr>
          <p:nvPr>
            <p:ph type="sldNum" sz="quarter" idx="10"/>
          </p:nvPr>
        </p:nvSpPr>
        <p:spPr bwMode="auto"/>
        <p:txBody>
          <a:bodyPr/>
          <a:lstStyle/>
          <a:p>
            <a:pPr>
              <a:defRPr/>
            </a:pPr>
            <a:fld id="{A469026E-B04E-004D-0FB5-DAFCBC0EE062}" type="slidenum">
              <a:rPr/>
              <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07341354" name="Slide Image Placeholder 1"/>
          <p:cNvSpPr>
            <a:spLocks noChangeAspect="1" noGrp="1" noRot="1"/>
          </p:cNvSpPr>
          <p:nvPr>
            <p:ph type="sldImg"/>
          </p:nvPr>
        </p:nvSpPr>
        <p:spPr bwMode="auto"/>
      </p:sp>
      <p:sp>
        <p:nvSpPr>
          <p:cNvPr id="26218082" name="Notes Placeholder 2"/>
          <p:cNvSpPr>
            <a:spLocks noGrp="1"/>
          </p:cNvSpPr>
          <p:nvPr>
            <p:ph type="body" idx="1"/>
          </p:nvPr>
        </p:nvSpPr>
        <p:spPr bwMode="auto"/>
        <p:txBody>
          <a:bodyPr/>
          <a:lstStyle/>
          <a:p>
            <a:pPr>
              <a:defRPr/>
            </a:pPr>
            <a:endParaRPr/>
          </a:p>
        </p:txBody>
      </p:sp>
      <p:sp>
        <p:nvSpPr>
          <p:cNvPr id="1663785043" name="Slide Number Placeholder 3"/>
          <p:cNvSpPr>
            <a:spLocks noGrp="1"/>
          </p:cNvSpPr>
          <p:nvPr>
            <p:ph type="sldNum" sz="quarter" idx="10"/>
          </p:nvPr>
        </p:nvSpPr>
        <p:spPr bwMode="auto"/>
        <p:txBody>
          <a:bodyPr/>
          <a:lstStyle/>
          <a:p>
            <a:pPr>
              <a:defRPr/>
            </a:pPr>
            <a:fld id="{BB1656A2-21BF-53E7-16FD-6E007C74BEA6}" type="slidenum">
              <a:rPr/>
              <a:t/>
            </a:fld>
            <a:endParaRP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itle" userDrawn="1">
  <p:cSld name="Title and Object Slide">
    <p:spTree>
      <p:nvGrpSpPr>
        <p:cNvPr id="1" name=""/>
        <p:cNvGrpSpPr/>
        <p:nvPr/>
      </p:nvGrpSpPr>
      <p:grpSpPr bwMode="auto">
        <a:xfrm>
          <a:off x="0" y="0"/>
          <a:ext cx="0" cy="0"/>
          <a:chOff x="0" y="0"/>
          <a:chExt cx="0" cy="0"/>
        </a:xfrm>
      </p:grpSpPr>
      <p:sp>
        <p:nvSpPr>
          <p:cNvPr id="896479792" name="Shape 2050"/>
          <p:cNvSpPr>
            <a:spLocks noChangeShapeType="1" noGrp="1"/>
          </p:cNvSpPr>
          <p:nvPr>
            <p:ph type="title" idx="0"/>
          </p:nvPr>
        </p:nvSpPr>
        <p:spPr bwMode="auto">
          <a:xfrm>
            <a:off x="457200" y="274637"/>
            <a:ext cx="8229600" cy="1143000"/>
          </a:xfrm>
          <a:prstGeom prst="rect">
            <a:avLst/>
          </a:prstGeom>
          <a:noFill/>
        </p:spPr>
        <p:txBody>
          <a:bodyPr lIns="91440" tIns="45720" rIns="91440" bIns="45720" anchor="ctr" anchorCtr="0"/>
          <a:lstStyle/>
          <a:p>
            <a:pPr marL="0" lvl="0" indent="0">
              <a:spcBef>
                <a:spcPts val="0"/>
              </a:spcBef>
              <a:buNone/>
              <a:defRPr/>
            </a:pPr>
            <a:r>
              <a:rPr/>
              <a:t>Kλικ για επεξεργασία του τίτλου</a:t>
            </a:r>
            <a:endParaRPr/>
          </a:p>
        </p:txBody>
      </p:sp>
      <p:sp>
        <p:nvSpPr>
          <p:cNvPr id="1580880351" name="Shape 2051"/>
          <p:cNvSpPr>
            <a:spLocks noChangeShapeType="1" noGrp="1"/>
          </p:cNvSpPr>
          <p:nvPr>
            <p:ph idx="1"/>
          </p:nvPr>
        </p:nvSpPr>
        <p:spPr bwMode="auto">
          <a:xfrm>
            <a:off x="457200" y="1600200"/>
            <a:ext cx="8229600" cy="4525962"/>
          </a:xfrm>
          <a:prstGeom prst="rect">
            <a:avLst/>
          </a:prstGeom>
          <a:noFill/>
        </p:spPr>
        <p:txBody>
          <a:bodyPr lIns="91440" tIns="45720" rIns="91440" bIns="45720"/>
          <a:lstStyle>
            <a:lvl1pPr marL="342900" indent="0" algn="l" defTabSz="914400">
              <a:lnSpc>
                <a:spcPct val="100000"/>
              </a:lnSpc>
              <a:spcBef>
                <a:spcPts val="0"/>
              </a:spcBef>
              <a:spcAft>
                <a:spcPts val="0"/>
              </a:spcAft>
              <a:buChar char="•"/>
              <a:defRPr sz="3200" b="0" i="0">
                <a:solidFill>
                  <a:schemeClr val="dk1"/>
                </a:solidFill>
                <a:latin typeface="Calibri"/>
              </a:defRPr>
            </a:lvl1pPr>
            <a:lvl2pPr marL="742950" indent="457200" algn="l" defTabSz="914400">
              <a:lnSpc>
                <a:spcPct val="100000"/>
              </a:lnSpc>
              <a:spcBef>
                <a:spcPts val="0"/>
              </a:spcBef>
              <a:spcAft>
                <a:spcPts val="0"/>
              </a:spcAft>
              <a:buChar char="–"/>
              <a:defRPr sz="2800" b="0" i="0">
                <a:solidFill>
                  <a:schemeClr val="dk1"/>
                </a:solidFill>
                <a:latin typeface="Calibri"/>
              </a:defRPr>
            </a:lvl2pPr>
            <a:lvl3pPr marL="1143000" indent="914400" algn="l" defTabSz="914400">
              <a:lnSpc>
                <a:spcPct val="100000"/>
              </a:lnSpc>
              <a:spcBef>
                <a:spcPts val="0"/>
              </a:spcBef>
              <a:spcAft>
                <a:spcPts val="0"/>
              </a:spcAft>
              <a:buChar char="•"/>
              <a:defRPr sz="2400" b="0" i="0">
                <a:solidFill>
                  <a:schemeClr val="dk1"/>
                </a:solidFill>
                <a:latin typeface="Calibri"/>
              </a:defRPr>
            </a:lvl3pPr>
            <a:lvl4pPr marL="1600200" indent="1371600" algn="l" defTabSz="914400">
              <a:lnSpc>
                <a:spcPct val="100000"/>
              </a:lnSpc>
              <a:spcBef>
                <a:spcPts val="0"/>
              </a:spcBef>
              <a:spcAft>
                <a:spcPts val="0"/>
              </a:spcAft>
              <a:buChar char="–"/>
              <a:defRPr sz="2000" b="0" i="0">
                <a:solidFill>
                  <a:schemeClr val="dk1"/>
                </a:solidFill>
                <a:latin typeface="Calibri"/>
              </a:defRPr>
            </a:lvl4pPr>
            <a:lvl5pPr marL="2057400" indent="1828800" algn="l" defTabSz="914400">
              <a:lnSpc>
                <a:spcPct val="100000"/>
              </a:lnSpc>
              <a:spcBef>
                <a:spcPts val="0"/>
              </a:spcBef>
              <a:spcAft>
                <a:spcPts val="0"/>
              </a:spcAft>
              <a:buChar char="»"/>
              <a:defRPr sz="2000" b="0" i="0">
                <a:solidFill>
                  <a:schemeClr val="dk1"/>
                </a:solidFill>
                <a:latin typeface="Calibri"/>
              </a:defRPr>
            </a:lvl5pPr>
          </a:lstStyle>
          <a:p>
            <a:pPr marL="342900" lvl="0" indent="-342900">
              <a:spcBef>
                <a:spcPts val="0"/>
              </a:spcBef>
              <a:buFont typeface="Arial"/>
              <a:buChar char="•"/>
              <a:defRPr/>
            </a:pPr>
            <a:r>
              <a:rPr/>
              <a:t>Kλικ για επεξεργασία των στυλ του υποδείγματος</a:t>
            </a:r>
            <a:endParaRPr/>
          </a:p>
          <a:p>
            <a:pPr marL="742950" lvl="1" indent="-285750">
              <a:spcBef>
                <a:spcPts val="0"/>
              </a:spcBef>
              <a:buChar char="–"/>
              <a:defRPr/>
            </a:pPr>
            <a:r>
              <a:rPr/>
              <a:t>Δεύτερου επιπέδου</a:t>
            </a:r>
            <a:endParaRPr/>
          </a:p>
          <a:p>
            <a:pPr marL="1143000" lvl="2" indent="-228600">
              <a:spcBef>
                <a:spcPts val="0"/>
              </a:spcBef>
              <a:buChar char="•"/>
              <a:defRPr/>
            </a:pPr>
            <a:r>
              <a:rPr/>
              <a:t>Τρίτου επιπέδου</a:t>
            </a:r>
            <a:endParaRPr/>
          </a:p>
          <a:p>
            <a:pPr marL="1600200" lvl="3" indent="-228600">
              <a:spcBef>
                <a:spcPts val="0"/>
              </a:spcBef>
              <a:buChar char="–"/>
              <a:defRPr/>
            </a:pPr>
            <a:r>
              <a:rPr/>
              <a:t>Τέταρτου επιπέδου</a:t>
            </a:r>
            <a:endParaRPr/>
          </a:p>
          <a:p>
            <a:pPr marL="2057400" lvl="4" indent="-228600">
              <a:spcBef>
                <a:spcPts val="0"/>
              </a:spcBef>
              <a:buChar char="»"/>
              <a:defRPr/>
            </a:pPr>
            <a:r>
              <a:rPr/>
              <a:t>Πέμπτου επιπέδου</a:t>
            </a:r>
            <a:endParaRPr/>
          </a:p>
        </p:txBody>
      </p:sp>
      <p:sp>
        <p:nvSpPr>
          <p:cNvPr id="336159588" name="Shape 2052"/>
          <p:cNvSpPr>
            <a:spLocks noChangeShapeType="1" noGrp="1"/>
          </p:cNvSpPr>
          <p:nvPr>
            <p:ph type="dt" idx="2"/>
          </p:nvPr>
        </p:nvSpPr>
        <p:spPr bwMode="auto">
          <a:xfrm>
            <a:off x="457200" y="6356350"/>
            <a:ext cx="2133600" cy="365125"/>
          </a:xfrm>
          <a:prstGeom prst="rect">
            <a:avLst/>
          </a:prstGeom>
          <a:noFill/>
        </p:spPr>
        <p:txBody>
          <a:bodyPr lIns="91440" tIns="45720" rIns="91440" bIns="45720" anchor="ctr" anchorCtr="0"/>
          <a:lstStyle>
            <a:lvl1pPr marL="0" indent="0" algn="l" defTabSz="914400">
              <a:lnSpc>
                <a:spcPct val="100000"/>
              </a:lnSpc>
              <a:spcBef>
                <a:spcPts val="0"/>
              </a:spcBef>
              <a:spcAft>
                <a:spcPts val="0"/>
              </a:spcAft>
              <a:buNone/>
              <a:defRPr sz="1800" b="0" i="0">
                <a:solidFill>
                  <a:schemeClr val="dk1"/>
                </a:solidFill>
                <a:latin typeface="Calibri"/>
              </a:defRPr>
            </a:lvl1pPr>
            <a:lvl2pPr marL="457200" indent="457200" algn="l" defTabSz="914400">
              <a:lnSpc>
                <a:spcPct val="100000"/>
              </a:lnSpc>
              <a:spcBef>
                <a:spcPts val="0"/>
              </a:spcBef>
              <a:spcAft>
                <a:spcPts val="0"/>
              </a:spcAft>
              <a:buNone/>
              <a:defRPr sz="1800" b="0" i="0">
                <a:solidFill>
                  <a:schemeClr val="dk1"/>
                </a:solidFill>
                <a:latin typeface="Calibri"/>
              </a:defRPr>
            </a:lvl2pPr>
            <a:lvl3pPr marL="914400" indent="914400" algn="l" defTabSz="914400">
              <a:lnSpc>
                <a:spcPct val="100000"/>
              </a:lnSpc>
              <a:spcBef>
                <a:spcPts val="0"/>
              </a:spcBef>
              <a:spcAft>
                <a:spcPts val="0"/>
              </a:spcAft>
              <a:buNone/>
              <a:defRPr sz="1800" b="0" i="0">
                <a:solidFill>
                  <a:schemeClr val="dk1"/>
                </a:solidFill>
                <a:latin typeface="Calibri"/>
              </a:defRPr>
            </a:lvl3pPr>
            <a:lvl4pPr marL="1371600" indent="1371600" algn="l" defTabSz="914400">
              <a:lnSpc>
                <a:spcPct val="100000"/>
              </a:lnSpc>
              <a:spcBef>
                <a:spcPts val="0"/>
              </a:spcBef>
              <a:spcAft>
                <a:spcPts val="0"/>
              </a:spcAft>
              <a:buNone/>
              <a:defRPr sz="1800" b="0" i="0">
                <a:solidFill>
                  <a:schemeClr val="dk1"/>
                </a:solidFill>
                <a:latin typeface="Calibri"/>
              </a:defRPr>
            </a:lvl4pPr>
            <a:lvl5pPr marL="1828800" indent="1828800" algn="l" defTabSz="914400">
              <a:lnSpc>
                <a:spcPct val="100000"/>
              </a:lnSpc>
              <a:spcBef>
                <a:spcPts val="0"/>
              </a:spcBef>
              <a:spcAft>
                <a:spcPts val="0"/>
              </a:spcAft>
              <a:buNone/>
              <a:defRPr sz="1800" b="0" i="0">
                <a:solidFill>
                  <a:schemeClr val="dk1"/>
                </a:solidFill>
                <a:latin typeface="Calibri"/>
              </a:defRPr>
            </a:lvl5pPr>
          </a:lstStyle>
          <a:p>
            <a:pPr marL="0" lvl="0" indent="0">
              <a:spcBef>
                <a:spcPts val="0"/>
              </a:spcBef>
              <a:buNone/>
              <a:defRPr/>
            </a:pPr>
            <a:endParaRPr lang="en-US" sz="1200"/>
          </a:p>
        </p:txBody>
      </p:sp>
      <p:sp>
        <p:nvSpPr>
          <p:cNvPr id="821263075" name="Shape 2053"/>
          <p:cNvSpPr>
            <a:spLocks noChangeShapeType="1" noGrp="1"/>
          </p:cNvSpPr>
          <p:nvPr>
            <p:ph type="ftr" idx="3"/>
          </p:nvPr>
        </p:nvSpPr>
        <p:spPr bwMode="auto">
          <a:xfrm>
            <a:off x="3124200" y="6356350"/>
            <a:ext cx="2895600" cy="365125"/>
          </a:xfrm>
          <a:prstGeom prst="rect">
            <a:avLst/>
          </a:prstGeom>
          <a:noFill/>
        </p:spPr>
        <p:txBody>
          <a:bodyPr lIns="91440" tIns="45720" rIns="91440" bIns="45720" anchor="ctr" anchorCtr="0"/>
          <a:lstStyle/>
          <a:p>
            <a:pPr>
              <a:defRPr/>
            </a:pPr>
            <a:endParaRPr sz="1400"/>
          </a:p>
        </p:txBody>
      </p:sp>
      <p:sp>
        <p:nvSpPr>
          <p:cNvPr id="883933817" name="Shape 2054"/>
          <p:cNvSpPr>
            <a:spLocks noChangeShapeType="1" noGrp="1"/>
          </p:cNvSpPr>
          <p:nvPr>
            <p:ph type="sldNum" idx="4"/>
          </p:nvPr>
        </p:nvSpPr>
        <p:spPr bwMode="auto">
          <a:xfrm>
            <a:off x="6553200" y="6356350"/>
            <a:ext cx="2133600" cy="365125"/>
          </a:xfrm>
          <a:prstGeom prst="rect">
            <a:avLst/>
          </a:prstGeom>
          <a:noFill/>
        </p:spPr>
        <p:txBody>
          <a:bodyPr lIns="91440" tIns="45720" rIns="91440" bIns="45720" anchor="ctr" anchorCtr="0"/>
          <a:lstStyle>
            <a:lvl1pPr marL="0" indent="0" algn="l" defTabSz="914400">
              <a:lnSpc>
                <a:spcPct val="100000"/>
              </a:lnSpc>
              <a:spcBef>
                <a:spcPts val="0"/>
              </a:spcBef>
              <a:spcAft>
                <a:spcPts val="0"/>
              </a:spcAft>
              <a:buNone/>
              <a:defRPr sz="1800" b="0" i="0">
                <a:solidFill>
                  <a:schemeClr val="dk1"/>
                </a:solidFill>
                <a:latin typeface="Calibri"/>
              </a:defRPr>
            </a:lvl1pPr>
            <a:lvl2pPr marL="457200" indent="457200" algn="l" defTabSz="914400">
              <a:lnSpc>
                <a:spcPct val="100000"/>
              </a:lnSpc>
              <a:spcBef>
                <a:spcPts val="0"/>
              </a:spcBef>
              <a:spcAft>
                <a:spcPts val="0"/>
              </a:spcAft>
              <a:buNone/>
              <a:defRPr sz="1800" b="0" i="0">
                <a:solidFill>
                  <a:schemeClr val="dk1"/>
                </a:solidFill>
                <a:latin typeface="Calibri"/>
              </a:defRPr>
            </a:lvl2pPr>
            <a:lvl3pPr marL="914400" indent="914400" algn="l" defTabSz="914400">
              <a:lnSpc>
                <a:spcPct val="100000"/>
              </a:lnSpc>
              <a:spcBef>
                <a:spcPts val="0"/>
              </a:spcBef>
              <a:spcAft>
                <a:spcPts val="0"/>
              </a:spcAft>
              <a:buNone/>
              <a:defRPr sz="1800" b="0" i="0">
                <a:solidFill>
                  <a:schemeClr val="dk1"/>
                </a:solidFill>
                <a:latin typeface="Calibri"/>
              </a:defRPr>
            </a:lvl3pPr>
            <a:lvl4pPr marL="1371600" indent="1371600" algn="l" defTabSz="914400">
              <a:lnSpc>
                <a:spcPct val="100000"/>
              </a:lnSpc>
              <a:spcBef>
                <a:spcPts val="0"/>
              </a:spcBef>
              <a:spcAft>
                <a:spcPts val="0"/>
              </a:spcAft>
              <a:buNone/>
              <a:defRPr sz="1800" b="0" i="0">
                <a:solidFill>
                  <a:schemeClr val="dk1"/>
                </a:solidFill>
                <a:latin typeface="Calibri"/>
              </a:defRPr>
            </a:lvl4pPr>
            <a:lvl5pPr marL="1828800" indent="1828800" algn="l" defTabSz="914400">
              <a:lnSpc>
                <a:spcPct val="100000"/>
              </a:lnSpc>
              <a:spcBef>
                <a:spcPts val="0"/>
              </a:spcBef>
              <a:spcAft>
                <a:spcPts val="0"/>
              </a:spcAft>
              <a:buNone/>
              <a:defRPr sz="1800" b="0" i="0">
                <a:solidFill>
                  <a:schemeClr val="dk1"/>
                </a:solidFill>
                <a:latin typeface="Calibri"/>
              </a:defRPr>
            </a:lvl5pPr>
          </a:lstStyle>
          <a:p>
            <a:pPr marL="0" lvl="0" indent="0" algn="r">
              <a:spcBef>
                <a:spcPts val="0"/>
              </a:spcBef>
              <a:buNone/>
              <a:defRPr/>
            </a:pPr>
            <a:fld id="{D038279B-FC19-497E-A7D1-5ADD9CAF016F}" type="slidenum">
              <a:rPr sz="1200">
                <a:solidFill>
                  <a:srgbClr val="898989"/>
                </a:solidFill>
                <a:latin typeface="Calibri"/>
              </a:rPr>
              <a:t>&lt;#&gt;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blank" userDrawn="1">
  <p:cSld name="Blank Slide">
    <p:spTree>
      <p:nvGrpSpPr>
        <p:cNvPr id="1" name=""/>
        <p:cNvGrpSpPr/>
        <p:nvPr/>
      </p:nvGrpSpPr>
      <p:grpSpPr bwMode="auto">
        <a:xfrm>
          <a:off x="0" y="0"/>
          <a:ext cx="0" cy="0"/>
          <a:chOff x="0" y="0"/>
          <a:chExt cx="0" cy="0"/>
        </a:xfrm>
      </p:grpSpPr>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Pr shadeToTitle="0">
        <a:solidFill>
          <a:schemeClr val="lt1"/>
        </a:solidFill>
      </p:bgPr>
    </p:bg>
    <p:spTree>
      <p:nvGrpSpPr>
        <p:cNvPr id="1" name=""/>
        <p:cNvGrpSpPr/>
        <p:nvPr/>
      </p:nvGrpSpPr>
      <p:grpSpPr bwMode="auto">
        <a:xfrm>
          <a:off x="0" y="0"/>
          <a:ext cx="0" cy="0"/>
          <a:chOff x="0" y="0"/>
          <a:chExt cx="0" cy="0"/>
        </a:xfrm>
      </p:grpSpPr>
      <p:sp>
        <p:nvSpPr>
          <p:cNvPr id="992527453" name="1 - Θέση τίτλου"/>
          <p:cNvSpPr>
            <a:spLocks noChangeShapeType="1" noGrp="1"/>
          </p:cNvSpPr>
          <p:nvPr>
            <p:ph type="title" idx="0"/>
          </p:nvPr>
        </p:nvSpPr>
        <p:spPr bwMode="auto">
          <a:xfrm>
            <a:off x="457200" y="274637"/>
            <a:ext cx="8229600" cy="1143000"/>
          </a:xfrm>
          <a:prstGeom prst="rect">
            <a:avLst/>
          </a:prstGeom>
          <a:noFill/>
        </p:spPr>
        <p:txBody>
          <a:bodyPr lIns="91440" tIns="45720" rIns="91440" bIns="45720" anchor="ctr" anchorCtr="0"/>
          <a:lstStyle/>
          <a:p>
            <a:pPr marL="0" lvl="0" indent="0">
              <a:spcBef>
                <a:spcPts val="0"/>
              </a:spcBef>
              <a:buNone/>
              <a:defRPr/>
            </a:pPr>
            <a:r>
              <a:rPr/>
              <a:t>Kλικ για επεξεργασία του τίτλου</a:t>
            </a:r>
            <a:endParaRPr/>
          </a:p>
        </p:txBody>
      </p:sp>
      <p:sp>
        <p:nvSpPr>
          <p:cNvPr id="1093443790" name="2 - Θέση κειμένου"/>
          <p:cNvSpPr>
            <a:spLocks noChangeShapeType="1" noGrp="1"/>
          </p:cNvSpPr>
          <p:nvPr>
            <p:ph type="body" idx="1"/>
          </p:nvPr>
        </p:nvSpPr>
        <p:spPr bwMode="auto">
          <a:xfrm>
            <a:off x="457200" y="1600200"/>
            <a:ext cx="8229600" cy="4525962"/>
          </a:xfrm>
          <a:prstGeom prst="rect">
            <a:avLst/>
          </a:prstGeom>
          <a:noFill/>
        </p:spPr>
        <p:txBody>
          <a:bodyPr lIns="91440" tIns="45720" rIns="91440" bIns="45720"/>
          <a:lstStyle>
            <a:lvl1pPr marL="342900" indent="0" algn="l" defTabSz="914400">
              <a:lnSpc>
                <a:spcPct val="100000"/>
              </a:lnSpc>
              <a:spcBef>
                <a:spcPts val="0"/>
              </a:spcBef>
              <a:spcAft>
                <a:spcPts val="0"/>
              </a:spcAft>
              <a:buChar char="•"/>
              <a:defRPr sz="3200" b="0" i="0">
                <a:solidFill>
                  <a:schemeClr val="dk1"/>
                </a:solidFill>
                <a:latin typeface="Calibri"/>
              </a:defRPr>
            </a:lvl1pPr>
            <a:lvl2pPr marL="742950" indent="457200" algn="l" defTabSz="914400">
              <a:lnSpc>
                <a:spcPct val="100000"/>
              </a:lnSpc>
              <a:spcBef>
                <a:spcPts val="0"/>
              </a:spcBef>
              <a:spcAft>
                <a:spcPts val="0"/>
              </a:spcAft>
              <a:buChar char="–"/>
              <a:defRPr sz="2800" b="0" i="0">
                <a:solidFill>
                  <a:schemeClr val="dk1"/>
                </a:solidFill>
                <a:latin typeface="Calibri"/>
              </a:defRPr>
            </a:lvl2pPr>
            <a:lvl3pPr marL="1143000" indent="914400" algn="l" defTabSz="914400">
              <a:lnSpc>
                <a:spcPct val="100000"/>
              </a:lnSpc>
              <a:spcBef>
                <a:spcPts val="0"/>
              </a:spcBef>
              <a:spcAft>
                <a:spcPts val="0"/>
              </a:spcAft>
              <a:buChar char="•"/>
              <a:defRPr sz="2400" b="0" i="0">
                <a:solidFill>
                  <a:schemeClr val="dk1"/>
                </a:solidFill>
                <a:latin typeface="Calibri"/>
              </a:defRPr>
            </a:lvl3pPr>
            <a:lvl4pPr marL="1600200" indent="1371600" algn="l" defTabSz="914400">
              <a:lnSpc>
                <a:spcPct val="100000"/>
              </a:lnSpc>
              <a:spcBef>
                <a:spcPts val="0"/>
              </a:spcBef>
              <a:spcAft>
                <a:spcPts val="0"/>
              </a:spcAft>
              <a:buChar char="–"/>
              <a:defRPr sz="2000" b="0" i="0">
                <a:solidFill>
                  <a:schemeClr val="dk1"/>
                </a:solidFill>
                <a:latin typeface="Calibri"/>
              </a:defRPr>
            </a:lvl4pPr>
            <a:lvl5pPr marL="2057400" indent="1828800" algn="l" defTabSz="914400">
              <a:lnSpc>
                <a:spcPct val="100000"/>
              </a:lnSpc>
              <a:spcBef>
                <a:spcPts val="0"/>
              </a:spcBef>
              <a:spcAft>
                <a:spcPts val="0"/>
              </a:spcAft>
              <a:buChar char="»"/>
              <a:defRPr sz="2000" b="0" i="0">
                <a:solidFill>
                  <a:schemeClr val="dk1"/>
                </a:solidFill>
                <a:latin typeface="Calibri"/>
              </a:defRPr>
            </a:lvl5pPr>
          </a:lstStyle>
          <a:p>
            <a:pPr marL="342900" lvl="0" indent="-342900">
              <a:spcBef>
                <a:spcPts val="0"/>
              </a:spcBef>
              <a:buFont typeface="Arial"/>
              <a:buChar char="•"/>
              <a:defRPr/>
            </a:pPr>
            <a:r>
              <a:rPr/>
              <a:t>Kλικ για επεξεργασία των στυλ του υποδείγματος</a:t>
            </a:r>
            <a:endParaRPr/>
          </a:p>
          <a:p>
            <a:pPr marL="742950" lvl="1" indent="-285750">
              <a:spcBef>
                <a:spcPts val="0"/>
              </a:spcBef>
              <a:buChar char="–"/>
              <a:defRPr/>
            </a:pPr>
            <a:r>
              <a:rPr/>
              <a:t>Δεύτερου επιπέδου</a:t>
            </a:r>
            <a:endParaRPr/>
          </a:p>
          <a:p>
            <a:pPr marL="1143000" lvl="2" indent="-228600">
              <a:spcBef>
                <a:spcPts val="0"/>
              </a:spcBef>
              <a:buChar char="•"/>
              <a:defRPr/>
            </a:pPr>
            <a:r>
              <a:rPr/>
              <a:t>Τρίτου επιπέδου</a:t>
            </a:r>
            <a:endParaRPr/>
          </a:p>
          <a:p>
            <a:pPr marL="1600200" lvl="3" indent="-228600">
              <a:spcBef>
                <a:spcPts val="0"/>
              </a:spcBef>
              <a:buChar char="–"/>
              <a:defRPr/>
            </a:pPr>
            <a:r>
              <a:rPr/>
              <a:t>Τέταρτου επιπέδου</a:t>
            </a:r>
            <a:endParaRPr/>
          </a:p>
          <a:p>
            <a:pPr marL="2057400" lvl="4" indent="-228600">
              <a:spcBef>
                <a:spcPts val="0"/>
              </a:spcBef>
              <a:buChar char="»"/>
              <a:defRPr/>
            </a:pPr>
            <a:r>
              <a:rPr/>
              <a:t>Πέμπτου επιπέδου</a:t>
            </a:r>
            <a:endParaRPr/>
          </a:p>
        </p:txBody>
      </p:sp>
      <p:sp>
        <p:nvSpPr>
          <p:cNvPr id="1093669207" name="3 - Θέση ημερομηνίας"/>
          <p:cNvSpPr>
            <a:spLocks noChangeShapeType="1" noGrp="1"/>
          </p:cNvSpPr>
          <p:nvPr>
            <p:ph type="dt" idx="2"/>
          </p:nvPr>
        </p:nvSpPr>
        <p:spPr bwMode="auto">
          <a:xfrm>
            <a:off x="457200" y="6356350"/>
            <a:ext cx="2133600" cy="365125"/>
          </a:xfrm>
          <a:prstGeom prst="rect">
            <a:avLst/>
          </a:prstGeom>
          <a:noFill/>
        </p:spPr>
        <p:txBody>
          <a:bodyPr lIns="91440" tIns="45720" rIns="91440" bIns="45720" anchor="ctr" anchorCtr="0"/>
          <a:lstStyle>
            <a:lvl1pPr marL="0" indent="0" algn="l" defTabSz="914400">
              <a:lnSpc>
                <a:spcPct val="100000"/>
              </a:lnSpc>
              <a:spcBef>
                <a:spcPts val="0"/>
              </a:spcBef>
              <a:spcAft>
                <a:spcPts val="0"/>
              </a:spcAft>
              <a:buNone/>
              <a:defRPr sz="1800" b="0" i="0">
                <a:solidFill>
                  <a:schemeClr val="dk1"/>
                </a:solidFill>
                <a:latin typeface="Calibri"/>
              </a:defRPr>
            </a:lvl1pPr>
            <a:lvl2pPr marL="457200" indent="457200" algn="l" defTabSz="914400">
              <a:lnSpc>
                <a:spcPct val="100000"/>
              </a:lnSpc>
              <a:spcBef>
                <a:spcPts val="0"/>
              </a:spcBef>
              <a:spcAft>
                <a:spcPts val="0"/>
              </a:spcAft>
              <a:buNone/>
              <a:defRPr sz="1800" b="0" i="0">
                <a:solidFill>
                  <a:schemeClr val="dk1"/>
                </a:solidFill>
                <a:latin typeface="Calibri"/>
              </a:defRPr>
            </a:lvl2pPr>
            <a:lvl3pPr marL="914400" indent="914400" algn="l" defTabSz="914400">
              <a:lnSpc>
                <a:spcPct val="100000"/>
              </a:lnSpc>
              <a:spcBef>
                <a:spcPts val="0"/>
              </a:spcBef>
              <a:spcAft>
                <a:spcPts val="0"/>
              </a:spcAft>
              <a:buNone/>
              <a:defRPr sz="1800" b="0" i="0">
                <a:solidFill>
                  <a:schemeClr val="dk1"/>
                </a:solidFill>
                <a:latin typeface="Calibri"/>
              </a:defRPr>
            </a:lvl3pPr>
            <a:lvl4pPr marL="1371600" indent="1371600" algn="l" defTabSz="914400">
              <a:lnSpc>
                <a:spcPct val="100000"/>
              </a:lnSpc>
              <a:spcBef>
                <a:spcPts val="0"/>
              </a:spcBef>
              <a:spcAft>
                <a:spcPts val="0"/>
              </a:spcAft>
              <a:buNone/>
              <a:defRPr sz="1800" b="0" i="0">
                <a:solidFill>
                  <a:schemeClr val="dk1"/>
                </a:solidFill>
                <a:latin typeface="Calibri"/>
              </a:defRPr>
            </a:lvl4pPr>
            <a:lvl5pPr marL="1828800" indent="1828800" algn="l" defTabSz="914400">
              <a:lnSpc>
                <a:spcPct val="100000"/>
              </a:lnSpc>
              <a:spcBef>
                <a:spcPts val="0"/>
              </a:spcBef>
              <a:spcAft>
                <a:spcPts val="0"/>
              </a:spcAft>
              <a:buNone/>
              <a:defRPr sz="1800" b="0" i="0">
                <a:solidFill>
                  <a:schemeClr val="dk1"/>
                </a:solidFill>
                <a:latin typeface="Calibri"/>
              </a:defRPr>
            </a:lvl5pPr>
          </a:lstStyle>
          <a:p>
            <a:pPr marL="0" lvl="0" indent="0">
              <a:spcBef>
                <a:spcPts val="0"/>
              </a:spcBef>
              <a:buNone/>
              <a:defRPr/>
            </a:pPr>
            <a:r>
              <a:rPr sz="1200">
                <a:solidFill>
                  <a:srgbClr val="898989"/>
                </a:solidFill>
                <a:latin typeface="Calibri"/>
              </a:rPr>
              <a:t>*</a:t>
            </a:r>
            <a:endParaRPr/>
          </a:p>
        </p:txBody>
      </p:sp>
      <p:sp>
        <p:nvSpPr>
          <p:cNvPr id="1718688363" name="4 - Θέση υποσέλιδου"/>
          <p:cNvSpPr>
            <a:spLocks noChangeShapeType="1" noGrp="1"/>
          </p:cNvSpPr>
          <p:nvPr>
            <p:ph type="ftr" idx="3"/>
          </p:nvPr>
        </p:nvSpPr>
        <p:spPr bwMode="auto">
          <a:xfrm>
            <a:off x="3124200" y="6356350"/>
            <a:ext cx="2895600" cy="365125"/>
          </a:xfrm>
          <a:prstGeom prst="rect">
            <a:avLst/>
          </a:prstGeom>
          <a:noFill/>
        </p:spPr>
        <p:txBody>
          <a:bodyPr lIns="91440" tIns="45720" rIns="91440" bIns="45720" anchor="ctr" anchorCtr="0"/>
          <a:lstStyle/>
          <a:p>
            <a:pPr>
              <a:defRPr/>
            </a:pPr>
            <a:endParaRPr sz="1400"/>
          </a:p>
        </p:txBody>
      </p:sp>
      <p:sp>
        <p:nvSpPr>
          <p:cNvPr id="1888132549" name="5 - Θέση αριθμού διαφάνειας"/>
          <p:cNvSpPr>
            <a:spLocks noChangeShapeType="1" noGrp="1"/>
          </p:cNvSpPr>
          <p:nvPr>
            <p:ph type="sldNum" idx="4"/>
          </p:nvPr>
        </p:nvSpPr>
        <p:spPr bwMode="auto">
          <a:xfrm>
            <a:off x="6553200" y="6356350"/>
            <a:ext cx="2133600" cy="365125"/>
          </a:xfrm>
          <a:prstGeom prst="rect">
            <a:avLst/>
          </a:prstGeom>
          <a:noFill/>
        </p:spPr>
        <p:txBody>
          <a:bodyPr lIns="91440" tIns="45720" rIns="91440" bIns="45720" anchor="ctr" anchorCtr="0"/>
          <a:lstStyle>
            <a:lvl1pPr marL="0" indent="0" algn="l" defTabSz="914400">
              <a:lnSpc>
                <a:spcPct val="100000"/>
              </a:lnSpc>
              <a:spcBef>
                <a:spcPts val="0"/>
              </a:spcBef>
              <a:spcAft>
                <a:spcPts val="0"/>
              </a:spcAft>
              <a:buNone/>
              <a:defRPr sz="1800" b="0" i="0">
                <a:solidFill>
                  <a:schemeClr val="dk1"/>
                </a:solidFill>
                <a:latin typeface="Calibri"/>
              </a:defRPr>
            </a:lvl1pPr>
            <a:lvl2pPr marL="457200" indent="457200" algn="l" defTabSz="914400">
              <a:lnSpc>
                <a:spcPct val="100000"/>
              </a:lnSpc>
              <a:spcBef>
                <a:spcPts val="0"/>
              </a:spcBef>
              <a:spcAft>
                <a:spcPts val="0"/>
              </a:spcAft>
              <a:buNone/>
              <a:defRPr sz="1800" b="0" i="0">
                <a:solidFill>
                  <a:schemeClr val="dk1"/>
                </a:solidFill>
                <a:latin typeface="Calibri"/>
              </a:defRPr>
            </a:lvl2pPr>
            <a:lvl3pPr marL="914400" indent="914400" algn="l" defTabSz="914400">
              <a:lnSpc>
                <a:spcPct val="100000"/>
              </a:lnSpc>
              <a:spcBef>
                <a:spcPts val="0"/>
              </a:spcBef>
              <a:spcAft>
                <a:spcPts val="0"/>
              </a:spcAft>
              <a:buNone/>
              <a:defRPr sz="1800" b="0" i="0">
                <a:solidFill>
                  <a:schemeClr val="dk1"/>
                </a:solidFill>
                <a:latin typeface="Calibri"/>
              </a:defRPr>
            </a:lvl3pPr>
            <a:lvl4pPr marL="1371600" indent="1371600" algn="l" defTabSz="914400">
              <a:lnSpc>
                <a:spcPct val="100000"/>
              </a:lnSpc>
              <a:spcBef>
                <a:spcPts val="0"/>
              </a:spcBef>
              <a:spcAft>
                <a:spcPts val="0"/>
              </a:spcAft>
              <a:buNone/>
              <a:defRPr sz="1800" b="0" i="0">
                <a:solidFill>
                  <a:schemeClr val="dk1"/>
                </a:solidFill>
                <a:latin typeface="Calibri"/>
              </a:defRPr>
            </a:lvl4pPr>
            <a:lvl5pPr marL="1828800" indent="1828800" algn="l" defTabSz="914400">
              <a:lnSpc>
                <a:spcPct val="100000"/>
              </a:lnSpc>
              <a:spcBef>
                <a:spcPts val="0"/>
              </a:spcBef>
              <a:spcAft>
                <a:spcPts val="0"/>
              </a:spcAft>
              <a:buNone/>
              <a:defRPr sz="1800" b="0" i="0">
                <a:solidFill>
                  <a:schemeClr val="dk1"/>
                </a:solidFill>
                <a:latin typeface="Calibri"/>
              </a:defRPr>
            </a:lvl5pPr>
          </a:lstStyle>
          <a:p>
            <a:pPr marL="0" lvl="0" indent="0" algn="r">
              <a:spcBef>
                <a:spcPts val="0"/>
              </a:spcBef>
              <a:buNone/>
              <a:defRPr/>
            </a:pPr>
            <a:fld id="{D038279B-FC19-497E-A7D1-5ADD9CAF016F}" type="slidenum">
              <a:rPr sz="1200">
                <a:solidFill>
                  <a:srgbClr val="898989"/>
                </a:solidFill>
                <a:latin typeface="Calibri"/>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a:spcBef>
          <a:spcPts val="0"/>
        </a:spcBef>
        <a:spcAft>
          <a:spcPts val="0"/>
        </a:spcAft>
        <a:defRPr sz="4400">
          <a:solidFill>
            <a:schemeClr val="tx1"/>
          </a:solidFill>
          <a:latin typeface="+mj-lt"/>
          <a:ea typeface="+mj-ea"/>
          <a:cs typeface="+mj-cs"/>
        </a:defRPr>
      </a:lvl1pPr>
      <a:lvl2pPr algn="ctr">
        <a:spcBef>
          <a:spcPts val="0"/>
        </a:spcBef>
        <a:spcAft>
          <a:spcPts val="0"/>
        </a:spcAft>
        <a:defRPr sz="4400">
          <a:solidFill>
            <a:schemeClr val="tx1"/>
          </a:solidFill>
          <a:latin typeface="Calibri"/>
        </a:defRPr>
      </a:lvl2pPr>
      <a:lvl3pPr algn="ctr">
        <a:spcBef>
          <a:spcPts val="0"/>
        </a:spcBef>
        <a:spcAft>
          <a:spcPts val="0"/>
        </a:spcAft>
        <a:defRPr sz="4400">
          <a:solidFill>
            <a:schemeClr val="tx1"/>
          </a:solidFill>
          <a:latin typeface="Calibri"/>
        </a:defRPr>
      </a:lvl3pPr>
      <a:lvl4pPr algn="ctr">
        <a:spcBef>
          <a:spcPts val="0"/>
        </a:spcBef>
        <a:spcAft>
          <a:spcPts val="0"/>
        </a:spcAft>
        <a:defRPr sz="4400">
          <a:solidFill>
            <a:schemeClr val="tx1"/>
          </a:solidFill>
          <a:latin typeface="Calibri"/>
        </a:defRPr>
      </a:lvl4pPr>
      <a:lvl5pPr algn="ctr">
        <a:spcBef>
          <a:spcPts val="0"/>
        </a:spcBef>
        <a:spcAft>
          <a:spcPts val="0"/>
        </a:spcAft>
        <a:defRPr sz="4400">
          <a:solidFill>
            <a:schemeClr val="tx1"/>
          </a:solidFill>
          <a:latin typeface="Calibri"/>
        </a:defRPr>
      </a:lvl5pPr>
      <a:lvl6pPr marL="457200" algn="ctr">
        <a:spcBef>
          <a:spcPts val="0"/>
        </a:spcBef>
        <a:spcAft>
          <a:spcPts val="0"/>
        </a:spcAft>
        <a:defRPr sz="4400">
          <a:solidFill>
            <a:schemeClr val="tx1"/>
          </a:solidFill>
          <a:latin typeface="Calibri"/>
        </a:defRPr>
      </a:lvl6pPr>
      <a:lvl7pPr marL="914400" algn="ctr">
        <a:spcBef>
          <a:spcPts val="0"/>
        </a:spcBef>
        <a:spcAft>
          <a:spcPts val="0"/>
        </a:spcAft>
        <a:defRPr sz="4400">
          <a:solidFill>
            <a:schemeClr val="tx1"/>
          </a:solidFill>
          <a:latin typeface="Calibri"/>
        </a:defRPr>
      </a:lvl7pPr>
      <a:lvl8pPr marL="1371600" algn="ctr">
        <a:spcBef>
          <a:spcPts val="0"/>
        </a:spcBef>
        <a:spcAft>
          <a:spcPts val="0"/>
        </a:spcAft>
        <a:defRPr sz="4400">
          <a:solidFill>
            <a:schemeClr val="tx1"/>
          </a:solidFill>
          <a:latin typeface="Calibri"/>
        </a:defRPr>
      </a:lvl8pPr>
      <a:lvl9pPr marL="1828800" algn="ctr">
        <a:spcBef>
          <a:spcPts val="0"/>
        </a:spcBef>
        <a:spcAft>
          <a:spcPts val="0"/>
        </a:spcAft>
        <a:defRPr sz="4400">
          <a:solidFill>
            <a:schemeClr val="tx1"/>
          </a:solidFill>
          <a:latin typeface="Calibri"/>
        </a:defRPr>
      </a:lvl9pPr>
    </p:titleStyle>
    <p:bodyStyle>
      <a:lvl1pPr marL="342900" indent="-342900" algn="l">
        <a:spcBef>
          <a:spcPts val="0"/>
        </a:spcBef>
        <a:spcAft>
          <a:spcPts val="0"/>
        </a:spcAft>
        <a:buFont typeface="Arial"/>
        <a:buChar char="•"/>
        <a:defRPr sz="3200">
          <a:solidFill>
            <a:schemeClr val="tx1"/>
          </a:solidFill>
          <a:latin typeface="+mn-lt"/>
          <a:ea typeface="+mn-ea"/>
          <a:cs typeface="+mn-cs"/>
        </a:defRPr>
      </a:lvl1pPr>
      <a:lvl2pPr marL="742950" indent="-285750" algn="l">
        <a:spcBef>
          <a:spcPts val="0"/>
        </a:spcBef>
        <a:spcAft>
          <a:spcPts val="0"/>
        </a:spcAft>
        <a:buFont typeface="Arial"/>
        <a:buChar char="–"/>
        <a:defRPr sz="2800">
          <a:solidFill>
            <a:schemeClr val="tx1"/>
          </a:solidFill>
          <a:latin typeface="+mn-lt"/>
          <a:ea typeface="+mn-ea"/>
          <a:cs typeface="+mn-cs"/>
        </a:defRPr>
      </a:lvl2pPr>
      <a:lvl3pPr marL="1143000" indent="-228600" algn="l">
        <a:spcBef>
          <a:spcPts val="0"/>
        </a:spcBef>
        <a:spcAft>
          <a:spcPts val="0"/>
        </a:spcAft>
        <a:buFont typeface="Arial"/>
        <a:buChar char="•"/>
        <a:defRPr sz="2400">
          <a:solidFill>
            <a:schemeClr val="tx1"/>
          </a:solidFill>
          <a:latin typeface="+mn-lt"/>
          <a:ea typeface="+mn-ea"/>
          <a:cs typeface="+mn-cs"/>
        </a:defRPr>
      </a:lvl3pPr>
      <a:lvl4pPr marL="1600200" indent="-228600" algn="l">
        <a:spcBef>
          <a:spcPts val="0"/>
        </a:spcBef>
        <a:spcAft>
          <a:spcPts val="0"/>
        </a:spcAft>
        <a:buFont typeface="Arial"/>
        <a:buChar char="–"/>
        <a:defRPr sz="2000">
          <a:solidFill>
            <a:schemeClr val="tx1"/>
          </a:solidFill>
          <a:latin typeface="+mn-lt"/>
          <a:ea typeface="+mn-ea"/>
          <a:cs typeface="+mn-cs"/>
        </a:defRPr>
      </a:lvl4pPr>
      <a:lvl5pPr marL="2057400" indent="-228600" algn="l">
        <a:spcBef>
          <a:spcPts val="0"/>
        </a:spcBef>
        <a:spcAft>
          <a:spcPts val="0"/>
        </a:spcAft>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el-G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 Id="rId4" Type="http://schemas.openxmlformats.org/officeDocument/2006/relationships/image" Target="../media/image11.jp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 Id="rId4" Type="http://schemas.openxmlformats.org/officeDocument/2006/relationships/image" Target="../media/image14.jp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jpg"/><Relationship Id="rId4" Type="http://schemas.openxmlformats.org/officeDocument/2006/relationships/image" Target="../media/image19.jp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0.jp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1.jp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2.jpg"/><Relationship Id="rId4" Type="http://schemas.openxmlformats.org/officeDocument/2006/relationships/image" Target="../media/image23.jp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4.jpg"/><Relationship Id="rId4" Type="http://schemas.openxmlformats.org/officeDocument/2006/relationships/image" Target="../media/image25.jp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6.jp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7.jpg"/><Relationship Id="rId4" Type="http://schemas.openxmlformats.org/officeDocument/2006/relationships/image" Target="../media/image28.jp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9.jp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0.jp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1.jpg"/><Relationship Id="rId4" Type="http://schemas.openxmlformats.org/officeDocument/2006/relationships/image" Target="../media/image32.jp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3.jpg"/><Relationship Id="rId4" Type="http://schemas.openxmlformats.org/officeDocument/2006/relationships/image" Target="../media/image34.jp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35.jp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2.jp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6.jp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7.jp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407033968" name="2 - Υπότιτλος"/>
          <p:cNvSpPr>
            <a:spLocks noChangeShapeType="1" noGrp="1"/>
          </p:cNvSpPr>
          <p:nvPr>
            <p:ph type="subTitle"/>
          </p:nvPr>
        </p:nvSpPr>
        <p:spPr bwMode="auto">
          <a:xfrm rot="0" flipH="0" flipV="0">
            <a:off x="1258885" y="4806461"/>
            <a:ext cx="6400800" cy="1770323"/>
          </a:xfrm>
          <a:prstGeom prst="rect">
            <a:avLst/>
          </a:prstGeom>
        </p:spPr>
        <p:txBody>
          <a:bodyPr lIns="91440" tIns="45720" rIns="91440" bIns="45720" anchor="t"/>
          <a:lstStyle>
            <a:lvl1pPr marL="0" algn="ctr">
              <a:buNone/>
              <a:defRPr/>
            </a:lvl1pPr>
            <a:lvl2pPr marL="457200" algn="ctr">
              <a:buNone/>
              <a:defRPr/>
            </a:lvl2pPr>
            <a:lvl3pPr marL="914400" algn="ctr">
              <a:buNone/>
              <a:defRPr/>
            </a:lvl3pPr>
            <a:lvl4pPr marL="1371600" algn="ctr">
              <a:buNone/>
              <a:defRPr/>
            </a:lvl4pPr>
            <a:lvl5pPr marL="1828800" algn="ctr">
              <a:buNone/>
              <a:defRPr/>
            </a:lvl5pPr>
          </a:lstStyle>
          <a:p>
            <a:pPr marL="0" lvl="0" indent="0">
              <a:lnSpc>
                <a:spcPct val="80000"/>
              </a:lnSpc>
              <a:spcBef>
                <a:spcPts val="0"/>
              </a:spcBef>
              <a:buNone/>
              <a:defRPr/>
            </a:pPr>
            <a:r>
              <a:rPr lang="en-US" sz="3800" b="1">
                <a:solidFill>
                  <a:schemeClr val="tx1"/>
                </a:solidFill>
              </a:rPr>
              <a:t>Christos Ragiadakos</a:t>
            </a:r>
            <a:endParaRPr lang="en-US" sz="3400" b="1">
              <a:solidFill>
                <a:schemeClr val="tx1"/>
              </a:solidFill>
            </a:endParaRPr>
          </a:p>
          <a:p>
            <a:pPr marL="0" lvl="0" indent="0">
              <a:lnSpc>
                <a:spcPct val="80000"/>
              </a:lnSpc>
              <a:spcBef>
                <a:spcPts val="0"/>
              </a:spcBef>
              <a:buNone/>
              <a:defRPr/>
            </a:pPr>
            <a:endParaRPr lang="en-US" sz="3400">
              <a:solidFill>
                <a:srgbClr val="898989"/>
              </a:solidFill>
            </a:endParaRPr>
          </a:p>
          <a:p>
            <a:pPr marL="0" lvl="0" indent="0">
              <a:lnSpc>
                <a:spcPct val="80000"/>
              </a:lnSpc>
              <a:spcBef>
                <a:spcPts val="0"/>
              </a:spcBef>
              <a:buNone/>
              <a:defRPr/>
            </a:pPr>
            <a:r>
              <a:rPr lang="en-US" sz="3400" b="1" i="0" u="none" strike="noStrike" cap="none" spc="0">
                <a:solidFill>
                  <a:srgbClr val="002060"/>
                </a:solidFill>
                <a:latin typeface="Calibri"/>
                <a:ea typeface="Calibri"/>
                <a:cs typeface="Calibri"/>
              </a:rPr>
              <a:t>arXiv:hep-th/1704.00321</a:t>
            </a:r>
            <a:r>
              <a:rPr lang="en-US" sz="3400" b="1" i="0" u="none" strike="noStrike" cap="none" spc="0">
                <a:solidFill>
                  <a:srgbClr val="002060"/>
                </a:solidFill>
                <a:latin typeface="+mn-lt"/>
                <a:ea typeface="+mn-ea"/>
                <a:cs typeface="+mn-cs"/>
              </a:rPr>
              <a:t>v3</a:t>
            </a:r>
            <a:endParaRPr lang="en-US" sz="3400" b="1" i="0" u="none" strike="noStrike" cap="none" spc="0">
              <a:solidFill>
                <a:srgbClr val="002060"/>
              </a:solidFill>
              <a:latin typeface="Calibri"/>
              <a:ea typeface="Arial"/>
              <a:cs typeface="Arial"/>
            </a:endParaRPr>
          </a:p>
          <a:p>
            <a:pPr marL="0" lvl="0" indent="0">
              <a:lnSpc>
                <a:spcPct val="80000"/>
              </a:lnSpc>
              <a:spcBef>
                <a:spcPts val="0"/>
              </a:spcBef>
              <a:buNone/>
              <a:defRPr/>
            </a:pPr>
            <a:r>
              <a:rPr lang="en-US" sz="3400" b="1" i="0" u="none" strike="noStrike" cap="none" spc="0">
                <a:solidFill>
                  <a:srgbClr val="002060"/>
                </a:solidFill>
                <a:latin typeface="Calibri"/>
                <a:ea typeface="Calibri"/>
                <a:cs typeface="Calibri"/>
              </a:rPr>
              <a:t>JPCS 2912 (2024) 012015</a:t>
            </a:r>
            <a:endParaRPr/>
          </a:p>
        </p:txBody>
      </p:sp>
      <p:sp>
        <p:nvSpPr>
          <p:cNvPr id="1642568905" name="1 - Τίτλος"/>
          <p:cNvSpPr txBox="1">
            <a:spLocks noChangeShapeType="1" noGrp="1"/>
          </p:cNvSpPr>
          <p:nvPr/>
        </p:nvSpPr>
        <p:spPr bwMode="auto">
          <a:xfrm flipH="0" flipV="0">
            <a:off x="714375" y="1065892"/>
            <a:ext cx="7772400" cy="1262967"/>
          </a:xfrm>
          <a:prstGeom prst="rect">
            <a:avLst/>
          </a:prstGeom>
          <a:noFill/>
        </p:spPr>
        <p:txBody>
          <a:bodyPr lIns="91440" tIns="45720" rIns="91440" bIns="45720" anchor="ctr" anchorCtr="0"/>
          <a:lstStyle/>
          <a:p>
            <a:pPr lvl="0" algn="ctr">
              <a:defRPr/>
            </a:pPr>
            <a:r>
              <a:rPr lang="en-US" sz="4400" b="1" i="0" u="none">
                <a:solidFill>
                  <a:srgbClr val="002060"/>
                </a:solidFill>
                <a:latin typeface="Calibri"/>
              </a:rPr>
              <a:t>GEOMETRIC UNIFICATION OF ELEMENTARY PARTICLES </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592386789" name="Shape 2050"/>
          <p:cNvSpPr>
            <a:spLocks noChangeShapeType="1" noGrp="1"/>
          </p:cNvSpPr>
          <p:nvPr>
            <p:ph type="title" idx="0"/>
          </p:nvPr>
        </p:nvSpPr>
        <p:spPr bwMode="auto">
          <a:xfrm flipH="0" flipV="0">
            <a:off x="352677" y="104545"/>
            <a:ext cx="8459105" cy="643847"/>
          </a:xfrm>
          <a:prstGeom prst="rect">
            <a:avLst/>
          </a:prstGeom>
          <a:noFill/>
        </p:spPr>
        <p:txBody>
          <a:bodyPr lIns="91440" tIns="45720" rIns="91440" bIns="45720" anchor="ctr" anchorCtr="0"/>
          <a:lstStyle/>
          <a:p>
            <a:pPr>
              <a:defRPr/>
            </a:pPr>
            <a:r>
              <a:rPr lang="en-US" sz="4000" b="1" i="0" u="none" strike="noStrike" cap="none" spc="0">
                <a:solidFill>
                  <a:srgbClr val="C00000"/>
                </a:solidFill>
                <a:latin typeface="Calibri"/>
                <a:ea typeface="Arial"/>
                <a:cs typeface="Arial"/>
              </a:rPr>
              <a:t>EMERGENCE OF EINSTEIN’S METRIC</a:t>
            </a:r>
            <a:r>
              <a:rPr lang="en-US" sz="4000" b="1" i="0" u="none" strike="noStrike" cap="none" spc="0">
                <a:solidFill>
                  <a:schemeClr val="tx1"/>
                </a:solidFill>
                <a:latin typeface="Calibri"/>
                <a:ea typeface="Arial"/>
                <a:cs typeface="Arial"/>
              </a:rPr>
              <a:t> </a:t>
            </a:r>
            <a:r>
              <a:rPr lang="en-US" sz="3200" b="1" i="0" u="none" strike="noStrike" cap="none" spc="0">
                <a:solidFill>
                  <a:schemeClr val="tx1"/>
                </a:solidFill>
                <a:latin typeface="Calibri"/>
                <a:ea typeface="Arial"/>
                <a:cs typeface="Arial"/>
              </a:rPr>
              <a:t>(1)</a:t>
            </a:r>
            <a:endParaRPr/>
          </a:p>
        </p:txBody>
      </p:sp>
      <p:sp>
        <p:nvSpPr>
          <p:cNvPr id="1406003446" name="1 - Τίτλος"/>
          <p:cNvSpPr txBox="1">
            <a:spLocks noChangeShapeType="1" noGrp="1"/>
          </p:cNvSpPr>
          <p:nvPr/>
        </p:nvSpPr>
        <p:spPr bwMode="auto">
          <a:xfrm flipH="0" flipV="0">
            <a:off x="295979" y="1009194"/>
            <a:ext cx="8576442" cy="1496787"/>
          </a:xfrm>
          <a:prstGeom prst="rect">
            <a:avLst/>
          </a:prstGeom>
          <a:noFill/>
        </p:spPr>
        <p:txBody>
          <a:bodyPr lIns="91440" tIns="45720" rIns="91440" bIns="45720" anchor="ctr" anchorCtr="0"/>
          <a:lstStyle/>
          <a:p>
            <a:pPr lvl="0">
              <a:lnSpc>
                <a:spcPct val="90000"/>
              </a:lnSpc>
              <a:defRPr/>
            </a:pPr>
            <a:r>
              <a:rPr lang="en-US" sz="3000" b="1" i="0" u="none" strike="noStrike" cap="none" spc="0">
                <a:solidFill>
                  <a:srgbClr val="7030A0"/>
                </a:solidFill>
                <a:latin typeface="Calibri"/>
                <a:ea typeface="Calibri"/>
                <a:cs typeface="Calibri"/>
              </a:rPr>
              <a:t>The LCR-tetrad reminds the Newman-Penrose null tetrad in GR. The NP formalism is the Cartan moving frame formalism adapted</a:t>
            </a:r>
            <a:r>
              <a:rPr lang="el-GR" sz="3000" b="1" i="0" u="none" strike="noStrike" cap="none" spc="0">
                <a:solidFill>
                  <a:srgbClr val="7030A0"/>
                </a:solidFill>
                <a:latin typeface="Calibri"/>
                <a:ea typeface="Calibri"/>
                <a:cs typeface="Calibri"/>
              </a:rPr>
              <a:t> </a:t>
            </a:r>
            <a:r>
              <a:rPr lang="en-US" sz="3000" b="1" i="0" u="none" strike="noStrike" cap="none" spc="0">
                <a:solidFill>
                  <a:srgbClr val="7030A0"/>
                </a:solidFill>
                <a:latin typeface="Calibri"/>
                <a:ea typeface="Calibri"/>
                <a:cs typeface="Calibri"/>
              </a:rPr>
              <a:t>to the null tetrad.</a:t>
            </a:r>
            <a:endParaRPr lang="en-US" sz="3000" b="1" i="0" u="none" strike="noStrike" cap="none" spc="0">
              <a:solidFill>
                <a:srgbClr val="7030A0"/>
              </a:solidFill>
              <a:latin typeface="Times New Roman"/>
              <a:cs typeface="Times New Roman"/>
            </a:endParaRPr>
          </a:p>
          <a:p>
            <a:pPr lvl="0">
              <a:lnSpc>
                <a:spcPct val="90000"/>
              </a:lnSpc>
              <a:defRPr/>
            </a:pPr>
            <a:r>
              <a:rPr lang="en-US" sz="3000" b="1" i="0" u="none" strike="noStrike" cap="none" spc="0">
                <a:solidFill>
                  <a:srgbClr val="7030A0"/>
                </a:solidFill>
                <a:latin typeface="Calibri"/>
                <a:ea typeface="Calibri"/>
                <a:cs typeface="Calibri"/>
              </a:rPr>
              <a:t>Hence the LCR-tetrad defines the class of metrics</a:t>
            </a:r>
            <a:endParaRPr lang="en-US" sz="2800">
              <a:solidFill>
                <a:srgbClr val="7030A0"/>
              </a:solidFill>
              <a:latin typeface="Calibri"/>
            </a:endParaRPr>
          </a:p>
        </p:txBody>
      </p:sp>
      <p:sp>
        <p:nvSpPr>
          <p:cNvPr id="624220966" name="1 - Τίτλος"/>
          <p:cNvSpPr txBox="1">
            <a:spLocks noChangeShapeType="1" noGrp="1"/>
          </p:cNvSpPr>
          <p:nvPr/>
        </p:nvSpPr>
        <p:spPr bwMode="auto">
          <a:xfrm flipH="0" flipV="0">
            <a:off x="216606" y="4249964"/>
            <a:ext cx="8478087" cy="2168071"/>
          </a:xfrm>
          <a:prstGeom prst="rect">
            <a:avLst/>
          </a:prstGeom>
          <a:noFill/>
        </p:spPr>
        <p:txBody>
          <a:bodyPr lIns="91440" tIns="45720" rIns="91440" bIns="45720" anchor="ctr" anchorCtr="0"/>
          <a:lstStyle/>
          <a:p>
            <a:pPr lvl="0">
              <a:lnSpc>
                <a:spcPct val="90000"/>
              </a:lnSpc>
              <a:defRPr/>
            </a:pPr>
            <a:r>
              <a:rPr lang="en-US" sz="3200" b="1">
                <a:solidFill>
                  <a:srgbClr val="7030A0"/>
                </a:solidFill>
                <a:latin typeface="Calibri"/>
              </a:rPr>
              <a:t>The second line gives the general form of a metric</a:t>
            </a:r>
            <a:r>
              <a:rPr lang="el-GR" sz="3200" b="1">
                <a:solidFill>
                  <a:srgbClr val="7030A0"/>
                </a:solidFill>
                <a:latin typeface="Calibri"/>
              </a:rPr>
              <a:t>,</a:t>
            </a:r>
            <a:r>
              <a:rPr lang="en-US" sz="3200" b="1">
                <a:solidFill>
                  <a:srgbClr val="7030A0"/>
                </a:solidFill>
                <a:latin typeface="Calibri"/>
              </a:rPr>
              <a:t> which is not unique. In the NP formalism a LCR-tetrad has </a:t>
            </a:r>
            <a:r>
              <a:rPr lang="el-GR" sz="3200" b="1">
                <a:solidFill>
                  <a:srgbClr val="7030A0"/>
                </a:solidFill>
                <a:latin typeface="Calibri"/>
              </a:rPr>
              <a:t>κ=σ=0=λ=ν.</a:t>
            </a:r>
            <a:r>
              <a:rPr lang="en-US" sz="3200" b="1">
                <a:solidFill>
                  <a:srgbClr val="7030A0"/>
                </a:solidFill>
                <a:latin typeface="Calibri"/>
              </a:rPr>
              <a:t> Such a  null tetrad determines two principal null directions of the conformal tensor, because </a:t>
            </a:r>
            <a:r>
              <a:rPr lang="el-GR" sz="3200" b="1">
                <a:solidFill>
                  <a:srgbClr val="7030A0"/>
                </a:solidFill>
                <a:latin typeface="Calibri"/>
              </a:rPr>
              <a:t>Ψ0=0=Ψ4.</a:t>
            </a:r>
            <a:endParaRPr lang="en-US" sz="3200" b="1">
              <a:solidFill>
                <a:srgbClr val="7030A0"/>
              </a:solidFill>
              <a:latin typeface="Calibri"/>
            </a:endParaRPr>
          </a:p>
        </p:txBody>
      </p:sp>
      <p:pic>
        <p:nvPicPr>
          <p:cNvPr id="1031109608" name=""/>
          <p:cNvPicPr>
            <a:picLocks noChangeAspect="1"/>
          </p:cNvPicPr>
          <p:nvPr/>
        </p:nvPicPr>
        <p:blipFill>
          <a:blip r:embed="rId3"/>
          <a:stretch/>
        </p:blipFill>
        <p:spPr bwMode="auto">
          <a:xfrm flipH="0" flipV="0">
            <a:off x="449304" y="2619374"/>
            <a:ext cx="8245387" cy="1494514"/>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680675606" name="Shape 2050"/>
          <p:cNvSpPr>
            <a:spLocks noChangeShapeType="1" noGrp="1"/>
          </p:cNvSpPr>
          <p:nvPr>
            <p:ph type="title" idx="0"/>
          </p:nvPr>
        </p:nvSpPr>
        <p:spPr bwMode="auto">
          <a:xfrm flipH="0" flipV="0">
            <a:off x="352677" y="274635"/>
            <a:ext cx="8459105" cy="734557"/>
          </a:xfrm>
          <a:prstGeom prst="rect">
            <a:avLst/>
          </a:prstGeom>
          <a:noFill/>
        </p:spPr>
        <p:txBody>
          <a:bodyPr lIns="91440" tIns="45720" rIns="91440" bIns="45720" anchor="ctr" anchorCtr="0"/>
          <a:lstStyle/>
          <a:p>
            <a:pPr>
              <a:defRPr/>
            </a:pPr>
            <a:r>
              <a:rPr lang="en-US" sz="4000" b="1" i="0" u="none" strike="noStrike" cap="none" spc="0">
                <a:solidFill>
                  <a:srgbClr val="C00000"/>
                </a:solidFill>
                <a:latin typeface="Calibri"/>
                <a:ea typeface="Arial"/>
                <a:cs typeface="Arial"/>
              </a:rPr>
              <a:t>EMERGENCE OF EINSTEIN’S METRIC</a:t>
            </a:r>
            <a:r>
              <a:rPr lang="en-US" sz="4000" b="1" i="0" u="none" strike="noStrike" cap="none" spc="0">
                <a:solidFill>
                  <a:schemeClr val="tx1"/>
                </a:solidFill>
                <a:latin typeface="Calibri"/>
                <a:ea typeface="Arial"/>
                <a:cs typeface="Arial"/>
              </a:rPr>
              <a:t> </a:t>
            </a:r>
            <a:r>
              <a:rPr lang="en-US" sz="3200" b="1" i="0" u="none" strike="noStrike" cap="none" spc="0">
                <a:solidFill>
                  <a:schemeClr val="tx1"/>
                </a:solidFill>
                <a:latin typeface="Calibri"/>
                <a:ea typeface="Arial"/>
                <a:cs typeface="Arial"/>
              </a:rPr>
              <a:t>(2)</a:t>
            </a:r>
            <a:endParaRPr/>
          </a:p>
        </p:txBody>
      </p:sp>
      <p:sp>
        <p:nvSpPr>
          <p:cNvPr id="1981334122" name="1 - Τίτλος"/>
          <p:cNvSpPr txBox="1">
            <a:spLocks noChangeShapeType="1" noGrp="1"/>
          </p:cNvSpPr>
          <p:nvPr/>
        </p:nvSpPr>
        <p:spPr bwMode="auto">
          <a:xfrm flipH="0" flipV="0">
            <a:off x="295979" y="1009194"/>
            <a:ext cx="8576442" cy="861787"/>
          </a:xfrm>
          <a:prstGeom prst="rect">
            <a:avLst/>
          </a:prstGeom>
          <a:noFill/>
        </p:spPr>
        <p:txBody>
          <a:bodyPr lIns="91440" tIns="45720" rIns="91440" bIns="45720" anchor="ctr" anchorCtr="0"/>
          <a:lstStyle/>
          <a:p>
            <a:pPr lvl="0">
              <a:lnSpc>
                <a:spcPct val="90000"/>
              </a:lnSpc>
              <a:defRPr/>
            </a:pPr>
            <a:r>
              <a:rPr lang="en-US" sz="3000" b="1" i="0" u="none" strike="noStrike" cap="none" spc="0">
                <a:solidFill>
                  <a:srgbClr val="7030A0"/>
                </a:solidFill>
                <a:latin typeface="Calibri"/>
                <a:ea typeface="Calibri"/>
                <a:cs typeface="Calibri"/>
              </a:rPr>
              <a:t>In the ambient complex manifold a non-uniquely determined Kaehlerian structure is</a:t>
            </a:r>
            <a:r>
              <a:rPr lang="en-US" sz="3000" b="1" i="0" u="none" strike="noStrike" cap="none" spc="0">
                <a:solidFill>
                  <a:srgbClr val="7030A0"/>
                </a:solidFill>
                <a:latin typeface="Calibri"/>
                <a:ea typeface="Calibri"/>
                <a:cs typeface="Calibri"/>
              </a:rPr>
              <a:t> defined</a:t>
            </a:r>
            <a:endParaRPr lang="en-US" sz="2800">
              <a:solidFill>
                <a:srgbClr val="7030A0"/>
              </a:solidFill>
              <a:latin typeface="Calibri"/>
            </a:endParaRPr>
          </a:p>
        </p:txBody>
      </p:sp>
      <p:sp>
        <p:nvSpPr>
          <p:cNvPr id="1190810195" name="1 - Τίτλος"/>
          <p:cNvSpPr txBox="1">
            <a:spLocks noChangeShapeType="1" noGrp="1"/>
          </p:cNvSpPr>
          <p:nvPr/>
        </p:nvSpPr>
        <p:spPr bwMode="auto">
          <a:xfrm flipH="0" flipV="0">
            <a:off x="295978" y="3367766"/>
            <a:ext cx="8417832" cy="1009195"/>
          </a:xfrm>
          <a:prstGeom prst="rect">
            <a:avLst/>
          </a:prstGeom>
          <a:noFill/>
        </p:spPr>
        <p:txBody>
          <a:bodyPr lIns="91440" tIns="45720" rIns="91440" bIns="45720" anchor="ctr" anchorCtr="0"/>
          <a:lstStyle/>
          <a:p>
            <a:pPr lvl="0">
              <a:lnSpc>
                <a:spcPct val="90000"/>
              </a:lnSpc>
              <a:defRPr/>
            </a:pPr>
            <a:r>
              <a:rPr lang="en-US" sz="3200" b="1">
                <a:solidFill>
                  <a:srgbClr val="7030A0"/>
                </a:solidFill>
                <a:latin typeface="Calibri"/>
              </a:rPr>
              <a:t>The induced submanifold </a:t>
            </a:r>
            <a:r>
              <a:rPr lang="en-US" sz="3200" b="1" i="0" u="none" strike="noStrike" cap="none" spc="0">
                <a:solidFill>
                  <a:srgbClr val="7030A0"/>
                </a:solidFill>
                <a:latin typeface="Calibri"/>
                <a:ea typeface="Calibri"/>
                <a:cs typeface="Calibri"/>
              </a:rPr>
              <a:t>is lagrangian</a:t>
            </a:r>
            <a:r>
              <a:rPr lang="en-US" sz="3200" b="1">
                <a:solidFill>
                  <a:srgbClr val="7030A0"/>
                </a:solidFill>
                <a:latin typeface="Calibri"/>
              </a:rPr>
              <a:t> with an Einstein metric,</a:t>
            </a:r>
            <a:r>
              <a:rPr lang="en-US" sz="3200" b="1">
                <a:solidFill>
                  <a:srgbClr val="7030A0"/>
                </a:solidFill>
                <a:latin typeface="Calibri"/>
              </a:rPr>
              <a:t> and tangent and normal bundles</a:t>
            </a:r>
            <a:endParaRPr lang="en-US" sz="3200" b="1">
              <a:solidFill>
                <a:srgbClr val="7030A0"/>
              </a:solidFill>
              <a:latin typeface="Calibri"/>
            </a:endParaRPr>
          </a:p>
        </p:txBody>
      </p:sp>
      <p:pic>
        <p:nvPicPr>
          <p:cNvPr id="1723946948" name=""/>
          <p:cNvPicPr>
            <a:picLocks noChangeAspect="1"/>
          </p:cNvPicPr>
          <p:nvPr/>
        </p:nvPicPr>
        <p:blipFill>
          <a:blip r:embed="rId3"/>
          <a:stretch/>
        </p:blipFill>
        <p:spPr bwMode="auto">
          <a:xfrm flipH="0" flipV="0">
            <a:off x="295978" y="2211159"/>
            <a:ext cx="8138178" cy="963839"/>
          </a:xfrm>
          <a:prstGeom prst="rect">
            <a:avLst/>
          </a:prstGeom>
        </p:spPr>
      </p:pic>
      <p:pic>
        <p:nvPicPr>
          <p:cNvPr id="1993260880" name=""/>
          <p:cNvPicPr>
            <a:picLocks noChangeAspect="1"/>
          </p:cNvPicPr>
          <p:nvPr/>
        </p:nvPicPr>
        <p:blipFill>
          <a:blip r:embed="rId4"/>
          <a:stretch/>
        </p:blipFill>
        <p:spPr bwMode="auto">
          <a:xfrm flipH="0" flipV="0">
            <a:off x="223861" y="4376960"/>
            <a:ext cx="8266991" cy="2154464"/>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757350463" name="Shape 2050"/>
          <p:cNvSpPr>
            <a:spLocks noChangeShapeType="1" noGrp="1"/>
          </p:cNvSpPr>
          <p:nvPr>
            <p:ph type="title" idx="0"/>
          </p:nvPr>
        </p:nvSpPr>
        <p:spPr bwMode="auto">
          <a:xfrm flipH="0" flipV="0">
            <a:off x="352678" y="274635"/>
            <a:ext cx="8459106" cy="519113"/>
          </a:xfrm>
          <a:prstGeom prst="rect">
            <a:avLst/>
          </a:prstGeom>
          <a:noFill/>
        </p:spPr>
        <p:txBody>
          <a:bodyPr lIns="91440" tIns="45720" rIns="91440" bIns="45720" anchor="ctr" anchorCtr="0"/>
          <a:lstStyle/>
          <a:p>
            <a:pPr>
              <a:defRPr/>
            </a:pPr>
            <a:r>
              <a:rPr lang="en-US" sz="4000" b="1" i="0" u="none" strike="noStrike" cap="none" spc="0">
                <a:solidFill>
                  <a:srgbClr val="C00000"/>
                </a:solidFill>
                <a:latin typeface="Calibri"/>
                <a:ea typeface="Arial"/>
                <a:cs typeface="Arial"/>
              </a:rPr>
              <a:t>EMERGENCE OF EINSTEIN’S METRIC</a:t>
            </a:r>
            <a:r>
              <a:rPr lang="en-US" sz="4000" b="1" i="0" u="none" strike="noStrike" cap="none" spc="0">
                <a:solidFill>
                  <a:schemeClr val="tx1"/>
                </a:solidFill>
                <a:latin typeface="Calibri"/>
                <a:ea typeface="Arial"/>
                <a:cs typeface="Arial"/>
              </a:rPr>
              <a:t> </a:t>
            </a:r>
            <a:r>
              <a:rPr lang="en-US" sz="3200" b="1" i="0" u="none" strike="noStrike" cap="none" spc="0">
                <a:solidFill>
                  <a:schemeClr val="tx1"/>
                </a:solidFill>
                <a:latin typeface="Calibri"/>
                <a:ea typeface="Arial"/>
                <a:cs typeface="Arial"/>
              </a:rPr>
              <a:t>(</a:t>
            </a:r>
            <a:r>
              <a:rPr lang="en-US" sz="3200" b="1" i="0" u="none" strike="noStrike" cap="none" spc="0">
                <a:solidFill>
                  <a:schemeClr val="tx1"/>
                </a:solidFill>
                <a:latin typeface="Calibri"/>
                <a:ea typeface="Arial"/>
                <a:cs typeface="Arial"/>
              </a:rPr>
              <a:t>3)</a:t>
            </a:r>
            <a:endParaRPr/>
          </a:p>
        </p:txBody>
      </p:sp>
      <p:sp>
        <p:nvSpPr>
          <p:cNvPr id="2024202423" name="1 - Τίτλος"/>
          <p:cNvSpPr txBox="1">
            <a:spLocks noChangeShapeType="1" noGrp="1"/>
          </p:cNvSpPr>
          <p:nvPr/>
        </p:nvSpPr>
        <p:spPr bwMode="auto">
          <a:xfrm flipH="0" flipV="0">
            <a:off x="216606" y="895803"/>
            <a:ext cx="8753928" cy="2369910"/>
          </a:xfrm>
          <a:prstGeom prst="rect">
            <a:avLst/>
          </a:prstGeom>
          <a:noFill/>
        </p:spPr>
        <p:txBody>
          <a:bodyPr lIns="91440" tIns="45720" rIns="91440" bIns="45720" anchor="ctr" anchorCtr="0"/>
          <a:lstStyle/>
          <a:p>
            <a:pPr lvl="0">
              <a:lnSpc>
                <a:spcPct val="90000"/>
              </a:lnSpc>
              <a:defRPr/>
            </a:pPr>
            <a:r>
              <a:rPr lang="en-US" sz="3000" b="1" i="0" u="none" strike="noStrike" cap="none" spc="0">
                <a:solidFill>
                  <a:srgbClr val="7030A0"/>
                </a:solidFill>
                <a:latin typeface="Calibri"/>
                <a:ea typeface="Calibri"/>
                <a:cs typeface="Calibri"/>
              </a:rPr>
              <a:t>Hence the majority of Einstein’s metrics have no physical meaning in PCFT, because they do not admit at least two geodetic and shear free null congruences.</a:t>
            </a:r>
            <a:endParaRPr lang="en-US" sz="3000" b="1" i="0" u="none" strike="noStrike" cap="none" spc="0">
              <a:solidFill>
                <a:srgbClr val="7030A0"/>
              </a:solidFill>
              <a:latin typeface="Times New Roman"/>
              <a:cs typeface="Times New Roman"/>
            </a:endParaRPr>
          </a:p>
          <a:p>
            <a:pPr lvl="0">
              <a:lnSpc>
                <a:spcPct val="90000"/>
              </a:lnSpc>
              <a:defRPr/>
            </a:pPr>
            <a:r>
              <a:rPr lang="en-US" sz="3000" b="1" i="0" u="none" strike="noStrike" cap="none" spc="0">
                <a:solidFill>
                  <a:srgbClr val="7030A0"/>
                </a:solidFill>
                <a:latin typeface="Calibri"/>
                <a:ea typeface="Calibri"/>
                <a:cs typeface="Calibri"/>
              </a:rPr>
              <a:t>But do not worry, because the Kerr-Newman metric is compatible with a static LCR-structure, which we will identify with the electron. The flat LCR-tetrad is</a:t>
            </a:r>
            <a:endParaRPr lang="en-US" sz="2800">
              <a:solidFill>
                <a:srgbClr val="7030A0"/>
              </a:solidFill>
              <a:latin typeface="Calibri"/>
            </a:endParaRPr>
          </a:p>
        </p:txBody>
      </p:sp>
      <p:sp>
        <p:nvSpPr>
          <p:cNvPr id="887395397" name="1 - Τίτλος"/>
          <p:cNvSpPr txBox="1">
            <a:spLocks noChangeShapeType="1" noGrp="1"/>
          </p:cNvSpPr>
          <p:nvPr/>
        </p:nvSpPr>
        <p:spPr bwMode="auto">
          <a:xfrm flipH="0" flipV="0">
            <a:off x="332956" y="6111874"/>
            <a:ext cx="8478087" cy="612321"/>
          </a:xfrm>
          <a:prstGeom prst="rect">
            <a:avLst/>
          </a:prstGeom>
          <a:noFill/>
        </p:spPr>
        <p:txBody>
          <a:bodyPr lIns="91440" tIns="45720" rIns="91440" bIns="45720" anchor="ctr" anchorCtr="0"/>
          <a:lstStyle/>
          <a:p>
            <a:pPr lvl="0">
              <a:lnSpc>
                <a:spcPct val="90000"/>
              </a:lnSpc>
              <a:defRPr/>
            </a:pPr>
            <a:r>
              <a:rPr lang="en-US" sz="3200" b="1">
                <a:solidFill>
                  <a:srgbClr val="7030A0"/>
                </a:solidFill>
                <a:latin typeface="Calibri"/>
              </a:rPr>
              <a:t> where the tetrad-Weyl factors are assumed.</a:t>
            </a:r>
            <a:endParaRPr lang="en-US" sz="3200" b="1">
              <a:solidFill>
                <a:srgbClr val="7030A0"/>
              </a:solidFill>
              <a:latin typeface="Calibri"/>
            </a:endParaRPr>
          </a:p>
        </p:txBody>
      </p:sp>
      <p:pic>
        <p:nvPicPr>
          <p:cNvPr id="162629084" name=""/>
          <p:cNvPicPr>
            <a:picLocks noChangeAspect="1"/>
          </p:cNvPicPr>
          <p:nvPr/>
        </p:nvPicPr>
        <p:blipFill>
          <a:blip r:embed="rId3"/>
          <a:stretch/>
        </p:blipFill>
        <p:spPr bwMode="auto">
          <a:xfrm flipH="0" flipV="0">
            <a:off x="512589" y="3322410"/>
            <a:ext cx="8299196" cy="2789463"/>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11120547" name="Shape 2050"/>
          <p:cNvSpPr>
            <a:spLocks noChangeShapeType="1" noGrp="1"/>
          </p:cNvSpPr>
          <p:nvPr>
            <p:ph type="title" idx="0"/>
          </p:nvPr>
        </p:nvSpPr>
        <p:spPr bwMode="auto">
          <a:xfrm flipH="0" flipV="0">
            <a:off x="352678" y="274635"/>
            <a:ext cx="8459106" cy="519113"/>
          </a:xfrm>
          <a:prstGeom prst="rect">
            <a:avLst/>
          </a:prstGeom>
          <a:noFill/>
        </p:spPr>
        <p:txBody>
          <a:bodyPr lIns="91440" tIns="45720" rIns="91440" bIns="45720" anchor="ctr" anchorCtr="0"/>
          <a:lstStyle/>
          <a:p>
            <a:pPr>
              <a:defRPr/>
            </a:pPr>
            <a:r>
              <a:rPr lang="en-US" sz="4000" b="1" i="0" u="none" strike="noStrike" cap="none" spc="0">
                <a:solidFill>
                  <a:srgbClr val="C00000"/>
                </a:solidFill>
                <a:latin typeface="Calibri"/>
                <a:ea typeface="Arial"/>
                <a:cs typeface="Arial"/>
              </a:rPr>
              <a:t>EMERGENCE OF EINSTEIN’S METRIC</a:t>
            </a:r>
            <a:r>
              <a:rPr lang="en-US" sz="4000" b="1" i="0" u="none" strike="noStrike" cap="none" spc="0">
                <a:solidFill>
                  <a:schemeClr val="tx1"/>
                </a:solidFill>
                <a:latin typeface="Calibri"/>
                <a:ea typeface="Arial"/>
                <a:cs typeface="Arial"/>
              </a:rPr>
              <a:t> </a:t>
            </a:r>
            <a:r>
              <a:rPr lang="en-US" sz="3200" b="1" i="0" u="none" strike="noStrike" cap="none" spc="0">
                <a:solidFill>
                  <a:schemeClr val="tx1"/>
                </a:solidFill>
                <a:latin typeface="Calibri"/>
                <a:ea typeface="Arial"/>
                <a:cs typeface="Arial"/>
              </a:rPr>
              <a:t>(</a:t>
            </a:r>
            <a:r>
              <a:rPr lang="en-US" sz="3200" b="1" i="0" u="none" strike="noStrike" cap="none" spc="0">
                <a:solidFill>
                  <a:schemeClr val="tx1"/>
                </a:solidFill>
                <a:latin typeface="Calibri"/>
                <a:ea typeface="Arial"/>
                <a:cs typeface="Arial"/>
              </a:rPr>
              <a:t>4)</a:t>
            </a:r>
            <a:endParaRPr/>
          </a:p>
        </p:txBody>
      </p:sp>
      <p:sp>
        <p:nvSpPr>
          <p:cNvPr id="2031333295" name="1 - Τίτλος"/>
          <p:cNvSpPr txBox="1">
            <a:spLocks noChangeShapeType="1" noGrp="1"/>
          </p:cNvSpPr>
          <p:nvPr/>
        </p:nvSpPr>
        <p:spPr bwMode="auto">
          <a:xfrm flipH="0" flipV="0">
            <a:off x="472846" y="895802"/>
            <a:ext cx="8198300" cy="1190623"/>
          </a:xfrm>
          <a:prstGeom prst="rect">
            <a:avLst/>
          </a:prstGeom>
          <a:noFill/>
        </p:spPr>
        <p:txBody>
          <a:bodyPr lIns="91440" tIns="45720" rIns="91440" bIns="45720" anchor="ctr" anchorCtr="0"/>
          <a:lstStyle/>
          <a:p>
            <a:pPr lvl="0">
              <a:lnSpc>
                <a:spcPct val="90000"/>
              </a:lnSpc>
              <a:defRPr/>
            </a:pPr>
            <a:r>
              <a:rPr lang="en-US" sz="3000" b="1" i="0" u="none" strike="noStrike" cap="none" spc="0">
                <a:solidFill>
                  <a:srgbClr val="7030A0"/>
                </a:solidFill>
                <a:latin typeface="Calibri"/>
                <a:ea typeface="Calibri"/>
                <a:cs typeface="Calibri"/>
              </a:rPr>
              <a:t>We adapted the Kerr-Schild ansatz into the LCR-tetrad and found a non “flat” LCR-tetrad, which is compatible with the KN metric as follows</a:t>
            </a:r>
            <a:endParaRPr lang="en-US" sz="2800">
              <a:solidFill>
                <a:srgbClr val="7030A0"/>
              </a:solidFill>
              <a:latin typeface="Calibri"/>
            </a:endParaRPr>
          </a:p>
        </p:txBody>
      </p:sp>
      <p:sp>
        <p:nvSpPr>
          <p:cNvPr id="1458308690" name="1 - Τίτλος"/>
          <p:cNvSpPr txBox="1">
            <a:spLocks noChangeShapeType="1" noGrp="1"/>
          </p:cNvSpPr>
          <p:nvPr/>
        </p:nvSpPr>
        <p:spPr bwMode="auto">
          <a:xfrm flipH="0" flipV="0">
            <a:off x="590803" y="3038928"/>
            <a:ext cx="7551964" cy="1281339"/>
          </a:xfrm>
          <a:prstGeom prst="rect">
            <a:avLst/>
          </a:prstGeom>
          <a:noFill/>
        </p:spPr>
        <p:txBody>
          <a:bodyPr lIns="91440" tIns="45720" rIns="91440" bIns="45720" anchor="ctr" anchorCtr="0"/>
          <a:lstStyle/>
          <a:p>
            <a:pPr lvl="0">
              <a:lnSpc>
                <a:spcPct val="90000"/>
              </a:lnSpc>
              <a:defRPr/>
            </a:pPr>
            <a:r>
              <a:rPr lang="en-US" sz="3200" b="1">
                <a:solidFill>
                  <a:srgbClr val="7030A0"/>
                </a:solidFill>
                <a:latin typeface="Calibri"/>
              </a:rPr>
              <a:t>where h(r)=-2mr+q^2 gives the KN metric, which has an electromagnetic potential proportional to the retarded null vector </a:t>
            </a:r>
            <a:endParaRPr lang="en-US" sz="3200" b="1">
              <a:solidFill>
                <a:srgbClr val="7030A0"/>
              </a:solidFill>
              <a:latin typeface="Calibri"/>
            </a:endParaRPr>
          </a:p>
        </p:txBody>
      </p:sp>
      <p:pic>
        <p:nvPicPr>
          <p:cNvPr id="467709655" name=""/>
          <p:cNvPicPr>
            <a:picLocks noChangeAspect="1"/>
          </p:cNvPicPr>
          <p:nvPr/>
        </p:nvPicPr>
        <p:blipFill>
          <a:blip r:embed="rId3"/>
          <a:stretch/>
        </p:blipFill>
        <p:spPr bwMode="auto">
          <a:xfrm flipH="0" flipV="0">
            <a:off x="389635" y="2188482"/>
            <a:ext cx="8364729" cy="790574"/>
          </a:xfrm>
          <a:prstGeom prst="rect">
            <a:avLst/>
          </a:prstGeom>
        </p:spPr>
      </p:pic>
      <p:pic>
        <p:nvPicPr>
          <p:cNvPr id="430932442" name=""/>
          <p:cNvPicPr>
            <a:picLocks noChangeAspect="1"/>
          </p:cNvPicPr>
          <p:nvPr/>
        </p:nvPicPr>
        <p:blipFill>
          <a:blip r:embed="rId4"/>
          <a:stretch/>
        </p:blipFill>
        <p:spPr bwMode="auto">
          <a:xfrm>
            <a:off x="776060" y="4490357"/>
            <a:ext cx="6934199" cy="723899"/>
          </a:xfrm>
          <a:prstGeom prst="rect">
            <a:avLst/>
          </a:prstGeom>
        </p:spPr>
      </p:pic>
      <p:sp>
        <p:nvSpPr>
          <p:cNvPr id="48625935" name="1 - Τίτλος"/>
          <p:cNvSpPr txBox="1">
            <a:spLocks noChangeShapeType="1" noGrp="1"/>
          </p:cNvSpPr>
          <p:nvPr/>
        </p:nvSpPr>
        <p:spPr bwMode="auto">
          <a:xfrm flipH="0" flipV="0">
            <a:off x="472847" y="5486398"/>
            <a:ext cx="8198301" cy="1079047"/>
          </a:xfrm>
          <a:prstGeom prst="rect">
            <a:avLst/>
          </a:prstGeom>
          <a:noFill/>
        </p:spPr>
        <p:txBody>
          <a:bodyPr lIns="91440" tIns="45720" rIns="91440" bIns="45720" anchor="ctr" anchorCtr="0"/>
          <a:lstStyle/>
          <a:p>
            <a:pPr lvl="0">
              <a:lnSpc>
                <a:spcPct val="90000"/>
              </a:lnSpc>
              <a:defRPr/>
            </a:pPr>
            <a:r>
              <a:rPr lang="en-US" sz="3200" b="1">
                <a:solidFill>
                  <a:srgbClr val="7030A0"/>
                </a:solidFill>
                <a:latin typeface="Calibri"/>
              </a:rPr>
              <a:t>The identification of</a:t>
            </a:r>
            <a:r>
              <a:rPr lang="en-US" sz="3200" b="1">
                <a:solidFill>
                  <a:srgbClr val="7030A0"/>
                </a:solidFill>
                <a:latin typeface="Calibri"/>
              </a:rPr>
              <a:t> the electro</a:t>
            </a:r>
            <a:r>
              <a:rPr lang="en-US" sz="3200" b="1">
                <a:solidFill>
                  <a:srgbClr val="7030A0"/>
                </a:solidFill>
                <a:latin typeface="Calibri"/>
              </a:rPr>
              <a:t>magnetic potential is not a computational accident. </a:t>
            </a:r>
            <a:endParaRPr lang="en-US" sz="3200" b="1">
              <a:solidFill>
                <a:srgbClr val="7030A0"/>
              </a:solidFill>
              <a:latin typeface="Calibri"/>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91670200" name="Shape 2050"/>
          <p:cNvSpPr>
            <a:spLocks noChangeShapeType="1" noGrp="1"/>
          </p:cNvSpPr>
          <p:nvPr>
            <p:ph type="title" idx="0"/>
          </p:nvPr>
        </p:nvSpPr>
        <p:spPr bwMode="auto">
          <a:xfrm flipH="0" flipV="0">
            <a:off x="352678" y="274635"/>
            <a:ext cx="8459106" cy="519113"/>
          </a:xfrm>
          <a:prstGeom prst="rect">
            <a:avLst/>
          </a:prstGeom>
          <a:noFill/>
        </p:spPr>
        <p:txBody>
          <a:bodyPr lIns="91440" tIns="45720" rIns="91440" bIns="45720" anchor="ctr" anchorCtr="0"/>
          <a:lstStyle/>
          <a:p>
            <a:pPr>
              <a:defRPr/>
            </a:pPr>
            <a:r>
              <a:rPr lang="en-US" sz="4000" b="1" i="0" u="none" strike="noStrike" cap="none" spc="0">
                <a:solidFill>
                  <a:srgbClr val="C00000"/>
                </a:solidFill>
                <a:latin typeface="Calibri"/>
                <a:ea typeface="Arial"/>
                <a:cs typeface="Arial"/>
              </a:rPr>
              <a:t>EMERGENCE OF EINSTEIN’S METRIC</a:t>
            </a:r>
            <a:r>
              <a:rPr lang="en-US" sz="4000" b="1" i="0" u="none" strike="noStrike" cap="none" spc="0">
                <a:solidFill>
                  <a:schemeClr val="tx1"/>
                </a:solidFill>
                <a:latin typeface="Calibri"/>
                <a:ea typeface="Arial"/>
                <a:cs typeface="Arial"/>
              </a:rPr>
              <a:t> </a:t>
            </a:r>
            <a:r>
              <a:rPr lang="en-US" sz="3200" b="1" i="0" u="none" strike="noStrike" cap="none" spc="0">
                <a:solidFill>
                  <a:schemeClr val="tx1"/>
                </a:solidFill>
                <a:latin typeface="Calibri"/>
                <a:ea typeface="Arial"/>
                <a:cs typeface="Arial"/>
              </a:rPr>
              <a:t>(</a:t>
            </a:r>
            <a:r>
              <a:rPr lang="en-US" sz="3200" b="1" i="0" u="none" strike="noStrike" cap="none" spc="0">
                <a:solidFill>
                  <a:schemeClr val="tx1"/>
                </a:solidFill>
                <a:latin typeface="Calibri"/>
                <a:ea typeface="Arial"/>
                <a:cs typeface="Arial"/>
              </a:rPr>
              <a:t>5)</a:t>
            </a:r>
            <a:endParaRPr/>
          </a:p>
        </p:txBody>
      </p:sp>
      <p:sp>
        <p:nvSpPr>
          <p:cNvPr id="2001231554" name="1 - Τίτλος"/>
          <p:cNvSpPr txBox="1">
            <a:spLocks noChangeShapeType="1" noGrp="1"/>
          </p:cNvSpPr>
          <p:nvPr/>
        </p:nvSpPr>
        <p:spPr bwMode="auto">
          <a:xfrm flipH="0" flipV="0">
            <a:off x="205264" y="895800"/>
            <a:ext cx="8855982" cy="2422073"/>
          </a:xfrm>
          <a:prstGeom prst="rect">
            <a:avLst/>
          </a:prstGeom>
          <a:noFill/>
        </p:spPr>
        <p:txBody>
          <a:bodyPr lIns="91440" tIns="45720" rIns="91440" bIns="45720" anchor="ctr" anchorCtr="0"/>
          <a:lstStyle/>
          <a:p>
            <a:pPr lvl="0">
              <a:lnSpc>
                <a:spcPct val="90000"/>
              </a:lnSpc>
              <a:defRPr/>
            </a:pPr>
            <a:r>
              <a:rPr lang="en-US" sz="3000" b="1" i="0" u="none" strike="noStrike" cap="none" spc="0">
                <a:solidFill>
                  <a:srgbClr val="7030A0"/>
                </a:solidFill>
                <a:latin typeface="Calibri"/>
                <a:ea typeface="Calibri"/>
                <a:cs typeface="Calibri"/>
              </a:rPr>
              <a:t>Carter computed the moments of the KN manifold and found that its gyromagnetic ratio is g=2 like that of the electron. But this metric manifold cannot be identified with the electron, because its parameters show that the essential singularity is naked.</a:t>
            </a:r>
            <a:endParaRPr lang="en-US" sz="3000" b="1" i="0" u="none" strike="noStrike" cap="none" spc="0">
              <a:solidFill>
                <a:srgbClr val="7030A0"/>
              </a:solidFill>
              <a:latin typeface="Calibri"/>
              <a:ea typeface="Calibri"/>
              <a:cs typeface="Calibri"/>
            </a:endParaRPr>
          </a:p>
          <a:p>
            <a:pPr lvl="0">
              <a:lnSpc>
                <a:spcPct val="90000"/>
              </a:lnSpc>
              <a:defRPr/>
            </a:pPr>
            <a:r>
              <a:rPr lang="en-US" sz="3000" b="1" i="0" u="none" strike="noStrike" cap="none" spc="0">
                <a:solidFill>
                  <a:srgbClr val="FF0000"/>
                </a:solidFill>
                <a:latin typeface="Calibri"/>
                <a:ea typeface="Calibri"/>
                <a:cs typeface="Calibri"/>
              </a:rPr>
              <a:t>Metric manifolds need horizons to be accepted.</a:t>
            </a:r>
            <a:endParaRPr sz="2800">
              <a:solidFill>
                <a:srgbClr val="FF0000"/>
              </a:solidFill>
              <a:latin typeface="Calibri"/>
            </a:endParaRPr>
          </a:p>
        </p:txBody>
      </p:sp>
      <p:sp>
        <p:nvSpPr>
          <p:cNvPr id="2044313270" name="1 - Τίτλος"/>
          <p:cNvSpPr txBox="1">
            <a:spLocks noChangeShapeType="1" noGrp="1"/>
          </p:cNvSpPr>
          <p:nvPr/>
        </p:nvSpPr>
        <p:spPr bwMode="auto">
          <a:xfrm flipH="0" flipV="0">
            <a:off x="352675" y="3476624"/>
            <a:ext cx="8198300" cy="3047999"/>
          </a:xfrm>
          <a:prstGeom prst="rect">
            <a:avLst/>
          </a:prstGeom>
          <a:noFill/>
        </p:spPr>
        <p:txBody>
          <a:bodyPr lIns="91440" tIns="45720" rIns="91440" bIns="45720" anchor="ctr" anchorCtr="0"/>
          <a:lstStyle/>
          <a:p>
            <a:pPr lvl="0">
              <a:lnSpc>
                <a:spcPct val="90000"/>
              </a:lnSpc>
              <a:defRPr/>
            </a:pPr>
            <a:r>
              <a:rPr lang="en-US" sz="3200" b="1">
                <a:solidFill>
                  <a:srgbClr val="C00000"/>
                </a:solidFill>
                <a:latin typeface="Calibri"/>
              </a:rPr>
              <a:t>g=2 is not a computational accident</a:t>
            </a:r>
            <a:r>
              <a:rPr lang="en-US" sz="3200" b="1">
                <a:solidFill>
                  <a:srgbClr val="7030A0"/>
                </a:solidFill>
                <a:latin typeface="Calibri"/>
              </a:rPr>
              <a:t>. </a:t>
            </a:r>
            <a:endParaRPr lang="en-US" sz="3200" b="1">
              <a:solidFill>
                <a:srgbClr val="7030A0"/>
              </a:solidFill>
              <a:latin typeface="Calibri"/>
            </a:endParaRPr>
          </a:p>
          <a:p>
            <a:pPr lvl="0">
              <a:lnSpc>
                <a:spcPct val="90000"/>
              </a:lnSpc>
              <a:defRPr/>
            </a:pPr>
            <a:r>
              <a:rPr lang="en-US" sz="3200" b="1">
                <a:solidFill>
                  <a:srgbClr val="7030A0"/>
                </a:solidFill>
                <a:latin typeface="Calibri"/>
              </a:rPr>
              <a:t>The “KN” LCR-structure is regular, because the ray tracing shows that LCR-rays pass through the ring “</a:t>
            </a:r>
            <a:r>
              <a:rPr lang="en-US" sz="3200" b="1">
                <a:solidFill>
                  <a:srgbClr val="7030A0"/>
                </a:solidFill>
                <a:latin typeface="Calibri"/>
              </a:rPr>
              <a:t>essential singularity” to the other side in the spinorial complete U(2) manifold.</a:t>
            </a:r>
            <a:endParaRPr lang="en-US" sz="3200" b="1">
              <a:solidFill>
                <a:srgbClr val="7030A0"/>
              </a:solidFill>
              <a:latin typeface="Calibri"/>
            </a:endParaRPr>
          </a:p>
          <a:p>
            <a:pPr lvl="0">
              <a:lnSpc>
                <a:spcPct val="90000"/>
              </a:lnSpc>
              <a:defRPr/>
            </a:pPr>
            <a:r>
              <a:rPr lang="en-US" sz="3200" b="1" i="0" u="none" strike="noStrike" cap="none" spc="0">
                <a:solidFill>
                  <a:srgbClr val="FF0000"/>
                </a:solidFill>
                <a:latin typeface="Calibri"/>
                <a:ea typeface="Calibri"/>
                <a:cs typeface="Calibri"/>
              </a:rPr>
              <a:t>The Hawking-Penrose singularity theorem does not generally apply in the “KN” LCR-</a:t>
            </a:r>
            <a:r>
              <a:rPr lang="en-US" sz="3200" b="1" i="0" u="none" strike="noStrike" cap="none" spc="0">
                <a:solidFill>
                  <a:srgbClr val="FF0000"/>
                </a:solidFill>
                <a:latin typeface="Calibri"/>
                <a:ea typeface="Calibri"/>
                <a:cs typeface="Calibri"/>
              </a:rPr>
              <a:t>structure.</a:t>
            </a:r>
            <a:endParaRPr lang="en-US" sz="3200" b="1">
              <a:solidFill>
                <a:srgbClr val="7030A0"/>
              </a:solidFill>
              <a:latin typeface="Calibri"/>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238946674" name="Shape 2050"/>
          <p:cNvSpPr>
            <a:spLocks noChangeShapeType="1" noGrp="1"/>
          </p:cNvSpPr>
          <p:nvPr>
            <p:ph type="title" idx="0"/>
          </p:nvPr>
        </p:nvSpPr>
        <p:spPr bwMode="auto">
          <a:xfrm flipH="0" flipV="0">
            <a:off x="91874" y="274635"/>
            <a:ext cx="8935356" cy="734558"/>
          </a:xfrm>
          <a:prstGeom prst="rect">
            <a:avLst/>
          </a:prstGeom>
          <a:noFill/>
        </p:spPr>
        <p:txBody>
          <a:bodyPr lIns="91440" tIns="45720" rIns="91440" bIns="45720" anchor="ctr" anchorCtr="0"/>
          <a:lstStyle/>
          <a:p>
            <a:pPr>
              <a:defRPr/>
            </a:pPr>
            <a:r>
              <a:rPr lang="en-US" sz="3600" b="1" i="0" u="none" strike="noStrike" cap="none" spc="0">
                <a:solidFill>
                  <a:srgbClr val="C00000"/>
                </a:solidFill>
                <a:latin typeface="Calibri"/>
                <a:ea typeface="Arial"/>
                <a:cs typeface="Arial"/>
              </a:rPr>
              <a:t>ELECTROWEAK AND “HIGGS” POTENTIALS</a:t>
            </a:r>
            <a:r>
              <a:rPr lang="en-US" sz="4400" b="1" i="0" u="none" strike="noStrike" cap="none" spc="0">
                <a:solidFill>
                  <a:schemeClr val="tx1"/>
                </a:solidFill>
                <a:latin typeface="Calibri"/>
                <a:ea typeface="Arial"/>
                <a:cs typeface="Arial"/>
              </a:rPr>
              <a:t> </a:t>
            </a:r>
            <a:r>
              <a:rPr lang="en-US" sz="3200" b="1" i="0" u="none" strike="noStrike" cap="none" spc="0">
                <a:solidFill>
                  <a:schemeClr val="tx1"/>
                </a:solidFill>
                <a:latin typeface="Calibri"/>
                <a:ea typeface="Arial"/>
                <a:cs typeface="Arial"/>
              </a:rPr>
              <a:t>(1)</a:t>
            </a:r>
            <a:endParaRPr/>
          </a:p>
        </p:txBody>
      </p:sp>
      <p:sp>
        <p:nvSpPr>
          <p:cNvPr id="1096147845" name="1 - Τίτλος"/>
          <p:cNvSpPr txBox="1">
            <a:spLocks noChangeShapeType="1" noGrp="1"/>
          </p:cNvSpPr>
          <p:nvPr/>
        </p:nvSpPr>
        <p:spPr bwMode="auto">
          <a:xfrm flipH="0" flipV="0">
            <a:off x="552222" y="1009194"/>
            <a:ext cx="8039551" cy="476250"/>
          </a:xfrm>
          <a:prstGeom prst="rect">
            <a:avLst/>
          </a:prstGeom>
          <a:noFill/>
        </p:spPr>
        <p:txBody>
          <a:bodyPr lIns="91440" tIns="45720" rIns="91440" bIns="45720" anchor="ctr" anchorCtr="0"/>
          <a:lstStyle/>
          <a:p>
            <a:pPr lvl="0">
              <a:lnSpc>
                <a:spcPct val="90000"/>
              </a:lnSpc>
              <a:defRPr/>
            </a:pPr>
            <a:r>
              <a:rPr lang="en-US" sz="3000" b="1" i="0" u="none" strike="noStrike" cap="none" spc="0">
                <a:solidFill>
                  <a:srgbClr val="7030A0"/>
                </a:solidFill>
                <a:latin typeface="Calibri"/>
                <a:ea typeface="Calibri"/>
                <a:cs typeface="Calibri"/>
              </a:rPr>
              <a:t>Recall that in the tetrad-Weyl transformations</a:t>
            </a:r>
            <a:endParaRPr lang="en-US" sz="2800">
              <a:solidFill>
                <a:srgbClr val="7030A0"/>
              </a:solidFill>
              <a:latin typeface="Calibri"/>
            </a:endParaRPr>
          </a:p>
        </p:txBody>
      </p:sp>
      <p:sp>
        <p:nvSpPr>
          <p:cNvPr id="1183447122" name="1 - Τίτλος"/>
          <p:cNvSpPr txBox="1">
            <a:spLocks noChangeShapeType="1" noGrp="1"/>
          </p:cNvSpPr>
          <p:nvPr/>
        </p:nvSpPr>
        <p:spPr bwMode="auto">
          <a:xfrm flipH="0" flipV="0">
            <a:off x="350874" y="3429000"/>
            <a:ext cx="8366124" cy="3057068"/>
          </a:xfrm>
          <a:prstGeom prst="rect">
            <a:avLst/>
          </a:prstGeom>
          <a:noFill/>
        </p:spPr>
        <p:txBody>
          <a:bodyPr lIns="91440" tIns="45720" rIns="91440" bIns="45720" anchor="ctr" anchorCtr="0"/>
          <a:lstStyle/>
          <a:p>
            <a:pPr lvl="0">
              <a:lnSpc>
                <a:spcPct val="90000"/>
              </a:lnSpc>
              <a:defRPr/>
            </a:pPr>
            <a:r>
              <a:rPr lang="el-GR" sz="3200" b="1">
                <a:solidFill>
                  <a:srgbClr val="7030A0"/>
                </a:solidFill>
                <a:latin typeface="Calibri"/>
              </a:rPr>
              <a:t>Φ1, Φ2 </a:t>
            </a:r>
            <a:r>
              <a:rPr lang="en-US" sz="3200" b="1">
                <a:solidFill>
                  <a:srgbClr val="7030A0"/>
                </a:solidFill>
                <a:latin typeface="Calibri"/>
              </a:rPr>
              <a:t>and</a:t>
            </a:r>
            <a:r>
              <a:rPr lang="el-GR" sz="3200" b="1">
                <a:solidFill>
                  <a:srgbClr val="7030A0"/>
                </a:solidFill>
                <a:latin typeface="Calibri"/>
              </a:rPr>
              <a:t> Φ3</a:t>
            </a:r>
            <a:r>
              <a:rPr lang="en-US" sz="3200" b="1">
                <a:solidFill>
                  <a:srgbClr val="7030A0"/>
                </a:solidFill>
                <a:latin typeface="Calibri"/>
              </a:rPr>
              <a:t> scalar functions are multiplicati-vely </a:t>
            </a:r>
            <a:r>
              <a:rPr lang="en-US" sz="3200" b="1">
                <a:solidFill>
                  <a:srgbClr val="7030A0"/>
                </a:solidFill>
                <a:latin typeface="Calibri"/>
              </a:rPr>
              <a:t>transformed with non-vanishing or diverging factors. Hence after a tetrad-Weyl transformation (outside their singularities) they can take only the 0 or 1 values. Hence they act as topological (relative) invariants, which may be used to classify the LCR-structures.</a:t>
            </a:r>
            <a:endParaRPr sz="3200">
              <a:solidFill>
                <a:srgbClr val="7030A0"/>
              </a:solidFill>
              <a:latin typeface="Calibri"/>
            </a:endParaRPr>
          </a:p>
        </p:txBody>
      </p:sp>
      <p:pic>
        <p:nvPicPr>
          <p:cNvPr id="1625698790" name=""/>
          <p:cNvPicPr>
            <a:picLocks noChangeAspect="1"/>
          </p:cNvPicPr>
          <p:nvPr/>
        </p:nvPicPr>
        <p:blipFill>
          <a:blip r:embed="rId3"/>
          <a:stretch/>
        </p:blipFill>
        <p:spPr bwMode="auto">
          <a:xfrm flipH="0" flipV="0">
            <a:off x="303149" y="1610178"/>
            <a:ext cx="8537699" cy="1553482"/>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523548402" name="Shape 2050"/>
          <p:cNvSpPr>
            <a:spLocks noChangeShapeType="1" noGrp="1"/>
          </p:cNvSpPr>
          <p:nvPr>
            <p:ph type="title" idx="0"/>
          </p:nvPr>
        </p:nvSpPr>
        <p:spPr bwMode="auto">
          <a:xfrm flipH="0" flipV="0">
            <a:off x="91872" y="274635"/>
            <a:ext cx="8935355" cy="734557"/>
          </a:xfrm>
          <a:prstGeom prst="rect">
            <a:avLst/>
          </a:prstGeom>
          <a:noFill/>
        </p:spPr>
        <p:txBody>
          <a:bodyPr lIns="91440" tIns="45720" rIns="91440" bIns="45720" anchor="ctr" anchorCtr="0"/>
          <a:lstStyle/>
          <a:p>
            <a:pPr>
              <a:defRPr/>
            </a:pPr>
            <a:r>
              <a:rPr lang="en-US" sz="3600" b="1" i="0" u="none" strike="noStrike" cap="none" spc="0">
                <a:solidFill>
                  <a:srgbClr val="C00000"/>
                </a:solidFill>
                <a:latin typeface="Calibri"/>
                <a:ea typeface="Arial"/>
                <a:cs typeface="Arial"/>
              </a:rPr>
              <a:t>ELECTROWEAK AND “HIGGS” POTENTIALS</a:t>
            </a:r>
            <a:r>
              <a:rPr lang="en-US" sz="4400" b="1" i="0" u="none" strike="noStrike" cap="none" spc="0">
                <a:solidFill>
                  <a:schemeClr val="tx1"/>
                </a:solidFill>
                <a:latin typeface="Calibri"/>
                <a:ea typeface="Arial"/>
                <a:cs typeface="Arial"/>
              </a:rPr>
              <a:t> </a:t>
            </a:r>
            <a:r>
              <a:rPr lang="en-US" sz="3200" b="1" i="0" u="none" strike="noStrike" cap="none" spc="0">
                <a:solidFill>
                  <a:schemeClr val="tx1"/>
                </a:solidFill>
                <a:latin typeface="Calibri"/>
                <a:ea typeface="Arial"/>
                <a:cs typeface="Arial"/>
              </a:rPr>
              <a:t>(2)</a:t>
            </a:r>
            <a:endParaRPr/>
          </a:p>
        </p:txBody>
      </p:sp>
      <p:sp>
        <p:nvSpPr>
          <p:cNvPr id="695751394" name="1 - Τίτλος"/>
          <p:cNvSpPr txBox="1">
            <a:spLocks noChangeShapeType="1" noGrp="1"/>
          </p:cNvSpPr>
          <p:nvPr/>
        </p:nvSpPr>
        <p:spPr bwMode="auto">
          <a:xfrm flipH="0" flipV="0">
            <a:off x="303149" y="1009194"/>
            <a:ext cx="8474618" cy="476250"/>
          </a:xfrm>
          <a:prstGeom prst="rect">
            <a:avLst/>
          </a:prstGeom>
          <a:noFill/>
        </p:spPr>
        <p:txBody>
          <a:bodyPr lIns="91440" tIns="45720" rIns="91440" bIns="45720" anchor="ctr" anchorCtr="0"/>
          <a:lstStyle/>
          <a:p>
            <a:pPr lvl="0">
              <a:lnSpc>
                <a:spcPct val="90000"/>
              </a:lnSpc>
              <a:defRPr/>
            </a:pPr>
            <a:r>
              <a:rPr lang="en-US" sz="3000" b="1" i="0" u="none" strike="noStrike" cap="none" spc="0">
                <a:solidFill>
                  <a:srgbClr val="7030A0"/>
                </a:solidFill>
                <a:latin typeface="Calibri"/>
                <a:ea typeface="Calibri"/>
                <a:cs typeface="Calibri"/>
              </a:rPr>
              <a:t>We consider the following LCR-structure categories:</a:t>
            </a:r>
            <a:endParaRPr lang="en-US" sz="2800">
              <a:solidFill>
                <a:srgbClr val="7030A0"/>
              </a:solidFill>
              <a:latin typeface="Calibri"/>
            </a:endParaRPr>
          </a:p>
        </p:txBody>
      </p:sp>
      <p:sp>
        <p:nvSpPr>
          <p:cNvPr id="2010966213" name="1 - Τίτλος"/>
          <p:cNvSpPr txBox="1">
            <a:spLocks noChangeShapeType="1" noGrp="1"/>
          </p:cNvSpPr>
          <p:nvPr/>
        </p:nvSpPr>
        <p:spPr bwMode="auto">
          <a:xfrm flipH="0" flipV="0">
            <a:off x="423222" y="1717218"/>
            <a:ext cx="8372988" cy="1219655"/>
          </a:xfrm>
          <a:prstGeom prst="rect">
            <a:avLst/>
          </a:prstGeom>
          <a:noFill/>
        </p:spPr>
        <p:txBody>
          <a:bodyPr lIns="91440" tIns="45720" rIns="91440" bIns="45720" anchor="ctr" anchorCtr="0"/>
          <a:lstStyle/>
          <a:p>
            <a:pPr marL="416051" lvl="0" indent="-416051">
              <a:lnSpc>
                <a:spcPct val="90000"/>
              </a:lnSpc>
              <a:buAutoNum type="arabicPeriod"/>
              <a:defRPr/>
            </a:pPr>
            <a:r>
              <a:rPr lang="en-US" sz="3000" b="1" i="0" u="none" strike="noStrike" cap="none" spc="0">
                <a:solidFill>
                  <a:srgbClr val="FF0000"/>
                </a:solidFill>
                <a:latin typeface="Calibri"/>
                <a:ea typeface="Calibri"/>
                <a:cs typeface="Calibri"/>
              </a:rPr>
              <a:t>Degenerate for </a:t>
            </a:r>
            <a:r>
              <a:rPr lang="el-GR" sz="3000" b="1" i="0" u="none" strike="noStrike" cap="none" spc="0">
                <a:solidFill>
                  <a:srgbClr val="FF0000"/>
                </a:solidFill>
                <a:latin typeface="Calibri"/>
                <a:ea typeface="Calibri"/>
                <a:cs typeface="Calibri"/>
              </a:rPr>
              <a:t>Φ1</a:t>
            </a:r>
            <a:r>
              <a:rPr lang="en-US" sz="3000" b="1" i="0" u="none" strike="noStrike" cap="none" spc="0">
                <a:solidFill>
                  <a:srgbClr val="FF0000"/>
                </a:solidFill>
                <a:latin typeface="Calibri"/>
                <a:ea typeface="Calibri"/>
                <a:cs typeface="Calibri"/>
              </a:rPr>
              <a:t>=</a:t>
            </a:r>
            <a:r>
              <a:rPr lang="el-GR" sz="3000" b="1" i="0" u="none" strike="noStrike" cap="none" spc="0">
                <a:solidFill>
                  <a:srgbClr val="FF0000"/>
                </a:solidFill>
                <a:latin typeface="Calibri"/>
                <a:ea typeface="Calibri"/>
                <a:cs typeface="Calibri"/>
              </a:rPr>
              <a:t>Φ2</a:t>
            </a:r>
            <a:r>
              <a:rPr lang="en-US" sz="3000" b="1" i="0" u="none" strike="noStrike" cap="none" spc="0">
                <a:solidFill>
                  <a:srgbClr val="FF0000"/>
                </a:solidFill>
                <a:latin typeface="Calibri"/>
                <a:ea typeface="Calibri"/>
                <a:cs typeface="Calibri"/>
              </a:rPr>
              <a:t>=</a:t>
            </a:r>
            <a:r>
              <a:rPr lang="el-GR" sz="3000" b="1" i="0" u="none" strike="noStrike" cap="none" spc="0">
                <a:solidFill>
                  <a:srgbClr val="FF0000"/>
                </a:solidFill>
                <a:latin typeface="Calibri"/>
                <a:ea typeface="Calibri"/>
                <a:cs typeface="Calibri"/>
              </a:rPr>
              <a:t>Φ3</a:t>
            </a:r>
            <a:r>
              <a:rPr lang="en-US" sz="3000" b="1" i="0" u="none" strike="noStrike" cap="none" spc="0">
                <a:solidFill>
                  <a:srgbClr val="FF0000"/>
                </a:solidFill>
                <a:latin typeface="Calibri"/>
                <a:ea typeface="Calibri"/>
                <a:cs typeface="Calibri"/>
              </a:rPr>
              <a:t>=0</a:t>
            </a:r>
            <a:endParaRPr sz="3000" b="1" i="0" u="none" strike="noStrike" cap="none" spc="0">
              <a:solidFill>
                <a:srgbClr val="FF0000"/>
              </a:solidFill>
              <a:latin typeface="Calibri"/>
              <a:ea typeface="Calibri"/>
              <a:cs typeface="Calibri"/>
            </a:endParaRPr>
          </a:p>
          <a:p>
            <a:pPr marL="416051" lvl="0" indent="-416051">
              <a:lnSpc>
                <a:spcPct val="90000"/>
              </a:lnSpc>
              <a:buAutoNum type="arabicPeriod"/>
              <a:defRPr/>
            </a:pPr>
            <a:r>
              <a:rPr lang="en-US" sz="3000" b="1" i="0" u="none" strike="noStrike" cap="none" spc="0">
                <a:solidFill>
                  <a:srgbClr val="FF0000"/>
                </a:solidFill>
                <a:latin typeface="Calibri"/>
                <a:ea typeface="Calibri"/>
                <a:cs typeface="Calibri"/>
              </a:rPr>
              <a:t>Exotic matter for </a:t>
            </a:r>
            <a:r>
              <a:rPr lang="el-GR" sz="3000" b="1" i="0" u="none" strike="noStrike" cap="none" spc="0">
                <a:solidFill>
                  <a:srgbClr val="FF0000"/>
                </a:solidFill>
                <a:latin typeface="Calibri"/>
                <a:ea typeface="Calibri"/>
                <a:cs typeface="Calibri"/>
              </a:rPr>
              <a:t>Φ1</a:t>
            </a:r>
            <a:r>
              <a:rPr lang="el-GR" sz="3000" b="1" i="0" u="none" strike="noStrike" cap="none" spc="0">
                <a:solidFill>
                  <a:srgbClr val="FF0000"/>
                </a:solidFill>
                <a:latin typeface="Arial"/>
                <a:ea typeface="Arial"/>
                <a:cs typeface="Arial"/>
              </a:rPr>
              <a:t>≠</a:t>
            </a:r>
            <a:r>
              <a:rPr lang="en-US" sz="3000" b="1" i="0" u="none" strike="noStrike" cap="none" spc="0">
                <a:solidFill>
                  <a:srgbClr val="FF0000"/>
                </a:solidFill>
                <a:latin typeface="Calibri"/>
                <a:ea typeface="Calibri"/>
                <a:cs typeface="Calibri"/>
              </a:rPr>
              <a:t>0 and </a:t>
            </a:r>
            <a:r>
              <a:rPr lang="el-GR" sz="3000" b="1" i="0" u="none" strike="noStrike" cap="none" spc="0">
                <a:solidFill>
                  <a:srgbClr val="FF0000"/>
                </a:solidFill>
                <a:latin typeface="Calibri"/>
                <a:ea typeface="Calibri"/>
                <a:cs typeface="Calibri"/>
              </a:rPr>
              <a:t>Φ2</a:t>
            </a:r>
            <a:r>
              <a:rPr lang="en-US" sz="3000" b="1" i="0" u="none" strike="noStrike" cap="none" spc="0">
                <a:solidFill>
                  <a:srgbClr val="FF0000"/>
                </a:solidFill>
                <a:latin typeface="Calibri"/>
                <a:ea typeface="Calibri"/>
                <a:cs typeface="Calibri"/>
              </a:rPr>
              <a:t>=0 (or vice versa)</a:t>
            </a:r>
            <a:endParaRPr sz="3000" b="1" i="0" u="none" strike="noStrike" cap="none" spc="0">
              <a:solidFill>
                <a:srgbClr val="FF0000"/>
              </a:solidFill>
              <a:latin typeface="Times New Roman"/>
              <a:cs typeface="Times New Roman"/>
            </a:endParaRPr>
          </a:p>
          <a:p>
            <a:pPr marL="416051" lvl="0" indent="-416051">
              <a:lnSpc>
                <a:spcPct val="90000"/>
              </a:lnSpc>
              <a:buAutoNum type="arabicPeriod"/>
              <a:defRPr/>
            </a:pPr>
            <a:r>
              <a:rPr lang="en-US" sz="3000" b="1" i="0" u="none" strike="noStrike" cap="none" spc="0">
                <a:solidFill>
                  <a:srgbClr val="FF0000"/>
                </a:solidFill>
                <a:latin typeface="Calibri"/>
                <a:ea typeface="Calibri"/>
                <a:cs typeface="Calibri"/>
              </a:rPr>
              <a:t>Normal matter</a:t>
            </a:r>
            <a:r>
              <a:rPr lang="en-US" sz="3000" b="1" i="0" u="none" strike="noStrike" cap="none" spc="0">
                <a:solidFill>
                  <a:srgbClr val="FF0000"/>
                </a:solidFill>
                <a:latin typeface="Calibri"/>
                <a:ea typeface="Calibri"/>
                <a:cs typeface="Calibri"/>
              </a:rPr>
              <a:t> for </a:t>
            </a:r>
            <a:r>
              <a:rPr lang="el-GR" sz="3000" b="1" i="0" u="none" strike="noStrike" cap="none" spc="0">
                <a:solidFill>
                  <a:srgbClr val="FF0000"/>
                </a:solidFill>
                <a:latin typeface="Calibri"/>
                <a:ea typeface="Calibri"/>
                <a:cs typeface="Calibri"/>
              </a:rPr>
              <a:t>Φ1</a:t>
            </a:r>
            <a:r>
              <a:rPr lang="el-GR" sz="3000" b="1" i="0" u="none" strike="noStrike" cap="none" spc="0">
                <a:solidFill>
                  <a:srgbClr val="FF0000"/>
                </a:solidFill>
                <a:latin typeface="Arial"/>
                <a:ea typeface="Arial"/>
                <a:cs typeface="Arial"/>
              </a:rPr>
              <a:t>≠</a:t>
            </a:r>
            <a:r>
              <a:rPr lang="en-US" sz="3000" b="1" i="0" u="none" strike="noStrike" cap="none" spc="0">
                <a:solidFill>
                  <a:srgbClr val="FF0000"/>
                </a:solidFill>
                <a:latin typeface="Calibri"/>
                <a:ea typeface="Calibri"/>
                <a:cs typeface="Calibri"/>
              </a:rPr>
              <a:t>0 and </a:t>
            </a:r>
            <a:r>
              <a:rPr lang="el-GR" sz="3000" b="1" i="0" u="none" strike="noStrike" cap="none" spc="0">
                <a:solidFill>
                  <a:srgbClr val="FF0000"/>
                </a:solidFill>
                <a:latin typeface="Calibri"/>
                <a:ea typeface="Calibri"/>
                <a:cs typeface="Calibri"/>
              </a:rPr>
              <a:t>Φ2</a:t>
            </a:r>
            <a:r>
              <a:rPr lang="el-GR" sz="3000" b="1" i="0" u="none" strike="noStrike" cap="none" spc="0">
                <a:solidFill>
                  <a:srgbClr val="FF0000"/>
                </a:solidFill>
                <a:latin typeface="Arial"/>
                <a:ea typeface="Arial"/>
                <a:cs typeface="Arial"/>
              </a:rPr>
              <a:t>≠</a:t>
            </a:r>
            <a:r>
              <a:rPr lang="en-US" sz="3000" b="1" i="0" u="none" strike="noStrike" cap="none" spc="0">
                <a:solidFill>
                  <a:srgbClr val="FF0000"/>
                </a:solidFill>
                <a:latin typeface="Calibri"/>
                <a:ea typeface="Calibri"/>
                <a:cs typeface="Calibri"/>
              </a:rPr>
              <a:t>0</a:t>
            </a:r>
            <a:endParaRPr sz="2800">
              <a:solidFill>
                <a:srgbClr val="FF0000"/>
              </a:solidFill>
              <a:latin typeface="Calibri"/>
            </a:endParaRPr>
          </a:p>
        </p:txBody>
      </p:sp>
      <p:sp>
        <p:nvSpPr>
          <p:cNvPr id="930016634" name="1 - Τίτλος"/>
          <p:cNvSpPr txBox="1">
            <a:spLocks noChangeShapeType="1" noGrp="1"/>
          </p:cNvSpPr>
          <p:nvPr/>
        </p:nvSpPr>
        <p:spPr bwMode="auto">
          <a:xfrm flipH="0" flipV="0">
            <a:off x="303149" y="3055255"/>
            <a:ext cx="8613133" cy="550635"/>
          </a:xfrm>
          <a:prstGeom prst="rect">
            <a:avLst/>
          </a:prstGeom>
          <a:noFill/>
        </p:spPr>
        <p:txBody>
          <a:bodyPr lIns="91440" tIns="45720" rIns="91440" bIns="45720" anchor="ctr" anchorCtr="0"/>
          <a:lstStyle/>
          <a:p>
            <a:pPr lvl="0">
              <a:lnSpc>
                <a:spcPct val="90000"/>
              </a:lnSpc>
              <a:defRPr/>
            </a:pPr>
            <a:r>
              <a:rPr lang="en-US" sz="3200" b="1">
                <a:solidFill>
                  <a:srgbClr val="7030A0"/>
                </a:solidFill>
                <a:latin typeface="Calibri"/>
              </a:rPr>
              <a:t>The “natural U(2)” LCR-structure is </a:t>
            </a:r>
            <a:r>
              <a:rPr lang="en-US" sz="3200" b="1">
                <a:solidFill>
                  <a:srgbClr val="7030A0"/>
                </a:solidFill>
                <a:latin typeface="Calibri"/>
              </a:rPr>
              <a:t> </a:t>
            </a:r>
            <a:endParaRPr sz="3200">
              <a:solidFill>
                <a:srgbClr val="7030A0"/>
              </a:solidFill>
              <a:latin typeface="Calibri"/>
            </a:endParaRPr>
          </a:p>
        </p:txBody>
      </p:sp>
      <p:pic>
        <p:nvPicPr>
          <p:cNvPr id="1634713603" name=""/>
          <p:cNvPicPr>
            <a:picLocks noChangeAspect="1"/>
          </p:cNvPicPr>
          <p:nvPr/>
        </p:nvPicPr>
        <p:blipFill>
          <a:blip r:embed="rId3"/>
          <a:stretch/>
        </p:blipFill>
        <p:spPr bwMode="auto">
          <a:xfrm flipH="0" flipV="0">
            <a:off x="396573" y="3809999"/>
            <a:ext cx="8325956" cy="2710089"/>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9454595" name="Shape 2050"/>
          <p:cNvSpPr>
            <a:spLocks noChangeShapeType="1" noGrp="1"/>
          </p:cNvSpPr>
          <p:nvPr>
            <p:ph type="title" idx="0"/>
          </p:nvPr>
        </p:nvSpPr>
        <p:spPr bwMode="auto">
          <a:xfrm flipH="0" flipV="0">
            <a:off x="91872" y="274635"/>
            <a:ext cx="8935355" cy="734557"/>
          </a:xfrm>
          <a:prstGeom prst="rect">
            <a:avLst/>
          </a:prstGeom>
          <a:noFill/>
        </p:spPr>
        <p:txBody>
          <a:bodyPr lIns="91440" tIns="45720" rIns="91440" bIns="45720" anchor="ctr" anchorCtr="0"/>
          <a:lstStyle/>
          <a:p>
            <a:pPr>
              <a:defRPr/>
            </a:pPr>
            <a:r>
              <a:rPr lang="en-US" sz="3600" b="1" i="0" u="none" strike="noStrike" cap="none" spc="0">
                <a:solidFill>
                  <a:srgbClr val="C00000"/>
                </a:solidFill>
                <a:latin typeface="Calibri"/>
                <a:ea typeface="Arial"/>
                <a:cs typeface="Arial"/>
              </a:rPr>
              <a:t>ELECTROWEAK AND “HIGGS” POTENTIALS</a:t>
            </a:r>
            <a:r>
              <a:rPr lang="en-US" sz="4400" b="1" i="0" u="none" strike="noStrike" cap="none" spc="0">
                <a:solidFill>
                  <a:schemeClr val="tx1"/>
                </a:solidFill>
                <a:latin typeface="Calibri"/>
                <a:ea typeface="Arial"/>
                <a:cs typeface="Arial"/>
              </a:rPr>
              <a:t> </a:t>
            </a:r>
            <a:r>
              <a:rPr lang="en-US" sz="3200" b="1" i="0" u="none" strike="noStrike" cap="none" spc="0">
                <a:solidFill>
                  <a:schemeClr val="tx1"/>
                </a:solidFill>
                <a:latin typeface="Calibri"/>
                <a:ea typeface="Arial"/>
                <a:cs typeface="Arial"/>
              </a:rPr>
              <a:t>(</a:t>
            </a:r>
            <a:r>
              <a:rPr lang="el-GR" sz="3200" b="1" i="0" u="none" strike="noStrike" cap="none" spc="0">
                <a:solidFill>
                  <a:schemeClr val="tx1"/>
                </a:solidFill>
                <a:latin typeface="Calibri"/>
                <a:ea typeface="Arial"/>
                <a:cs typeface="Arial"/>
              </a:rPr>
              <a:t>3</a:t>
            </a:r>
            <a:r>
              <a:rPr lang="en-US" sz="3200" b="1" i="0" u="none" strike="noStrike" cap="none" spc="0">
                <a:solidFill>
                  <a:schemeClr val="tx1"/>
                </a:solidFill>
                <a:latin typeface="Calibri"/>
                <a:ea typeface="Arial"/>
                <a:cs typeface="Arial"/>
              </a:rPr>
              <a:t>)</a:t>
            </a:r>
            <a:endParaRPr/>
          </a:p>
        </p:txBody>
      </p:sp>
      <p:sp>
        <p:nvSpPr>
          <p:cNvPr id="446174248" name="1 - Τίτλος"/>
          <p:cNvSpPr txBox="1">
            <a:spLocks noChangeShapeType="1" noGrp="1"/>
          </p:cNvSpPr>
          <p:nvPr/>
        </p:nvSpPr>
        <p:spPr bwMode="auto">
          <a:xfrm flipH="0" flipV="0">
            <a:off x="167077" y="1009192"/>
            <a:ext cx="8613133" cy="487588"/>
          </a:xfrm>
          <a:prstGeom prst="rect">
            <a:avLst/>
          </a:prstGeom>
          <a:noFill/>
        </p:spPr>
        <p:txBody>
          <a:bodyPr lIns="91440" tIns="45720" rIns="91440" bIns="45720" anchor="ctr" anchorCtr="0"/>
          <a:lstStyle/>
          <a:p>
            <a:pPr lvl="0">
              <a:lnSpc>
                <a:spcPct val="90000"/>
              </a:lnSpc>
              <a:defRPr/>
            </a:pPr>
            <a:r>
              <a:rPr lang="en-US" sz="3200" b="1">
                <a:solidFill>
                  <a:srgbClr val="7030A0"/>
                </a:solidFill>
                <a:latin typeface="Calibri"/>
              </a:rPr>
              <a:t>The “KN” LCR-structure</a:t>
            </a:r>
            <a:r>
              <a:rPr lang="en-US" sz="3200" b="1">
                <a:solidFill>
                  <a:srgbClr val="7030A0"/>
                </a:solidFill>
                <a:latin typeface="Calibri"/>
              </a:rPr>
              <a:t> has the relative invariants </a:t>
            </a:r>
            <a:endParaRPr sz="3200">
              <a:solidFill>
                <a:srgbClr val="7030A0"/>
              </a:solidFill>
              <a:latin typeface="Calibri"/>
            </a:endParaRPr>
          </a:p>
        </p:txBody>
      </p:sp>
      <p:pic>
        <p:nvPicPr>
          <p:cNvPr id="2082480831" name=""/>
          <p:cNvPicPr>
            <a:picLocks noChangeAspect="1"/>
          </p:cNvPicPr>
          <p:nvPr/>
        </p:nvPicPr>
        <p:blipFill>
          <a:blip r:embed="rId3"/>
          <a:stretch/>
        </p:blipFill>
        <p:spPr bwMode="auto">
          <a:xfrm>
            <a:off x="737053" y="1564821"/>
            <a:ext cx="7305674" cy="2914650"/>
          </a:xfrm>
          <a:prstGeom prst="rect">
            <a:avLst/>
          </a:prstGeom>
        </p:spPr>
      </p:pic>
      <p:sp>
        <p:nvSpPr>
          <p:cNvPr id="388693910" name="1 - Τίτλος"/>
          <p:cNvSpPr txBox="1">
            <a:spLocks noChangeShapeType="1" noGrp="1"/>
          </p:cNvSpPr>
          <p:nvPr/>
        </p:nvSpPr>
        <p:spPr bwMode="auto">
          <a:xfrm flipH="0" flipV="0">
            <a:off x="684249" y="4762496"/>
            <a:ext cx="7302499" cy="1539877"/>
          </a:xfrm>
          <a:prstGeom prst="rect">
            <a:avLst/>
          </a:prstGeom>
          <a:noFill/>
        </p:spPr>
        <p:txBody>
          <a:bodyPr lIns="91440" tIns="45720" rIns="91440" bIns="45720" anchor="ctr" anchorCtr="0"/>
          <a:lstStyle/>
          <a:p>
            <a:pPr lvl="0">
              <a:lnSpc>
                <a:spcPct val="90000"/>
              </a:lnSpc>
              <a:defRPr/>
            </a:pPr>
            <a:r>
              <a:rPr lang="en-US" sz="3000" b="1" i="0" u="none" strike="noStrike" cap="none" spc="0">
                <a:solidFill>
                  <a:srgbClr val="7030A0"/>
                </a:solidFill>
                <a:latin typeface="Calibri"/>
                <a:ea typeface="Calibri"/>
                <a:cs typeface="Calibri"/>
              </a:rPr>
              <a:t>We make a tetrad-Weyl transformation to </a:t>
            </a:r>
            <a:r>
              <a:rPr lang="el-GR" sz="3000" b="1" i="0" u="none" strike="noStrike" cap="none" spc="0">
                <a:solidFill>
                  <a:srgbClr val="7030A0"/>
                </a:solidFill>
                <a:latin typeface="Calibri"/>
                <a:ea typeface="Calibri"/>
                <a:cs typeface="Calibri"/>
              </a:rPr>
              <a:t>Φ1=1=-Φ2 </a:t>
            </a:r>
            <a:r>
              <a:rPr lang="en-US" sz="3000" b="1" i="0" u="none" strike="noStrike" cap="none" spc="0">
                <a:solidFill>
                  <a:srgbClr val="7030A0"/>
                </a:solidFill>
                <a:latin typeface="Calibri"/>
                <a:ea typeface="Calibri"/>
                <a:cs typeface="Calibri"/>
              </a:rPr>
              <a:t>such that </a:t>
            </a:r>
            <a:r>
              <a:rPr lang="el-GR" sz="3000" b="1" i="0" u="none" strike="noStrike" cap="none" spc="0">
                <a:solidFill>
                  <a:srgbClr val="7030A0"/>
                </a:solidFill>
                <a:latin typeface="Calibri"/>
                <a:ea typeface="Calibri"/>
                <a:cs typeface="Calibri"/>
              </a:rPr>
              <a:t>Λ</a:t>
            </a:r>
            <a:r>
              <a:rPr lang="en-US" sz="3000" b="1" i="0" u="none" strike="noStrike" cap="none" spc="0">
                <a:solidFill>
                  <a:srgbClr val="7030A0"/>
                </a:solidFill>
                <a:latin typeface="Calibri"/>
                <a:ea typeface="Calibri"/>
                <a:cs typeface="Calibri"/>
              </a:rPr>
              <a:t> be the factor of the electromagnetic potential relative to the retarded null vector field.</a:t>
            </a:r>
            <a:endParaRPr lang="en-US" sz="2800">
              <a:solidFill>
                <a:srgbClr val="7030A0"/>
              </a:solidFill>
              <a:latin typeface="Calibri"/>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673907757" name="Shape 2050"/>
          <p:cNvSpPr>
            <a:spLocks noChangeShapeType="1" noGrp="1"/>
          </p:cNvSpPr>
          <p:nvPr>
            <p:ph type="title" idx="0"/>
          </p:nvPr>
        </p:nvSpPr>
        <p:spPr bwMode="auto">
          <a:xfrm flipH="0" flipV="0">
            <a:off x="104321" y="274635"/>
            <a:ext cx="8935355" cy="734557"/>
          </a:xfrm>
          <a:prstGeom prst="rect">
            <a:avLst/>
          </a:prstGeom>
          <a:noFill/>
        </p:spPr>
        <p:txBody>
          <a:bodyPr lIns="91440" tIns="45720" rIns="91440" bIns="45720" anchor="ctr" anchorCtr="0"/>
          <a:lstStyle/>
          <a:p>
            <a:pPr>
              <a:defRPr/>
            </a:pPr>
            <a:r>
              <a:rPr lang="en-US" sz="3600" b="1" i="0" u="none" strike="noStrike" cap="none" spc="0">
                <a:solidFill>
                  <a:srgbClr val="C00000"/>
                </a:solidFill>
                <a:latin typeface="Calibri"/>
                <a:ea typeface="Arial"/>
                <a:cs typeface="Arial"/>
              </a:rPr>
              <a:t>ELECTROWEAK AND “HIGGS” POTENTIALS</a:t>
            </a:r>
            <a:r>
              <a:rPr lang="en-US" sz="4400" b="1" i="0" u="none" strike="noStrike" cap="none" spc="0">
                <a:solidFill>
                  <a:schemeClr val="tx1"/>
                </a:solidFill>
                <a:latin typeface="Calibri"/>
                <a:ea typeface="Arial"/>
                <a:cs typeface="Arial"/>
              </a:rPr>
              <a:t> </a:t>
            </a:r>
            <a:r>
              <a:rPr lang="en-US" sz="3200" b="1" i="0" u="none" strike="noStrike" cap="none" spc="0">
                <a:solidFill>
                  <a:schemeClr val="tx1"/>
                </a:solidFill>
                <a:latin typeface="Calibri"/>
                <a:ea typeface="Arial"/>
                <a:cs typeface="Arial"/>
              </a:rPr>
              <a:t>(</a:t>
            </a:r>
            <a:r>
              <a:rPr lang="en-US" sz="3200" b="1" i="0" u="none" strike="noStrike" cap="none" spc="0">
                <a:solidFill>
                  <a:schemeClr val="tx1"/>
                </a:solidFill>
                <a:latin typeface="Calibri"/>
                <a:ea typeface="Arial"/>
                <a:cs typeface="Arial"/>
              </a:rPr>
              <a:t>4)</a:t>
            </a:r>
            <a:endParaRPr/>
          </a:p>
        </p:txBody>
      </p:sp>
      <p:sp>
        <p:nvSpPr>
          <p:cNvPr id="1048277304" name="1 - Τίτλος"/>
          <p:cNvSpPr txBox="1">
            <a:spLocks noChangeShapeType="1" noGrp="1"/>
          </p:cNvSpPr>
          <p:nvPr/>
        </p:nvSpPr>
        <p:spPr bwMode="auto">
          <a:xfrm flipH="0" flipV="0">
            <a:off x="167076" y="1009191"/>
            <a:ext cx="8708672" cy="895806"/>
          </a:xfrm>
          <a:prstGeom prst="rect">
            <a:avLst/>
          </a:prstGeom>
          <a:noFill/>
        </p:spPr>
        <p:txBody>
          <a:bodyPr lIns="91440" tIns="45720" rIns="91440" bIns="45720" anchor="ctr" anchorCtr="0"/>
          <a:lstStyle/>
          <a:p>
            <a:pPr lvl="0">
              <a:lnSpc>
                <a:spcPct val="90000"/>
              </a:lnSpc>
              <a:defRPr/>
            </a:pPr>
            <a:r>
              <a:rPr lang="en-US" sz="3200" b="1">
                <a:solidFill>
                  <a:srgbClr val="7030A0"/>
                </a:solidFill>
                <a:latin typeface="Calibri"/>
              </a:rPr>
              <a:t>The (singular) tetrad-Weyl transformation permits the electroweak potentials to take the forms </a:t>
            </a:r>
            <a:endParaRPr sz="3200">
              <a:solidFill>
                <a:srgbClr val="7030A0"/>
              </a:solidFill>
              <a:latin typeface="Calibri"/>
            </a:endParaRPr>
          </a:p>
        </p:txBody>
      </p:sp>
      <p:sp>
        <p:nvSpPr>
          <p:cNvPr id="1584720651" name="1 - Τίτλος"/>
          <p:cNvSpPr txBox="1">
            <a:spLocks noChangeShapeType="1" noGrp="1"/>
          </p:cNvSpPr>
          <p:nvPr/>
        </p:nvSpPr>
        <p:spPr bwMode="auto">
          <a:xfrm flipH="0" flipV="0">
            <a:off x="387801" y="4773838"/>
            <a:ext cx="8207275" cy="396873"/>
          </a:xfrm>
          <a:prstGeom prst="rect">
            <a:avLst/>
          </a:prstGeom>
          <a:noFill/>
        </p:spPr>
        <p:txBody>
          <a:bodyPr lIns="91440" tIns="45720" rIns="91440" bIns="45720" anchor="ctr" anchorCtr="0"/>
          <a:lstStyle/>
          <a:p>
            <a:pPr lvl="0">
              <a:lnSpc>
                <a:spcPct val="90000"/>
              </a:lnSpc>
              <a:defRPr/>
            </a:pPr>
            <a:r>
              <a:rPr lang="en-US" sz="3000" b="1" i="0" u="none" strike="noStrike" cap="none" spc="0">
                <a:solidFill>
                  <a:srgbClr val="7030A0"/>
                </a:solidFill>
                <a:latin typeface="Calibri"/>
                <a:ea typeface="Calibri"/>
                <a:cs typeface="Calibri"/>
              </a:rPr>
              <a:t>And the remaining real “Higgs” potential the form</a:t>
            </a:r>
            <a:endParaRPr lang="en-US" sz="2800">
              <a:solidFill>
                <a:srgbClr val="7030A0"/>
              </a:solidFill>
              <a:latin typeface="Calibri"/>
            </a:endParaRPr>
          </a:p>
        </p:txBody>
      </p:sp>
      <p:pic>
        <p:nvPicPr>
          <p:cNvPr id="941915090" name=""/>
          <p:cNvPicPr>
            <a:picLocks noChangeAspect="1"/>
          </p:cNvPicPr>
          <p:nvPr/>
        </p:nvPicPr>
        <p:blipFill>
          <a:blip r:embed="rId3"/>
          <a:stretch/>
        </p:blipFill>
        <p:spPr bwMode="auto">
          <a:xfrm flipH="0" flipV="0">
            <a:off x="592064" y="2017258"/>
            <a:ext cx="8003014" cy="2586490"/>
          </a:xfrm>
          <a:prstGeom prst="rect">
            <a:avLst/>
          </a:prstGeom>
        </p:spPr>
      </p:pic>
      <p:pic>
        <p:nvPicPr>
          <p:cNvPr id="1540061350" name=""/>
          <p:cNvPicPr>
            <a:picLocks noChangeAspect="1"/>
          </p:cNvPicPr>
          <p:nvPr/>
        </p:nvPicPr>
        <p:blipFill>
          <a:blip r:embed="rId4"/>
          <a:stretch/>
        </p:blipFill>
        <p:spPr bwMode="auto">
          <a:xfrm flipH="0" flipV="0">
            <a:off x="828927" y="5352142"/>
            <a:ext cx="7268482" cy="1383392"/>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691524410" name="Shape 2050"/>
          <p:cNvSpPr>
            <a:spLocks noChangeShapeType="1" noGrp="1"/>
          </p:cNvSpPr>
          <p:nvPr>
            <p:ph type="title" idx="0"/>
          </p:nvPr>
        </p:nvSpPr>
        <p:spPr bwMode="auto">
          <a:xfrm flipH="0" flipV="0">
            <a:off x="104321" y="274635"/>
            <a:ext cx="8935355" cy="621168"/>
          </a:xfrm>
          <a:prstGeom prst="rect">
            <a:avLst/>
          </a:prstGeom>
          <a:noFill/>
        </p:spPr>
        <p:txBody>
          <a:bodyPr lIns="91440" tIns="45720" rIns="91440" bIns="45720" anchor="ctr" anchorCtr="0"/>
          <a:lstStyle/>
          <a:p>
            <a:pPr>
              <a:defRPr/>
            </a:pPr>
            <a:r>
              <a:rPr lang="en-US" sz="3600" b="1" i="0" u="none" strike="noStrike" cap="none" spc="0">
                <a:solidFill>
                  <a:srgbClr val="C00000"/>
                </a:solidFill>
                <a:latin typeface="Calibri"/>
                <a:ea typeface="Arial"/>
                <a:cs typeface="Arial"/>
              </a:rPr>
              <a:t>GLUONIC FIELD EQUATION AND QUARKS</a:t>
            </a:r>
            <a:r>
              <a:rPr lang="en-US" sz="4400" b="1" i="0" u="none" strike="noStrike" cap="none" spc="0">
                <a:solidFill>
                  <a:schemeClr val="tx1"/>
                </a:solidFill>
                <a:latin typeface="Calibri"/>
                <a:ea typeface="Arial"/>
                <a:cs typeface="Arial"/>
              </a:rPr>
              <a:t> </a:t>
            </a:r>
            <a:r>
              <a:rPr lang="en-US" sz="3200" b="1" i="0" u="none" strike="noStrike" cap="none" spc="0">
                <a:solidFill>
                  <a:schemeClr val="tx1"/>
                </a:solidFill>
                <a:latin typeface="Calibri"/>
                <a:ea typeface="Arial"/>
                <a:cs typeface="Arial"/>
              </a:rPr>
              <a:t>(</a:t>
            </a:r>
            <a:r>
              <a:rPr lang="en-US" sz="3200" b="1" i="0" u="none" strike="noStrike" cap="none" spc="0">
                <a:solidFill>
                  <a:schemeClr val="tx1"/>
                </a:solidFill>
                <a:latin typeface="Calibri"/>
                <a:ea typeface="Arial"/>
                <a:cs typeface="Arial"/>
              </a:rPr>
              <a:t>1)</a:t>
            </a:r>
            <a:endParaRPr/>
          </a:p>
        </p:txBody>
      </p:sp>
      <p:sp>
        <p:nvSpPr>
          <p:cNvPr id="672603893" name="1 - Τίτλος"/>
          <p:cNvSpPr txBox="1">
            <a:spLocks noChangeShapeType="1" noGrp="1"/>
          </p:cNvSpPr>
          <p:nvPr/>
        </p:nvSpPr>
        <p:spPr bwMode="auto">
          <a:xfrm flipH="0" flipV="0">
            <a:off x="265433" y="895802"/>
            <a:ext cx="8704509" cy="657682"/>
          </a:xfrm>
          <a:prstGeom prst="rect">
            <a:avLst/>
          </a:prstGeom>
          <a:noFill/>
        </p:spPr>
        <p:txBody>
          <a:bodyPr lIns="91440" tIns="45720" rIns="91440" bIns="45720" anchor="ctr" anchorCtr="0"/>
          <a:lstStyle/>
          <a:p>
            <a:pPr lvl="0">
              <a:lnSpc>
                <a:spcPct val="90000"/>
              </a:lnSpc>
              <a:defRPr/>
            </a:pPr>
            <a:r>
              <a:rPr lang="en-US" sz="3200" b="1">
                <a:solidFill>
                  <a:srgbClr val="7030A0"/>
                </a:solidFill>
                <a:latin typeface="Calibri"/>
              </a:rPr>
              <a:t>The tetrad-Weyl permits </a:t>
            </a:r>
            <a:r>
              <a:rPr lang="en-US" sz="3200" b="1">
                <a:solidFill>
                  <a:schemeClr val="accent2"/>
                </a:solidFill>
                <a:latin typeface="Calibri"/>
              </a:rPr>
              <a:t>only</a:t>
            </a:r>
            <a:r>
              <a:rPr lang="en-US" sz="3200" b="1">
                <a:solidFill>
                  <a:srgbClr val="7030A0"/>
                </a:solidFill>
                <a:latin typeface="Calibri"/>
              </a:rPr>
              <a:t> the following 2 PDEs </a:t>
            </a:r>
            <a:endParaRPr sz="3200">
              <a:solidFill>
                <a:srgbClr val="7030A0"/>
              </a:solidFill>
              <a:latin typeface="Calibri"/>
            </a:endParaRPr>
          </a:p>
        </p:txBody>
      </p:sp>
      <p:sp>
        <p:nvSpPr>
          <p:cNvPr id="182557401" name="1 - Τίτλος"/>
          <p:cNvSpPr txBox="1">
            <a:spLocks noChangeShapeType="1" noGrp="1"/>
          </p:cNvSpPr>
          <p:nvPr/>
        </p:nvSpPr>
        <p:spPr bwMode="auto">
          <a:xfrm flipH="0" flipV="0">
            <a:off x="210639" y="5136696"/>
            <a:ext cx="8708571" cy="1349372"/>
          </a:xfrm>
          <a:prstGeom prst="rect">
            <a:avLst/>
          </a:prstGeom>
          <a:noFill/>
        </p:spPr>
        <p:txBody>
          <a:bodyPr lIns="91440" tIns="45720" rIns="91440" bIns="45720" anchor="ctr" anchorCtr="0"/>
          <a:lstStyle/>
          <a:p>
            <a:pPr lvl="0">
              <a:lnSpc>
                <a:spcPct val="90000"/>
              </a:lnSpc>
              <a:defRPr/>
            </a:pPr>
            <a:r>
              <a:rPr lang="en-US" sz="3000" b="1" i="0" u="none" strike="noStrike" cap="none" spc="0">
                <a:solidFill>
                  <a:srgbClr val="7030A0"/>
                </a:solidFill>
                <a:latin typeface="Calibri"/>
                <a:ea typeface="Calibri"/>
                <a:cs typeface="Calibri"/>
              </a:rPr>
              <a:t>Only the two (out of 3) self-dual forms are permitted. No source field is permitted!</a:t>
            </a:r>
            <a:endParaRPr lang="en-US" sz="3000" b="1" i="0" u="none" strike="noStrike" cap="none" spc="0">
              <a:solidFill>
                <a:srgbClr val="7030A0"/>
              </a:solidFill>
              <a:latin typeface="Calibri"/>
              <a:ea typeface="Calibri"/>
              <a:cs typeface="Calibri"/>
            </a:endParaRPr>
          </a:p>
          <a:p>
            <a:pPr lvl="0">
              <a:lnSpc>
                <a:spcPct val="90000"/>
              </a:lnSpc>
              <a:defRPr/>
            </a:pPr>
            <a:r>
              <a:rPr lang="en-US" sz="3000" b="1" i="0" u="none" strike="noStrike" cap="none" spc="0">
                <a:solidFill>
                  <a:schemeClr val="accent2"/>
                </a:solidFill>
                <a:latin typeface="Calibri"/>
                <a:ea typeface="Calibri"/>
                <a:cs typeface="Calibri"/>
              </a:rPr>
              <a:t>The 2-d PCFT is the Polyakov action!</a:t>
            </a:r>
            <a:endParaRPr sz="2800">
              <a:solidFill>
                <a:schemeClr val="accent2"/>
              </a:solidFill>
              <a:latin typeface="Calibri"/>
            </a:endParaRPr>
          </a:p>
        </p:txBody>
      </p:sp>
      <p:pic>
        <p:nvPicPr>
          <p:cNvPr id="728311303" name=""/>
          <p:cNvPicPr>
            <a:picLocks noChangeAspect="1"/>
          </p:cNvPicPr>
          <p:nvPr/>
        </p:nvPicPr>
        <p:blipFill>
          <a:blip r:embed="rId3"/>
          <a:stretch/>
        </p:blipFill>
        <p:spPr bwMode="auto">
          <a:xfrm flipH="0" flipV="0">
            <a:off x="265431" y="1603374"/>
            <a:ext cx="8653776" cy="3465283"/>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191796806" name="1 - Τίτλος"/>
          <p:cNvSpPr>
            <a:spLocks noChangeShapeType="1" noGrp="1"/>
          </p:cNvSpPr>
          <p:nvPr>
            <p:ph type="title"/>
          </p:nvPr>
        </p:nvSpPr>
        <p:spPr bwMode="auto">
          <a:xfrm>
            <a:off x="500062" y="0"/>
            <a:ext cx="8229600" cy="868362"/>
          </a:xfrm>
          <a:prstGeom prst="rect">
            <a:avLst/>
          </a:prstGeom>
        </p:spPr>
        <p:txBody>
          <a:bodyPr lIns="91440" tIns="45720" rIns="91440" bIns="45720" anchor="ctr" anchorCtr="0"/>
          <a:lstStyle>
            <a:lvl1pPr marL="0" indent="0" algn="ctr" defTabSz="914400">
              <a:lnSpc>
                <a:spcPct val="100000"/>
              </a:lnSpc>
              <a:spcBef>
                <a:spcPts val="0"/>
              </a:spcBef>
              <a:spcAft>
                <a:spcPts val="0"/>
              </a:spcAft>
              <a:buNone/>
              <a:defRPr sz="4400" b="0" i="0">
                <a:solidFill>
                  <a:schemeClr val="dk1"/>
                </a:solidFill>
                <a:latin typeface="Calibri"/>
              </a:defRPr>
            </a:lvl1pPr>
            <a:lvl2pPr marL="0" indent="0" algn="ctr" defTabSz="914400">
              <a:lnSpc>
                <a:spcPct val="100000"/>
              </a:lnSpc>
              <a:spcBef>
                <a:spcPts val="0"/>
              </a:spcBef>
              <a:spcAft>
                <a:spcPts val="0"/>
              </a:spcAft>
              <a:buNone/>
              <a:defRPr sz="4400" b="0" i="0">
                <a:solidFill>
                  <a:schemeClr val="dk1"/>
                </a:solidFill>
                <a:latin typeface="Calibri"/>
              </a:defRPr>
            </a:lvl2pPr>
            <a:lvl3pPr marL="0" indent="0" algn="ctr" defTabSz="914400">
              <a:lnSpc>
                <a:spcPct val="100000"/>
              </a:lnSpc>
              <a:spcBef>
                <a:spcPts val="0"/>
              </a:spcBef>
              <a:spcAft>
                <a:spcPts val="0"/>
              </a:spcAft>
              <a:buNone/>
              <a:defRPr sz="4400" b="0" i="0">
                <a:solidFill>
                  <a:schemeClr val="dk1"/>
                </a:solidFill>
                <a:latin typeface="Calibri"/>
              </a:defRPr>
            </a:lvl3pPr>
            <a:lvl4pPr marL="0" indent="0" algn="ctr" defTabSz="914400">
              <a:lnSpc>
                <a:spcPct val="100000"/>
              </a:lnSpc>
              <a:spcBef>
                <a:spcPts val="0"/>
              </a:spcBef>
              <a:spcAft>
                <a:spcPts val="0"/>
              </a:spcAft>
              <a:buNone/>
              <a:defRPr sz="4400" b="0" i="0">
                <a:solidFill>
                  <a:schemeClr val="dk1"/>
                </a:solidFill>
                <a:latin typeface="Calibri"/>
              </a:defRPr>
            </a:lvl4pPr>
            <a:lvl5pPr marL="0" indent="0" algn="ctr" defTabSz="914400">
              <a:lnSpc>
                <a:spcPct val="100000"/>
              </a:lnSpc>
              <a:spcBef>
                <a:spcPts val="0"/>
              </a:spcBef>
              <a:spcAft>
                <a:spcPts val="0"/>
              </a:spcAft>
              <a:buNone/>
              <a:defRPr sz="4400" b="0" i="0">
                <a:solidFill>
                  <a:schemeClr val="dk1"/>
                </a:solidFill>
                <a:latin typeface="Calibri"/>
              </a:defRPr>
            </a:lvl5pPr>
          </a:lstStyle>
          <a:p>
            <a:pPr marL="0" lvl="0" indent="0">
              <a:spcBef>
                <a:spcPts val="0"/>
              </a:spcBef>
              <a:buNone/>
              <a:defRPr/>
            </a:pPr>
            <a:r>
              <a:rPr b="1" i="0" u="none">
                <a:solidFill>
                  <a:srgbClr val="C00000"/>
                </a:solidFill>
              </a:rPr>
              <a:t>Pseudo-Conformal Field Theory</a:t>
            </a:r>
            <a:endParaRPr/>
          </a:p>
        </p:txBody>
      </p:sp>
      <p:sp>
        <p:nvSpPr>
          <p:cNvPr id="18593298" name="1 - Τίτλος"/>
          <p:cNvSpPr txBox="1">
            <a:spLocks noChangeShapeType="1" noGrp="1"/>
          </p:cNvSpPr>
          <p:nvPr/>
        </p:nvSpPr>
        <p:spPr bwMode="auto">
          <a:xfrm flipH="0" flipV="0">
            <a:off x="285750" y="714375"/>
            <a:ext cx="8616749" cy="868361"/>
          </a:xfrm>
          <a:prstGeom prst="rect">
            <a:avLst/>
          </a:prstGeom>
          <a:noFill/>
        </p:spPr>
        <p:txBody>
          <a:bodyPr lIns="91440" tIns="45720" rIns="91440" bIns="45720" anchor="ctr" anchorCtr="0"/>
          <a:lstStyle/>
          <a:p>
            <a:pPr lvl="0">
              <a:lnSpc>
                <a:spcPct val="90000"/>
              </a:lnSpc>
              <a:defRPr/>
            </a:pPr>
            <a:r>
              <a:rPr lang="en-US" sz="2800" b="1">
                <a:solidFill>
                  <a:srgbClr val="7030A0"/>
                </a:solidFill>
                <a:latin typeface="Calibri"/>
              </a:rPr>
              <a:t>PCFT achieves the goal of Einstein to unify all the existing interactions (gravity, electroweak, Higgs, gluonic)</a:t>
            </a:r>
            <a:r>
              <a:rPr lang="en-US" sz="2800">
                <a:solidFill>
                  <a:srgbClr val="7030A0"/>
                </a:solidFill>
                <a:latin typeface="Calibri"/>
              </a:rPr>
              <a:t>. </a:t>
            </a:r>
            <a:endParaRPr lang="en-US" sz="2800">
              <a:solidFill>
                <a:srgbClr val="7030A0"/>
              </a:solidFill>
              <a:latin typeface="Calibri"/>
            </a:endParaRPr>
          </a:p>
        </p:txBody>
      </p:sp>
      <p:sp>
        <p:nvSpPr>
          <p:cNvPr id="894107813" name="1 - Τίτλος"/>
          <p:cNvSpPr txBox="1">
            <a:spLocks noChangeShapeType="1" noGrp="1"/>
          </p:cNvSpPr>
          <p:nvPr/>
        </p:nvSpPr>
        <p:spPr bwMode="auto">
          <a:xfrm flipH="0" flipV="0">
            <a:off x="255785" y="1582735"/>
            <a:ext cx="8473873" cy="1401763"/>
          </a:xfrm>
          <a:prstGeom prst="rect">
            <a:avLst/>
          </a:prstGeom>
          <a:noFill/>
        </p:spPr>
        <p:txBody>
          <a:bodyPr lIns="91440" tIns="45720" rIns="91440" bIns="45720" anchor="ctr" anchorCtr="0"/>
          <a:lstStyle/>
          <a:p>
            <a:pPr lvl="0">
              <a:defRPr/>
            </a:pPr>
            <a:r>
              <a:rPr lang="en-US" sz="2800" b="1">
                <a:solidFill>
                  <a:schemeClr val="tx1"/>
                </a:solidFill>
                <a:latin typeface="Calibri"/>
              </a:rPr>
              <a:t>Einstein’s metric is replaced by two pairs of interrelated Frobenius integrable systems (Lorentzian CR-structure),</a:t>
            </a:r>
            <a:r>
              <a:rPr lang="en-US" sz="2800" b="1">
                <a:solidFill>
                  <a:schemeClr val="tx1"/>
                </a:solidFill>
                <a:latin typeface="Calibri"/>
              </a:rPr>
              <a:t> which coincides with the NP tetrad with </a:t>
            </a:r>
            <a:r>
              <a:rPr lang="el-GR" sz="2800" b="1">
                <a:solidFill>
                  <a:schemeClr val="tx1"/>
                </a:solidFill>
                <a:latin typeface="Calibri"/>
              </a:rPr>
              <a:t>κ=σ=0=λ=ν.</a:t>
            </a:r>
            <a:r>
              <a:rPr lang="en-US" sz="2800">
                <a:solidFill>
                  <a:schemeClr val="tx1"/>
                </a:solidFill>
                <a:latin typeface="Calibri"/>
              </a:rPr>
              <a:t> </a:t>
            </a:r>
            <a:endParaRPr>
              <a:solidFill>
                <a:schemeClr val="tx1"/>
              </a:solidFill>
            </a:endParaRPr>
          </a:p>
        </p:txBody>
      </p:sp>
      <p:sp>
        <p:nvSpPr>
          <p:cNvPr id="915364091" name="1 - Τίτλος"/>
          <p:cNvSpPr txBox="1">
            <a:spLocks noChangeShapeType="1" noGrp="1"/>
          </p:cNvSpPr>
          <p:nvPr/>
        </p:nvSpPr>
        <p:spPr bwMode="auto">
          <a:xfrm rot="0" flipH="0" flipV="0">
            <a:off x="568123" y="2984499"/>
            <a:ext cx="7504310" cy="1523999"/>
          </a:xfrm>
          <a:prstGeom prst="rect">
            <a:avLst/>
          </a:prstGeom>
          <a:noFill/>
        </p:spPr>
        <p:txBody>
          <a:bodyPr lIns="91440" tIns="45720" rIns="91440" bIns="45720" anchor="ctr" anchorCtr="0"/>
          <a:lstStyle/>
          <a:p>
            <a:pPr lvl="0">
              <a:lnSpc>
                <a:spcPct val="90000"/>
              </a:lnSpc>
              <a:defRPr/>
            </a:pPr>
            <a:r>
              <a:rPr lang="en-US" sz="2800" b="1">
                <a:solidFill>
                  <a:srgbClr val="FF0000"/>
                </a:solidFill>
                <a:latin typeface="Calibri"/>
              </a:rPr>
              <a:t>The leptons are solitonic lorentzian CR-structures with vanishing gluonic field. Every lepton implies a quark with non-vanishing  gluonic field. </a:t>
            </a:r>
            <a:r>
              <a:rPr lang="en-US" sz="2800" b="1">
                <a:solidFill>
                  <a:srgbClr val="FF0000"/>
                </a:solidFill>
                <a:latin typeface="Calibri"/>
              </a:rPr>
              <a:t>The first generation (e,</a:t>
            </a:r>
            <a:r>
              <a:rPr lang="el-GR" sz="2800" b="1">
                <a:solidFill>
                  <a:srgbClr val="FF0000"/>
                </a:solidFill>
                <a:latin typeface="Calibri"/>
              </a:rPr>
              <a:t>ν</a:t>
            </a:r>
            <a:r>
              <a:rPr lang="en-US" sz="2800" b="1">
                <a:solidFill>
                  <a:srgbClr val="FF0000"/>
                </a:solidFill>
                <a:latin typeface="Calibri"/>
              </a:rPr>
              <a:t>;u,d) is explicitly computed.</a:t>
            </a:r>
            <a:r>
              <a:rPr lang="en-US" sz="2800">
                <a:solidFill>
                  <a:srgbClr val="FF0000"/>
                </a:solidFill>
                <a:latin typeface="Calibri"/>
              </a:rPr>
              <a:t> </a:t>
            </a:r>
            <a:endParaRPr lang="en-US" sz="2800">
              <a:solidFill>
                <a:srgbClr val="FF0000"/>
              </a:solidFill>
              <a:latin typeface="Calibri"/>
            </a:endParaRPr>
          </a:p>
        </p:txBody>
      </p:sp>
      <p:sp>
        <p:nvSpPr>
          <p:cNvPr id="516117379" name="1 - Τίτλος"/>
          <p:cNvSpPr txBox="1">
            <a:spLocks noChangeShapeType="1" noGrp="1"/>
          </p:cNvSpPr>
          <p:nvPr/>
        </p:nvSpPr>
        <p:spPr bwMode="auto">
          <a:xfrm flipH="0" flipV="0">
            <a:off x="498927" y="4444999"/>
            <a:ext cx="7642705" cy="2152195"/>
          </a:xfrm>
          <a:prstGeom prst="rect">
            <a:avLst/>
          </a:prstGeom>
          <a:noFill/>
        </p:spPr>
        <p:txBody>
          <a:bodyPr lIns="91440" tIns="45720" rIns="91440" bIns="45720" anchor="ctr" anchorCtr="0"/>
          <a:lstStyle/>
          <a:p>
            <a:pPr lvl="0">
              <a:lnSpc>
                <a:spcPct val="90000"/>
              </a:lnSpc>
              <a:defRPr/>
            </a:pPr>
            <a:r>
              <a:rPr lang="en-US" sz="2800" b="1" i="0" u="none">
                <a:solidFill>
                  <a:srgbClr val="7030A0"/>
                </a:solidFill>
                <a:latin typeface="Calibri"/>
              </a:rPr>
              <a:t>Minkowski spacetime is the boundary of SU(2,2) symmetric classical domain. Gravity measures the penetration in the domain. It also restricts the CP(3) surfaces to quadrics, cubics and quartics, which determine the three particle generations.</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593298"/>
                                        </p:tgtEl>
                                        <p:attrNameLst>
                                          <p:attrName>style.visibility</p:attrName>
                                        </p:attrNameLst>
                                      </p:cBhvr>
                                      <p:to>
                                        <p:strVal val="visible"/>
                                      </p:to>
                                    </p:set>
                                    <p:anim calcmode="lin" valueType="num">
                                      <p:cBhvr additive="base">
                                        <p:cTn id="7" dur="500" fill="hold"/>
                                        <p:tgtEl>
                                          <p:spTgt spid="18593298"/>
                                        </p:tgtEl>
                                        <p:attrNameLst>
                                          <p:attrName>ppt_x</p:attrName>
                                        </p:attrNameLst>
                                      </p:cBhvr>
                                      <p:tavLst>
                                        <p:tav tm="0">
                                          <p:val>
                                            <p:strVal val="#ppt_x"/>
                                          </p:val>
                                        </p:tav>
                                        <p:tav tm="100000">
                                          <p:val>
                                            <p:strVal val="#ppt_x"/>
                                          </p:val>
                                        </p:tav>
                                      </p:tavLst>
                                    </p:anim>
                                    <p:anim calcmode="lin" valueType="num">
                                      <p:cBhvr additive="base">
                                        <p:cTn id="8" dur="500" fill="hold"/>
                                        <p:tgtEl>
                                          <p:spTgt spid="1859329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94107813"/>
                                        </p:tgtEl>
                                        <p:attrNameLst>
                                          <p:attrName>style.visibility</p:attrName>
                                        </p:attrNameLst>
                                      </p:cBhvr>
                                      <p:to>
                                        <p:strVal val="visible"/>
                                      </p:to>
                                    </p:set>
                                    <p:anim calcmode="lin" valueType="num">
                                      <p:cBhvr additive="base">
                                        <p:cTn id="19" dur="500" fill="hold"/>
                                        <p:tgtEl>
                                          <p:spTgt spid="894107813"/>
                                        </p:tgtEl>
                                        <p:attrNameLst>
                                          <p:attrName>ppt_x</p:attrName>
                                        </p:attrNameLst>
                                      </p:cBhvr>
                                      <p:tavLst>
                                        <p:tav tm="0">
                                          <p:val>
                                            <p:strVal val="#ppt_x"/>
                                          </p:val>
                                        </p:tav>
                                        <p:tav tm="100000">
                                          <p:val>
                                            <p:strVal val="#ppt_x"/>
                                          </p:val>
                                        </p:tav>
                                      </p:tavLst>
                                    </p:anim>
                                    <p:anim calcmode="lin" valueType="num">
                                      <p:cBhvr additive="base">
                                        <p:cTn id="20" dur="500" fill="hold"/>
                                        <p:tgtEl>
                                          <p:spTgt spid="8941078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15364091"/>
                                        </p:tgtEl>
                                        <p:attrNameLst>
                                          <p:attrName>style.visibility</p:attrName>
                                        </p:attrNameLst>
                                      </p:cBhvr>
                                      <p:to>
                                        <p:strVal val="visible"/>
                                      </p:to>
                                    </p:set>
                                    <p:anim calcmode="lin" valueType="num">
                                      <p:cBhvr additive="base">
                                        <p:cTn id="25" dur="500" fill="hold"/>
                                        <p:tgtEl>
                                          <p:spTgt spid="915364091"/>
                                        </p:tgtEl>
                                        <p:attrNameLst>
                                          <p:attrName>ppt_x</p:attrName>
                                        </p:attrNameLst>
                                      </p:cBhvr>
                                      <p:tavLst>
                                        <p:tav tm="0">
                                          <p:val>
                                            <p:strVal val="#ppt_x"/>
                                          </p:val>
                                        </p:tav>
                                        <p:tav tm="100000">
                                          <p:val>
                                            <p:strVal val="#ppt_x"/>
                                          </p:val>
                                        </p:tav>
                                      </p:tavLst>
                                    </p:anim>
                                    <p:anim calcmode="lin" valueType="num">
                                      <p:cBhvr additive="base">
                                        <p:cTn id="26" dur="500" fill="hold"/>
                                        <p:tgtEl>
                                          <p:spTgt spid="91536409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16117379"/>
                                        </p:tgtEl>
                                        <p:attrNameLst>
                                          <p:attrName>style.visibility</p:attrName>
                                        </p:attrNameLst>
                                      </p:cBhvr>
                                      <p:to>
                                        <p:strVal val="visible"/>
                                      </p:to>
                                    </p:set>
                                    <p:anim calcmode="lin" valueType="num">
                                      <p:cBhvr additive="base">
                                        <p:cTn id="43" dur="500" fill="hold"/>
                                        <p:tgtEl>
                                          <p:spTgt spid="516117379"/>
                                        </p:tgtEl>
                                        <p:attrNameLst>
                                          <p:attrName>ppt_x</p:attrName>
                                        </p:attrNameLst>
                                      </p:cBhvr>
                                      <p:tavLst>
                                        <p:tav tm="0">
                                          <p:val>
                                            <p:strVal val="#ppt_x"/>
                                          </p:val>
                                        </p:tav>
                                        <p:tav tm="100000">
                                          <p:val>
                                            <p:strVal val="#ppt_x"/>
                                          </p:val>
                                        </p:tav>
                                      </p:tavLst>
                                    </p:anim>
                                    <p:anim calcmode="lin" valueType="num">
                                      <p:cBhvr additive="base">
                                        <p:cTn id="44" dur="500" fill="hold"/>
                                        <p:tgtEl>
                                          <p:spTgt spid="5161173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93298" grpId="0" uiExpand="1" build="whole" animBg="0" autoUpdateAnimBg="0" rev="0" advAuto="0"/>
      <p:bldP spid="894107813" grpId="0" uiExpand="1" build="whole" animBg="0" autoUpdateAnimBg="0" rev="0" advAuto="0"/>
      <p:bldP spid="915364091" grpId="0" uiExpand="1" build="whole" animBg="0" autoUpdateAnimBg="0" rev="0" advAuto="0"/>
      <p:bldP spid="516117379" grpId="0" uiExpand="1" build="whole" animBg="0" autoUpdateAnimBg="0" rev="0" advAuto="0"/>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661362649" name="Shape 2050"/>
          <p:cNvSpPr>
            <a:spLocks noChangeShapeType="1" noGrp="1"/>
          </p:cNvSpPr>
          <p:nvPr>
            <p:ph type="title" idx="0"/>
          </p:nvPr>
        </p:nvSpPr>
        <p:spPr bwMode="auto">
          <a:xfrm flipH="0" flipV="0">
            <a:off x="104320" y="274635"/>
            <a:ext cx="8935354" cy="621167"/>
          </a:xfrm>
          <a:prstGeom prst="rect">
            <a:avLst/>
          </a:prstGeom>
          <a:noFill/>
        </p:spPr>
        <p:txBody>
          <a:bodyPr lIns="91440" tIns="45720" rIns="91440" bIns="45720" anchor="ctr" anchorCtr="0"/>
          <a:lstStyle/>
          <a:p>
            <a:pPr>
              <a:defRPr/>
            </a:pPr>
            <a:r>
              <a:rPr lang="en-US" sz="3600" b="1" i="0" u="none" strike="noStrike" cap="none" spc="0">
                <a:solidFill>
                  <a:srgbClr val="C00000"/>
                </a:solidFill>
                <a:latin typeface="Calibri"/>
                <a:ea typeface="Arial"/>
                <a:cs typeface="Arial"/>
              </a:rPr>
              <a:t>GLUONIC FIELD EQUATION AND QUARKS</a:t>
            </a:r>
            <a:r>
              <a:rPr lang="en-US" sz="4400" b="1" i="0" u="none" strike="noStrike" cap="none" spc="0">
                <a:solidFill>
                  <a:schemeClr val="tx1"/>
                </a:solidFill>
                <a:latin typeface="Calibri"/>
                <a:ea typeface="Arial"/>
                <a:cs typeface="Arial"/>
              </a:rPr>
              <a:t> </a:t>
            </a:r>
            <a:r>
              <a:rPr lang="en-US" sz="3200" b="1" i="0" u="none" strike="noStrike" cap="none" spc="0">
                <a:solidFill>
                  <a:schemeClr val="tx1"/>
                </a:solidFill>
                <a:latin typeface="Calibri"/>
                <a:ea typeface="Arial"/>
                <a:cs typeface="Arial"/>
              </a:rPr>
              <a:t>(</a:t>
            </a:r>
            <a:r>
              <a:rPr lang="en-US" sz="3200" b="1" i="0" u="none" strike="noStrike" cap="none" spc="0">
                <a:solidFill>
                  <a:schemeClr val="tx1"/>
                </a:solidFill>
                <a:latin typeface="Calibri"/>
                <a:ea typeface="Arial"/>
                <a:cs typeface="Arial"/>
              </a:rPr>
              <a:t>2)</a:t>
            </a:r>
            <a:endParaRPr/>
          </a:p>
        </p:txBody>
      </p:sp>
      <p:sp>
        <p:nvSpPr>
          <p:cNvPr id="1085883213" name="1 - Τίτλος"/>
          <p:cNvSpPr txBox="1">
            <a:spLocks noChangeShapeType="1" noGrp="1"/>
          </p:cNvSpPr>
          <p:nvPr/>
        </p:nvSpPr>
        <p:spPr bwMode="auto">
          <a:xfrm flipH="0" flipV="0">
            <a:off x="104320" y="895802"/>
            <a:ext cx="8935354" cy="657682"/>
          </a:xfrm>
          <a:prstGeom prst="rect">
            <a:avLst/>
          </a:prstGeom>
          <a:noFill/>
        </p:spPr>
        <p:txBody>
          <a:bodyPr lIns="91440" tIns="45720" rIns="91440" bIns="45720" anchor="ctr" anchorCtr="0"/>
          <a:lstStyle/>
          <a:p>
            <a:pPr lvl="0">
              <a:lnSpc>
                <a:spcPct val="90000"/>
              </a:lnSpc>
              <a:defRPr/>
            </a:pPr>
            <a:r>
              <a:rPr lang="en-US" sz="3200" b="1">
                <a:solidFill>
                  <a:srgbClr val="7030A0"/>
                </a:solidFill>
                <a:latin typeface="Calibri"/>
              </a:rPr>
              <a:t>The</a:t>
            </a:r>
            <a:r>
              <a:rPr lang="en-US" sz="3200" b="1">
                <a:solidFill>
                  <a:srgbClr val="7030A0"/>
                </a:solidFill>
                <a:latin typeface="Calibri"/>
              </a:rPr>
              <a:t>y reduce to the following PDEs with real sources</a:t>
            </a:r>
            <a:endParaRPr sz="3200">
              <a:solidFill>
                <a:srgbClr val="7030A0"/>
              </a:solidFill>
              <a:latin typeface="Calibri"/>
            </a:endParaRPr>
          </a:p>
        </p:txBody>
      </p:sp>
      <p:sp>
        <p:nvSpPr>
          <p:cNvPr id="1806263654" name="1 - Τίτλος"/>
          <p:cNvSpPr txBox="1">
            <a:spLocks noChangeShapeType="1" noGrp="1"/>
          </p:cNvSpPr>
          <p:nvPr/>
        </p:nvSpPr>
        <p:spPr bwMode="auto">
          <a:xfrm flipH="0" flipV="0">
            <a:off x="210640" y="4909910"/>
            <a:ext cx="8708571" cy="1576159"/>
          </a:xfrm>
          <a:prstGeom prst="rect">
            <a:avLst/>
          </a:prstGeom>
          <a:noFill/>
        </p:spPr>
        <p:txBody>
          <a:bodyPr lIns="91440" tIns="45720" rIns="91440" bIns="45720" anchor="ctr" anchorCtr="0"/>
          <a:lstStyle/>
          <a:p>
            <a:pPr lvl="0">
              <a:lnSpc>
                <a:spcPct val="90000"/>
              </a:lnSpc>
              <a:defRPr/>
            </a:pPr>
            <a:r>
              <a:rPr lang="en-US" sz="3000" b="1" i="0" u="none" strike="noStrike" cap="none" spc="0">
                <a:solidFill>
                  <a:srgbClr val="7030A0"/>
                </a:solidFill>
                <a:latin typeface="Calibri"/>
                <a:ea typeface="Calibri"/>
                <a:cs typeface="Calibri"/>
              </a:rPr>
              <a:t>The second is the dual (magnetic monopole) of the first. The solution of the first PDE with the static (electron) LCR-structure is identified with the quark.</a:t>
            </a:r>
            <a:endParaRPr lang="en-US" sz="3000" b="1" i="0" u="none" strike="noStrike" cap="none" spc="0">
              <a:solidFill>
                <a:srgbClr val="7030A0"/>
              </a:solidFill>
              <a:latin typeface="Calibri"/>
              <a:ea typeface="Calibri"/>
              <a:cs typeface="Calibri"/>
            </a:endParaRPr>
          </a:p>
          <a:p>
            <a:pPr lvl="0">
              <a:lnSpc>
                <a:spcPct val="90000"/>
              </a:lnSpc>
              <a:defRPr/>
            </a:pPr>
            <a:r>
              <a:rPr lang="en-US" sz="3000" b="1" i="0" u="none" strike="noStrike" cap="none" spc="0">
                <a:solidFill>
                  <a:schemeClr val="accent2"/>
                </a:solidFill>
                <a:latin typeface="Calibri"/>
                <a:ea typeface="Calibri"/>
                <a:cs typeface="Calibri"/>
              </a:rPr>
              <a:t>This is the origin of the lepton-quark correspondence!</a:t>
            </a:r>
            <a:endParaRPr sz="2800">
              <a:solidFill>
                <a:schemeClr val="accent2"/>
              </a:solidFill>
              <a:latin typeface="Calibri"/>
            </a:endParaRPr>
          </a:p>
        </p:txBody>
      </p:sp>
      <p:pic>
        <p:nvPicPr>
          <p:cNvPr id="1436307182" name=""/>
          <p:cNvPicPr>
            <a:picLocks noChangeAspect="1"/>
          </p:cNvPicPr>
          <p:nvPr/>
        </p:nvPicPr>
        <p:blipFill>
          <a:blip r:embed="rId3"/>
          <a:stretch/>
        </p:blipFill>
        <p:spPr bwMode="auto">
          <a:xfrm flipH="0" flipV="0">
            <a:off x="386696" y="1655535"/>
            <a:ext cx="8447767" cy="2928710"/>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944683975" name="Shape 2050"/>
          <p:cNvSpPr>
            <a:spLocks noChangeShapeType="1" noGrp="1"/>
          </p:cNvSpPr>
          <p:nvPr>
            <p:ph type="title" idx="0"/>
          </p:nvPr>
        </p:nvSpPr>
        <p:spPr bwMode="auto">
          <a:xfrm flipH="0" flipV="0">
            <a:off x="104320" y="274635"/>
            <a:ext cx="8935354" cy="621167"/>
          </a:xfrm>
          <a:prstGeom prst="rect">
            <a:avLst/>
          </a:prstGeom>
          <a:noFill/>
        </p:spPr>
        <p:txBody>
          <a:bodyPr lIns="91440" tIns="45720" rIns="91440" bIns="45720" anchor="ctr" anchorCtr="0"/>
          <a:lstStyle/>
          <a:p>
            <a:pPr>
              <a:defRPr/>
            </a:pPr>
            <a:r>
              <a:rPr lang="en-US" sz="3600" b="1" i="0" u="none" strike="noStrike" cap="none" spc="0">
                <a:solidFill>
                  <a:srgbClr val="C00000"/>
                </a:solidFill>
                <a:latin typeface="Calibri"/>
                <a:ea typeface="Arial"/>
                <a:cs typeface="Arial"/>
              </a:rPr>
              <a:t>GLUONIC FIELD EQUATION AND QUARKS</a:t>
            </a:r>
            <a:r>
              <a:rPr lang="en-US" sz="4400" b="1" i="0" u="none" strike="noStrike" cap="none" spc="0">
                <a:solidFill>
                  <a:schemeClr val="tx1"/>
                </a:solidFill>
                <a:latin typeface="Calibri"/>
                <a:ea typeface="Arial"/>
                <a:cs typeface="Arial"/>
              </a:rPr>
              <a:t> </a:t>
            </a:r>
            <a:r>
              <a:rPr lang="en-US" sz="3200" b="1" i="0" u="none" strike="noStrike" cap="none" spc="0">
                <a:solidFill>
                  <a:schemeClr val="tx1"/>
                </a:solidFill>
                <a:latin typeface="Calibri"/>
                <a:ea typeface="Arial"/>
                <a:cs typeface="Arial"/>
              </a:rPr>
              <a:t>(</a:t>
            </a:r>
            <a:r>
              <a:rPr lang="en-US" sz="3200" b="1" i="0" u="none" strike="noStrike" cap="none" spc="0">
                <a:solidFill>
                  <a:schemeClr val="tx1"/>
                </a:solidFill>
                <a:latin typeface="Calibri"/>
                <a:ea typeface="Arial"/>
                <a:cs typeface="Arial"/>
              </a:rPr>
              <a:t>3)</a:t>
            </a:r>
            <a:endParaRPr/>
          </a:p>
        </p:txBody>
      </p:sp>
      <p:sp>
        <p:nvSpPr>
          <p:cNvPr id="318529106" name="1 - Τίτλος"/>
          <p:cNvSpPr txBox="1">
            <a:spLocks noChangeShapeType="1" noGrp="1"/>
          </p:cNvSpPr>
          <p:nvPr/>
        </p:nvSpPr>
        <p:spPr bwMode="auto">
          <a:xfrm flipH="0" flipV="0">
            <a:off x="386695" y="1015999"/>
            <a:ext cx="8028213" cy="866323"/>
          </a:xfrm>
          <a:prstGeom prst="rect">
            <a:avLst/>
          </a:prstGeom>
          <a:noFill/>
        </p:spPr>
        <p:txBody>
          <a:bodyPr lIns="91440" tIns="45720" rIns="91440" bIns="45720" anchor="ctr" anchorCtr="0"/>
          <a:lstStyle/>
          <a:p>
            <a:pPr lvl="0">
              <a:lnSpc>
                <a:spcPct val="90000"/>
              </a:lnSpc>
              <a:defRPr/>
            </a:pPr>
            <a:r>
              <a:rPr lang="en-US" sz="3200" b="1">
                <a:solidFill>
                  <a:srgbClr val="7030A0"/>
                </a:solidFill>
                <a:latin typeface="Calibri"/>
              </a:rPr>
              <a:t>The</a:t>
            </a:r>
            <a:r>
              <a:rPr lang="en-US" sz="3200" b="1">
                <a:solidFill>
                  <a:srgbClr val="7030A0"/>
                </a:solidFill>
                <a:latin typeface="Calibri"/>
              </a:rPr>
              <a:t> abelian (Cartan subalgebra of SU(3)) PDE in differential Forms is</a:t>
            </a:r>
            <a:endParaRPr sz="3200">
              <a:solidFill>
                <a:srgbClr val="7030A0"/>
              </a:solidFill>
              <a:latin typeface="Calibri"/>
            </a:endParaRPr>
          </a:p>
        </p:txBody>
      </p:sp>
      <p:pic>
        <p:nvPicPr>
          <p:cNvPr id="1707994748" name=""/>
          <p:cNvPicPr>
            <a:picLocks noChangeAspect="1"/>
          </p:cNvPicPr>
          <p:nvPr/>
        </p:nvPicPr>
        <p:blipFill>
          <a:blip r:embed="rId3"/>
          <a:stretch/>
        </p:blipFill>
        <p:spPr bwMode="auto">
          <a:xfrm flipH="0" flipV="0">
            <a:off x="210639" y="1966231"/>
            <a:ext cx="8708571" cy="1619249"/>
          </a:xfrm>
          <a:prstGeom prst="rect">
            <a:avLst/>
          </a:prstGeom>
        </p:spPr>
      </p:pic>
      <p:sp>
        <p:nvSpPr>
          <p:cNvPr id="1972122406" name="1 - Τίτλος"/>
          <p:cNvSpPr txBox="1">
            <a:spLocks noChangeShapeType="1" noGrp="1"/>
          </p:cNvSpPr>
          <p:nvPr/>
        </p:nvSpPr>
        <p:spPr bwMode="auto">
          <a:xfrm flipH="0" flipV="0">
            <a:off x="448381" y="3429000"/>
            <a:ext cx="8028213" cy="657681"/>
          </a:xfrm>
          <a:prstGeom prst="rect">
            <a:avLst/>
          </a:prstGeom>
          <a:noFill/>
        </p:spPr>
        <p:txBody>
          <a:bodyPr lIns="91440" tIns="45720" rIns="91440" bIns="45720" anchor="ctr" anchorCtr="0"/>
          <a:lstStyle/>
          <a:p>
            <a:pPr lvl="0">
              <a:lnSpc>
                <a:spcPct val="90000"/>
              </a:lnSpc>
              <a:defRPr/>
            </a:pPr>
            <a:r>
              <a:rPr lang="en-US" sz="3200" b="1">
                <a:solidFill>
                  <a:srgbClr val="7030A0"/>
                </a:solidFill>
                <a:latin typeface="Calibri"/>
              </a:rPr>
              <a:t>Using Stoke’s theorem we find the solution</a:t>
            </a:r>
            <a:endParaRPr sz="3200">
              <a:solidFill>
                <a:srgbClr val="7030A0"/>
              </a:solidFill>
              <a:latin typeface="Calibri"/>
            </a:endParaRPr>
          </a:p>
        </p:txBody>
      </p:sp>
      <p:pic>
        <p:nvPicPr>
          <p:cNvPr id="451252260" name=""/>
          <p:cNvPicPr>
            <a:picLocks noChangeAspect="1"/>
          </p:cNvPicPr>
          <p:nvPr/>
        </p:nvPicPr>
        <p:blipFill>
          <a:blip r:embed="rId4"/>
          <a:stretch/>
        </p:blipFill>
        <p:spPr bwMode="auto">
          <a:xfrm flipH="0" flipV="0">
            <a:off x="386696" y="4144735"/>
            <a:ext cx="8345714" cy="2364014"/>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028555869" name="Shape 2050"/>
          <p:cNvSpPr>
            <a:spLocks noChangeShapeType="1" noGrp="1"/>
          </p:cNvSpPr>
          <p:nvPr>
            <p:ph type="title" idx="0"/>
          </p:nvPr>
        </p:nvSpPr>
        <p:spPr bwMode="auto">
          <a:xfrm flipH="0" flipV="0">
            <a:off x="295979" y="172580"/>
            <a:ext cx="8743692" cy="525180"/>
          </a:xfrm>
          <a:prstGeom prst="rect">
            <a:avLst/>
          </a:prstGeom>
          <a:noFill/>
        </p:spPr>
        <p:txBody>
          <a:bodyPr lIns="91440" tIns="45720" rIns="91440" bIns="45720" anchor="ctr" anchorCtr="0"/>
          <a:lstStyle/>
          <a:p>
            <a:pPr>
              <a:defRPr/>
            </a:pPr>
            <a:r>
              <a:rPr lang="en-US" sz="3600" b="1" i="0" u="none" strike="noStrike" cap="none" spc="0">
                <a:solidFill>
                  <a:srgbClr val="C00000"/>
                </a:solidFill>
                <a:latin typeface="Calibri"/>
                <a:ea typeface="Arial"/>
                <a:cs typeface="Arial"/>
              </a:rPr>
              <a:t>GLUONIC FIELD EQUATION AND QUARKS</a:t>
            </a:r>
            <a:r>
              <a:rPr lang="en-US" sz="4400" b="1" i="0" u="none" strike="noStrike" cap="none" spc="0">
                <a:solidFill>
                  <a:schemeClr val="tx1"/>
                </a:solidFill>
                <a:latin typeface="Calibri"/>
                <a:ea typeface="Arial"/>
                <a:cs typeface="Arial"/>
              </a:rPr>
              <a:t> </a:t>
            </a:r>
            <a:r>
              <a:rPr lang="en-US" sz="3200" b="1" i="0" u="none" strike="noStrike" cap="none" spc="0">
                <a:solidFill>
                  <a:schemeClr val="tx1"/>
                </a:solidFill>
                <a:latin typeface="Calibri"/>
                <a:ea typeface="Arial"/>
                <a:cs typeface="Arial"/>
              </a:rPr>
              <a:t>(</a:t>
            </a:r>
            <a:r>
              <a:rPr lang="en-US" sz="3200" b="1" i="0" u="none" strike="noStrike" cap="none" spc="0">
                <a:solidFill>
                  <a:schemeClr val="tx1"/>
                </a:solidFill>
                <a:latin typeface="Calibri"/>
                <a:ea typeface="Arial"/>
                <a:cs typeface="Arial"/>
              </a:rPr>
              <a:t>4)</a:t>
            </a:r>
            <a:endParaRPr/>
          </a:p>
        </p:txBody>
      </p:sp>
      <p:sp>
        <p:nvSpPr>
          <p:cNvPr id="956054348" name="1 - Τίτλος"/>
          <p:cNvSpPr txBox="1">
            <a:spLocks noChangeShapeType="1" noGrp="1"/>
          </p:cNvSpPr>
          <p:nvPr/>
        </p:nvSpPr>
        <p:spPr bwMode="auto">
          <a:xfrm flipH="0" flipV="0">
            <a:off x="386695" y="848862"/>
            <a:ext cx="8220164" cy="491018"/>
          </a:xfrm>
          <a:prstGeom prst="rect">
            <a:avLst/>
          </a:prstGeom>
          <a:noFill/>
        </p:spPr>
        <p:txBody>
          <a:bodyPr lIns="91440" tIns="45720" rIns="91440" bIns="45720" anchor="ctr" anchorCtr="0"/>
          <a:lstStyle/>
          <a:p>
            <a:pPr lvl="0">
              <a:lnSpc>
                <a:spcPct val="90000"/>
              </a:lnSpc>
              <a:defRPr/>
            </a:pPr>
            <a:r>
              <a:rPr lang="en-US" sz="3200" b="1">
                <a:solidFill>
                  <a:srgbClr val="7030A0"/>
                </a:solidFill>
                <a:latin typeface="Calibri"/>
              </a:rPr>
              <a:t>The</a:t>
            </a:r>
            <a:r>
              <a:rPr lang="en-US" sz="3200" b="1">
                <a:solidFill>
                  <a:srgbClr val="7030A0"/>
                </a:solidFill>
                <a:latin typeface="Calibri"/>
              </a:rPr>
              <a:t> chromoelectric and chromomagnetic fields</a:t>
            </a:r>
            <a:endParaRPr sz="3200">
              <a:solidFill>
                <a:srgbClr val="7030A0"/>
              </a:solidFill>
              <a:latin typeface="Calibri"/>
            </a:endParaRPr>
          </a:p>
        </p:txBody>
      </p:sp>
      <p:pic>
        <p:nvPicPr>
          <p:cNvPr id="832016100" name=""/>
          <p:cNvPicPr>
            <a:picLocks noChangeAspect="1"/>
          </p:cNvPicPr>
          <p:nvPr/>
        </p:nvPicPr>
        <p:blipFill>
          <a:blip r:embed="rId3"/>
          <a:stretch/>
        </p:blipFill>
        <p:spPr bwMode="auto">
          <a:xfrm flipH="0" flipV="0">
            <a:off x="295981" y="1417410"/>
            <a:ext cx="8538481" cy="2152649"/>
          </a:xfrm>
          <a:prstGeom prst="rect">
            <a:avLst/>
          </a:prstGeom>
        </p:spPr>
      </p:pic>
      <p:pic>
        <p:nvPicPr>
          <p:cNvPr id="666437624" name=""/>
          <p:cNvPicPr>
            <a:picLocks noChangeAspect="1"/>
          </p:cNvPicPr>
          <p:nvPr/>
        </p:nvPicPr>
        <p:blipFill>
          <a:blip r:embed="rId4"/>
          <a:stretch/>
        </p:blipFill>
        <p:spPr bwMode="auto">
          <a:xfrm flipH="0" flipV="0">
            <a:off x="295981" y="4287610"/>
            <a:ext cx="8039552" cy="2407103"/>
          </a:xfrm>
          <a:prstGeom prst="rect">
            <a:avLst/>
          </a:prstGeom>
        </p:spPr>
      </p:pic>
      <p:sp>
        <p:nvSpPr>
          <p:cNvPr id="522198965" name="1 - Τίτλος"/>
          <p:cNvSpPr txBox="1">
            <a:spLocks noChangeShapeType="1" noGrp="1"/>
          </p:cNvSpPr>
          <p:nvPr/>
        </p:nvSpPr>
        <p:spPr bwMode="auto">
          <a:xfrm flipH="0" flipV="0">
            <a:off x="669358" y="3629927"/>
            <a:ext cx="7937500" cy="657681"/>
          </a:xfrm>
          <a:prstGeom prst="rect">
            <a:avLst/>
          </a:prstGeom>
          <a:noFill/>
        </p:spPr>
        <p:txBody>
          <a:bodyPr lIns="91440" tIns="45720" rIns="91440" bIns="45720" anchor="ctr" anchorCtr="0"/>
          <a:lstStyle/>
          <a:p>
            <a:pPr lvl="0">
              <a:lnSpc>
                <a:spcPct val="90000"/>
              </a:lnSpc>
              <a:defRPr/>
            </a:pPr>
            <a:r>
              <a:rPr lang="en-US" sz="3200" b="1" i="0" u="none" strike="noStrike" cap="none" spc="0">
                <a:solidFill>
                  <a:srgbClr val="FF0000"/>
                </a:solidFill>
                <a:latin typeface="Calibri"/>
                <a:ea typeface="Calibri"/>
                <a:cs typeface="Calibri"/>
              </a:rPr>
              <a:t>Notice the line singularity</a:t>
            </a:r>
            <a:r>
              <a:rPr lang="en-US" sz="3200" b="1">
                <a:solidFill>
                  <a:srgbClr val="7030A0"/>
                </a:solidFill>
                <a:latin typeface="Calibri"/>
              </a:rPr>
              <a:t>. The potentials are</a:t>
            </a:r>
            <a:endParaRPr sz="3200">
              <a:solidFill>
                <a:srgbClr val="7030A0"/>
              </a:solidFill>
              <a:latin typeface="Calibri"/>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826002597" name="Shape 2050"/>
          <p:cNvSpPr>
            <a:spLocks noChangeShapeType="1" noGrp="1"/>
          </p:cNvSpPr>
          <p:nvPr>
            <p:ph type="title" idx="0"/>
          </p:nvPr>
        </p:nvSpPr>
        <p:spPr bwMode="auto">
          <a:xfrm flipH="0" flipV="0">
            <a:off x="295981" y="172581"/>
            <a:ext cx="8743693" cy="621167"/>
          </a:xfrm>
          <a:prstGeom prst="rect">
            <a:avLst/>
          </a:prstGeom>
          <a:noFill/>
        </p:spPr>
        <p:txBody>
          <a:bodyPr lIns="91440" tIns="45720" rIns="91440" bIns="45720" anchor="ctr" anchorCtr="0"/>
          <a:lstStyle/>
          <a:p>
            <a:pPr>
              <a:defRPr/>
            </a:pPr>
            <a:r>
              <a:rPr lang="en-US" sz="3600" b="1" i="0" u="none" strike="noStrike" cap="none" spc="0">
                <a:solidFill>
                  <a:srgbClr val="C00000"/>
                </a:solidFill>
                <a:latin typeface="Calibri"/>
                <a:ea typeface="Arial"/>
                <a:cs typeface="Arial"/>
              </a:rPr>
              <a:t>THE POINCARE GROUP</a:t>
            </a:r>
            <a:r>
              <a:rPr lang="en-US" sz="4400" b="1" i="0" u="none" strike="noStrike" cap="none" spc="0">
                <a:solidFill>
                  <a:schemeClr val="tx1"/>
                </a:solidFill>
                <a:latin typeface="Calibri"/>
                <a:ea typeface="Arial"/>
                <a:cs typeface="Arial"/>
              </a:rPr>
              <a:t> </a:t>
            </a:r>
            <a:r>
              <a:rPr lang="en-US" sz="3200" b="1" i="0" u="none" strike="noStrike" cap="none" spc="0">
                <a:solidFill>
                  <a:schemeClr val="tx1"/>
                </a:solidFill>
                <a:latin typeface="Calibri"/>
                <a:ea typeface="Arial"/>
                <a:cs typeface="Arial"/>
              </a:rPr>
              <a:t>(</a:t>
            </a:r>
            <a:r>
              <a:rPr lang="en-US" sz="3200" b="1" i="0" u="none" strike="noStrike" cap="none" spc="0">
                <a:solidFill>
                  <a:schemeClr val="tx1"/>
                </a:solidFill>
                <a:latin typeface="Calibri"/>
                <a:ea typeface="Arial"/>
                <a:cs typeface="Arial"/>
              </a:rPr>
              <a:t>1)</a:t>
            </a:r>
            <a:endParaRPr/>
          </a:p>
        </p:txBody>
      </p:sp>
      <p:sp>
        <p:nvSpPr>
          <p:cNvPr id="1487519190" name="1 - Τίτλος"/>
          <p:cNvSpPr txBox="1">
            <a:spLocks noChangeShapeType="1" noGrp="1"/>
          </p:cNvSpPr>
          <p:nvPr/>
        </p:nvSpPr>
        <p:spPr bwMode="auto">
          <a:xfrm flipH="0" flipV="0">
            <a:off x="386696" y="793749"/>
            <a:ext cx="8028214" cy="566964"/>
          </a:xfrm>
          <a:prstGeom prst="rect">
            <a:avLst/>
          </a:prstGeom>
          <a:noFill/>
        </p:spPr>
        <p:txBody>
          <a:bodyPr lIns="91440" tIns="45720" rIns="91440" bIns="45720" anchor="ctr" anchorCtr="0"/>
          <a:lstStyle/>
          <a:p>
            <a:pPr lvl="0">
              <a:lnSpc>
                <a:spcPct val="90000"/>
              </a:lnSpc>
              <a:defRPr/>
            </a:pPr>
            <a:r>
              <a:rPr lang="en-US" sz="3200" b="1">
                <a:solidFill>
                  <a:srgbClr val="7030A0"/>
                </a:solidFill>
                <a:latin typeface="Calibri"/>
              </a:rPr>
              <a:t>The</a:t>
            </a:r>
            <a:r>
              <a:rPr lang="en-US" sz="3200" b="1">
                <a:solidFill>
                  <a:srgbClr val="7030A0"/>
                </a:solidFill>
                <a:latin typeface="Calibri"/>
              </a:rPr>
              <a:t> projectivized LCR-conditions are</a:t>
            </a:r>
            <a:endParaRPr sz="3200">
              <a:solidFill>
                <a:srgbClr val="7030A0"/>
              </a:solidFill>
              <a:latin typeface="Calibri"/>
            </a:endParaRPr>
          </a:p>
        </p:txBody>
      </p:sp>
      <p:sp>
        <p:nvSpPr>
          <p:cNvPr id="252220009" name="1 - Τίτλος"/>
          <p:cNvSpPr txBox="1">
            <a:spLocks noChangeShapeType="1" noGrp="1"/>
          </p:cNvSpPr>
          <p:nvPr/>
        </p:nvSpPr>
        <p:spPr bwMode="auto">
          <a:xfrm flipH="0" flipV="0">
            <a:off x="534104" y="3174997"/>
            <a:ext cx="8008269" cy="3401785"/>
          </a:xfrm>
          <a:prstGeom prst="rect">
            <a:avLst/>
          </a:prstGeom>
          <a:noFill/>
        </p:spPr>
        <p:txBody>
          <a:bodyPr lIns="91440" tIns="45720" rIns="91440" bIns="45720" anchor="ctr" anchorCtr="0"/>
          <a:lstStyle/>
          <a:p>
            <a:pPr lvl="0">
              <a:lnSpc>
                <a:spcPct val="90000"/>
              </a:lnSpc>
              <a:defRPr/>
            </a:pPr>
            <a:r>
              <a:rPr lang="en-US" sz="3200" b="1" i="0" u="none" strike="noStrike" cap="none" spc="0">
                <a:solidFill>
                  <a:srgbClr val="7030A0"/>
                </a:solidFill>
                <a:latin typeface="Calibri"/>
                <a:ea typeface="Calibri"/>
                <a:cs typeface="Calibri"/>
              </a:rPr>
              <a:t>Where the two points belong to a surface </a:t>
            </a:r>
            <a:r>
              <a:rPr lang="en-US" sz="3200" b="1" i="0" u="none" strike="noStrike" cap="none" spc="0">
                <a:solidFill>
                  <a:srgbClr val="7030A0"/>
                </a:solidFill>
                <a:latin typeface="Calibri"/>
                <a:ea typeface="Calibri"/>
                <a:cs typeface="Calibri"/>
              </a:rPr>
              <a:t>of CP(3)</a:t>
            </a:r>
            <a:r>
              <a:rPr lang="en-US" sz="3200" b="1">
                <a:solidFill>
                  <a:srgbClr val="7030A0"/>
                </a:solidFill>
                <a:latin typeface="Calibri"/>
              </a:rPr>
              <a:t>. The maximal symmetry is SL(4,C). In the Cartan methodology this has to be viewed as the boundary of a domain being a smooth deformation of a classical domain. In the present case it is the SU(2,2) classical domain. The Poincare group is the affine subgroup in the </a:t>
            </a:r>
            <a:r>
              <a:rPr lang="en-US" sz="3200" b="1" i="0" u="none" strike="noStrike" cap="none" spc="0">
                <a:solidFill>
                  <a:srgbClr val="7030A0"/>
                </a:solidFill>
                <a:latin typeface="Calibri"/>
                <a:ea typeface="Calibri"/>
                <a:cs typeface="Calibri"/>
              </a:rPr>
              <a:t>SU(2,2)</a:t>
            </a:r>
            <a:r>
              <a:rPr lang="en-US" sz="3200" b="1">
                <a:solidFill>
                  <a:srgbClr val="7030A0"/>
                </a:solidFill>
                <a:latin typeface="Calibri"/>
              </a:rPr>
              <a:t> unbounded realization.</a:t>
            </a:r>
            <a:endParaRPr sz="3200">
              <a:solidFill>
                <a:srgbClr val="7030A0"/>
              </a:solidFill>
              <a:latin typeface="Calibri"/>
            </a:endParaRPr>
          </a:p>
        </p:txBody>
      </p:sp>
      <p:pic>
        <p:nvPicPr>
          <p:cNvPr id="1834436360" name=""/>
          <p:cNvPicPr>
            <a:picLocks noChangeAspect="1"/>
          </p:cNvPicPr>
          <p:nvPr/>
        </p:nvPicPr>
        <p:blipFill>
          <a:blip r:embed="rId3"/>
          <a:stretch/>
        </p:blipFill>
        <p:spPr bwMode="auto">
          <a:xfrm flipH="0" flipV="0">
            <a:off x="386695" y="1360712"/>
            <a:ext cx="8501035" cy="1638299"/>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356956285" name="Shape 2050"/>
          <p:cNvSpPr>
            <a:spLocks noChangeShapeType="1" noGrp="1"/>
          </p:cNvSpPr>
          <p:nvPr>
            <p:ph type="title" idx="0"/>
          </p:nvPr>
        </p:nvSpPr>
        <p:spPr bwMode="auto">
          <a:xfrm flipH="0" flipV="0">
            <a:off x="295979" y="172580"/>
            <a:ext cx="8743692" cy="621166"/>
          </a:xfrm>
          <a:prstGeom prst="rect">
            <a:avLst/>
          </a:prstGeom>
          <a:noFill/>
        </p:spPr>
        <p:txBody>
          <a:bodyPr lIns="91440" tIns="45720" rIns="91440" bIns="45720" anchor="ctr" anchorCtr="0"/>
          <a:lstStyle/>
          <a:p>
            <a:pPr>
              <a:defRPr/>
            </a:pPr>
            <a:r>
              <a:rPr lang="en-US" sz="3600" b="1" i="0" u="none" strike="noStrike" cap="none" spc="0">
                <a:solidFill>
                  <a:srgbClr val="C00000"/>
                </a:solidFill>
                <a:latin typeface="Calibri"/>
                <a:ea typeface="Arial"/>
                <a:cs typeface="Arial"/>
              </a:rPr>
              <a:t>THE POINCARE GROUP</a:t>
            </a:r>
            <a:r>
              <a:rPr lang="en-US" sz="4400" b="1" i="0" u="none" strike="noStrike" cap="none" spc="0">
                <a:solidFill>
                  <a:schemeClr val="tx1"/>
                </a:solidFill>
                <a:latin typeface="Calibri"/>
                <a:ea typeface="Arial"/>
                <a:cs typeface="Arial"/>
              </a:rPr>
              <a:t> </a:t>
            </a:r>
            <a:r>
              <a:rPr lang="en-US" sz="3200" b="1" i="0" u="none" strike="noStrike" cap="none" spc="0">
                <a:solidFill>
                  <a:schemeClr val="tx1"/>
                </a:solidFill>
                <a:latin typeface="Calibri"/>
                <a:ea typeface="Arial"/>
                <a:cs typeface="Arial"/>
              </a:rPr>
              <a:t>(</a:t>
            </a:r>
            <a:r>
              <a:rPr lang="en-US" sz="3200" b="1" i="0" u="none" strike="noStrike" cap="none" spc="0">
                <a:solidFill>
                  <a:schemeClr val="tx1"/>
                </a:solidFill>
                <a:latin typeface="Calibri"/>
                <a:ea typeface="Arial"/>
                <a:cs typeface="Arial"/>
              </a:rPr>
              <a:t>2)</a:t>
            </a:r>
            <a:endParaRPr/>
          </a:p>
        </p:txBody>
      </p:sp>
      <p:sp>
        <p:nvSpPr>
          <p:cNvPr id="151180995" name="1 - Τίτλος"/>
          <p:cNvSpPr txBox="1">
            <a:spLocks noChangeShapeType="1" noGrp="1"/>
          </p:cNvSpPr>
          <p:nvPr/>
        </p:nvSpPr>
        <p:spPr bwMode="auto">
          <a:xfrm flipH="0" flipV="0">
            <a:off x="386695" y="793748"/>
            <a:ext cx="8028213" cy="566964"/>
          </a:xfrm>
          <a:prstGeom prst="rect">
            <a:avLst/>
          </a:prstGeom>
          <a:noFill/>
        </p:spPr>
        <p:txBody>
          <a:bodyPr lIns="91440" tIns="45720" rIns="91440" bIns="45720" anchor="ctr" anchorCtr="0"/>
          <a:lstStyle/>
          <a:p>
            <a:pPr lvl="0">
              <a:lnSpc>
                <a:spcPct val="90000"/>
              </a:lnSpc>
              <a:defRPr/>
            </a:pPr>
            <a:r>
              <a:rPr lang="en-US" sz="3200" b="1">
                <a:solidFill>
                  <a:srgbClr val="7030A0"/>
                </a:solidFill>
                <a:latin typeface="Calibri"/>
              </a:rPr>
              <a:t>The</a:t>
            </a:r>
            <a:r>
              <a:rPr lang="en-US" sz="3200" b="1">
                <a:solidFill>
                  <a:srgbClr val="7030A0"/>
                </a:solidFill>
                <a:latin typeface="Calibri"/>
              </a:rPr>
              <a:t> SU(2,2) symmetric classical domain in the bounded realization is</a:t>
            </a:r>
            <a:endParaRPr sz="3200">
              <a:solidFill>
                <a:srgbClr val="7030A0"/>
              </a:solidFill>
              <a:latin typeface="Calibri"/>
            </a:endParaRPr>
          </a:p>
        </p:txBody>
      </p:sp>
      <p:sp>
        <p:nvSpPr>
          <p:cNvPr id="695325403" name="1 - Τίτλος"/>
          <p:cNvSpPr txBox="1">
            <a:spLocks noChangeShapeType="1" noGrp="1"/>
          </p:cNvSpPr>
          <p:nvPr/>
        </p:nvSpPr>
        <p:spPr bwMode="auto">
          <a:xfrm flipH="0" flipV="0">
            <a:off x="534105" y="3163660"/>
            <a:ext cx="7937499" cy="634999"/>
          </a:xfrm>
          <a:prstGeom prst="rect">
            <a:avLst/>
          </a:prstGeom>
          <a:noFill/>
        </p:spPr>
        <p:txBody>
          <a:bodyPr lIns="91440" tIns="45720" rIns="91440" bIns="45720" anchor="ctr" anchorCtr="0"/>
          <a:lstStyle/>
          <a:p>
            <a:pPr lvl="0">
              <a:lnSpc>
                <a:spcPct val="90000"/>
              </a:lnSpc>
              <a:defRPr/>
            </a:pPr>
            <a:r>
              <a:rPr lang="en-US" sz="3200" b="1">
                <a:solidFill>
                  <a:srgbClr val="7030A0"/>
                </a:solidFill>
                <a:latin typeface="Calibri"/>
              </a:rPr>
              <a:t>and in the unbounded realization is</a:t>
            </a:r>
            <a:endParaRPr sz="3200">
              <a:solidFill>
                <a:srgbClr val="7030A0"/>
              </a:solidFill>
              <a:latin typeface="Calibri"/>
            </a:endParaRPr>
          </a:p>
        </p:txBody>
      </p:sp>
      <p:pic>
        <p:nvPicPr>
          <p:cNvPr id="1986003479" name=""/>
          <p:cNvPicPr>
            <a:picLocks noChangeAspect="1"/>
          </p:cNvPicPr>
          <p:nvPr/>
        </p:nvPicPr>
        <p:blipFill>
          <a:blip r:embed="rId3"/>
          <a:stretch/>
        </p:blipFill>
        <p:spPr bwMode="auto">
          <a:xfrm flipH="0" flipV="0">
            <a:off x="386695" y="1627187"/>
            <a:ext cx="8381747" cy="1536473"/>
          </a:xfrm>
          <a:prstGeom prst="rect">
            <a:avLst/>
          </a:prstGeom>
        </p:spPr>
      </p:pic>
      <p:pic>
        <p:nvPicPr>
          <p:cNvPr id="1609803864" name=""/>
          <p:cNvPicPr>
            <a:picLocks noChangeAspect="1"/>
          </p:cNvPicPr>
          <p:nvPr/>
        </p:nvPicPr>
        <p:blipFill>
          <a:blip r:embed="rId4"/>
          <a:stretch/>
        </p:blipFill>
        <p:spPr bwMode="auto">
          <a:xfrm flipH="0" flipV="0">
            <a:off x="534105" y="3798660"/>
            <a:ext cx="8389458" cy="1689553"/>
          </a:xfrm>
          <a:prstGeom prst="rect">
            <a:avLst/>
          </a:prstGeom>
        </p:spPr>
      </p:pic>
      <p:sp>
        <p:nvSpPr>
          <p:cNvPr id="81031149" name="1 - Τίτλος"/>
          <p:cNvSpPr txBox="1">
            <a:spLocks noChangeShapeType="1" noGrp="1"/>
          </p:cNvSpPr>
          <p:nvPr/>
        </p:nvSpPr>
        <p:spPr bwMode="auto">
          <a:xfrm flipH="0" flipV="0">
            <a:off x="381126" y="5565741"/>
            <a:ext cx="8381746" cy="1190624"/>
          </a:xfrm>
          <a:prstGeom prst="rect">
            <a:avLst/>
          </a:prstGeom>
          <a:noFill/>
        </p:spPr>
        <p:txBody>
          <a:bodyPr lIns="91440" tIns="45720" rIns="91440" bIns="45720" anchor="ctr" anchorCtr="0"/>
          <a:lstStyle/>
          <a:p>
            <a:pPr lvl="0">
              <a:lnSpc>
                <a:spcPct val="90000"/>
              </a:lnSpc>
              <a:defRPr/>
            </a:pPr>
            <a:r>
              <a:rPr lang="en-US" sz="3200" b="1">
                <a:solidFill>
                  <a:srgbClr val="7030A0"/>
                </a:solidFill>
                <a:latin typeface="Calibri"/>
              </a:rPr>
              <a:t>The boundary of the bounded realization is the U(2) group manifold and the boundary of the unbounded realization is R4.</a:t>
            </a:r>
            <a:endParaRPr sz="3200">
              <a:solidFill>
                <a:srgbClr val="7030A0"/>
              </a:solidFill>
              <a:latin typeface="Calibri"/>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695670186" name="Shape 2050"/>
          <p:cNvSpPr>
            <a:spLocks noChangeShapeType="1" noGrp="1"/>
          </p:cNvSpPr>
          <p:nvPr>
            <p:ph type="title" idx="0"/>
          </p:nvPr>
        </p:nvSpPr>
        <p:spPr bwMode="auto">
          <a:xfrm flipH="0" flipV="0">
            <a:off x="295979" y="172580"/>
            <a:ext cx="8743692" cy="621166"/>
          </a:xfrm>
          <a:prstGeom prst="rect">
            <a:avLst/>
          </a:prstGeom>
          <a:noFill/>
        </p:spPr>
        <p:txBody>
          <a:bodyPr lIns="91440" tIns="45720" rIns="91440" bIns="45720" anchor="ctr" anchorCtr="0"/>
          <a:lstStyle/>
          <a:p>
            <a:pPr>
              <a:defRPr/>
            </a:pPr>
            <a:r>
              <a:rPr lang="en-US" sz="3600" b="1" i="0" u="none" strike="noStrike" cap="none" spc="0">
                <a:solidFill>
                  <a:srgbClr val="C00000"/>
                </a:solidFill>
                <a:latin typeface="Calibri"/>
                <a:ea typeface="Arial"/>
                <a:cs typeface="Arial"/>
              </a:rPr>
              <a:t>THE POINCARE GROUP</a:t>
            </a:r>
            <a:r>
              <a:rPr lang="en-US" sz="4400" b="1" i="0" u="none" strike="noStrike" cap="none" spc="0">
                <a:solidFill>
                  <a:schemeClr val="tx1"/>
                </a:solidFill>
                <a:latin typeface="Calibri"/>
                <a:ea typeface="Arial"/>
                <a:cs typeface="Arial"/>
              </a:rPr>
              <a:t> </a:t>
            </a:r>
            <a:r>
              <a:rPr lang="en-US" sz="3200" b="1" i="0" u="none" strike="noStrike" cap="none" spc="0">
                <a:solidFill>
                  <a:schemeClr val="tx1"/>
                </a:solidFill>
                <a:latin typeface="Calibri"/>
                <a:ea typeface="Arial"/>
                <a:cs typeface="Arial"/>
              </a:rPr>
              <a:t>(</a:t>
            </a:r>
            <a:r>
              <a:rPr lang="en-US" sz="3200" b="1" i="0" u="none" strike="noStrike" cap="none" spc="0">
                <a:solidFill>
                  <a:schemeClr val="tx1"/>
                </a:solidFill>
                <a:latin typeface="Calibri"/>
                <a:ea typeface="Arial"/>
                <a:cs typeface="Arial"/>
              </a:rPr>
              <a:t>3)</a:t>
            </a:r>
            <a:endParaRPr/>
          </a:p>
        </p:txBody>
      </p:sp>
      <p:sp>
        <p:nvSpPr>
          <p:cNvPr id="599607121" name="1 - Τίτλος"/>
          <p:cNvSpPr txBox="1">
            <a:spLocks noChangeShapeType="1" noGrp="1"/>
          </p:cNvSpPr>
          <p:nvPr/>
        </p:nvSpPr>
        <p:spPr bwMode="auto">
          <a:xfrm flipH="0" flipV="0">
            <a:off x="386695" y="793748"/>
            <a:ext cx="8028213" cy="850447"/>
          </a:xfrm>
          <a:prstGeom prst="rect">
            <a:avLst/>
          </a:prstGeom>
          <a:noFill/>
        </p:spPr>
        <p:txBody>
          <a:bodyPr lIns="91440" tIns="45720" rIns="91440" bIns="45720" anchor="ctr" anchorCtr="0"/>
          <a:lstStyle/>
          <a:p>
            <a:pPr lvl="0">
              <a:lnSpc>
                <a:spcPct val="90000"/>
              </a:lnSpc>
              <a:defRPr/>
            </a:pPr>
            <a:r>
              <a:rPr lang="en-US" sz="3200" b="1">
                <a:solidFill>
                  <a:srgbClr val="7030A0"/>
                </a:solidFill>
                <a:latin typeface="Calibri"/>
              </a:rPr>
              <a:t>The</a:t>
            </a:r>
            <a:r>
              <a:rPr lang="en-US" sz="3200" b="1">
                <a:solidFill>
                  <a:srgbClr val="7030A0"/>
                </a:solidFill>
                <a:latin typeface="Calibri"/>
              </a:rPr>
              <a:t> relation of these two realizations is the Cayley transformation</a:t>
            </a:r>
            <a:endParaRPr sz="3200">
              <a:solidFill>
                <a:srgbClr val="7030A0"/>
              </a:solidFill>
              <a:latin typeface="Calibri"/>
            </a:endParaRPr>
          </a:p>
        </p:txBody>
      </p:sp>
      <p:sp>
        <p:nvSpPr>
          <p:cNvPr id="982477822" name="1 - Τίτλος"/>
          <p:cNvSpPr txBox="1">
            <a:spLocks noChangeShapeType="1" noGrp="1"/>
          </p:cNvSpPr>
          <p:nvPr/>
        </p:nvSpPr>
        <p:spPr bwMode="auto">
          <a:xfrm flipH="0" flipV="0">
            <a:off x="534105" y="4252231"/>
            <a:ext cx="7937499" cy="1372053"/>
          </a:xfrm>
          <a:prstGeom prst="rect">
            <a:avLst/>
          </a:prstGeom>
          <a:noFill/>
        </p:spPr>
        <p:txBody>
          <a:bodyPr lIns="91440" tIns="45720" rIns="91440" bIns="45720" anchor="ctr" anchorCtr="0"/>
          <a:lstStyle/>
          <a:p>
            <a:pPr lvl="0">
              <a:lnSpc>
                <a:spcPct val="90000"/>
              </a:lnSpc>
              <a:defRPr/>
            </a:pPr>
            <a:r>
              <a:rPr lang="en-US" sz="3200" b="1">
                <a:solidFill>
                  <a:srgbClr val="7030A0"/>
                </a:solidFill>
                <a:latin typeface="Calibri"/>
              </a:rPr>
              <a:t>Notice that the point r=0 is a point of the surface R4, while the point w=0 is not a point of the boundary U(2).</a:t>
            </a:r>
            <a:endParaRPr sz="3200">
              <a:solidFill>
                <a:srgbClr val="7030A0"/>
              </a:solidFill>
              <a:latin typeface="Calibri"/>
            </a:endParaRPr>
          </a:p>
        </p:txBody>
      </p:sp>
      <p:pic>
        <p:nvPicPr>
          <p:cNvPr id="946956437" name=""/>
          <p:cNvPicPr>
            <a:picLocks noChangeAspect="1"/>
          </p:cNvPicPr>
          <p:nvPr/>
        </p:nvPicPr>
        <p:blipFill>
          <a:blip r:embed="rId3"/>
          <a:stretch/>
        </p:blipFill>
        <p:spPr bwMode="auto">
          <a:xfrm flipH="0" flipV="0">
            <a:off x="273755" y="1961696"/>
            <a:ext cx="8572047" cy="2177142"/>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72653456" name="Shape 2050"/>
          <p:cNvSpPr>
            <a:spLocks noChangeShapeType="1" noGrp="1"/>
          </p:cNvSpPr>
          <p:nvPr>
            <p:ph type="title" idx="0"/>
          </p:nvPr>
        </p:nvSpPr>
        <p:spPr bwMode="auto">
          <a:xfrm flipH="0" flipV="0">
            <a:off x="295979" y="172580"/>
            <a:ext cx="8743692" cy="621166"/>
          </a:xfrm>
          <a:prstGeom prst="rect">
            <a:avLst/>
          </a:prstGeom>
          <a:noFill/>
        </p:spPr>
        <p:txBody>
          <a:bodyPr lIns="91440" tIns="45720" rIns="91440" bIns="45720" anchor="ctr" anchorCtr="0"/>
          <a:lstStyle/>
          <a:p>
            <a:pPr>
              <a:defRPr/>
            </a:pPr>
            <a:r>
              <a:rPr lang="en-US" sz="3600" b="1" i="0" u="none" strike="noStrike" cap="none" spc="0">
                <a:solidFill>
                  <a:srgbClr val="C00000"/>
                </a:solidFill>
                <a:latin typeface="Calibri"/>
                <a:ea typeface="Arial"/>
                <a:cs typeface="Arial"/>
              </a:rPr>
              <a:t>THE POINCARE GROUP</a:t>
            </a:r>
            <a:r>
              <a:rPr lang="en-US" sz="4400" b="1" i="0" u="none" strike="noStrike" cap="none" spc="0">
                <a:solidFill>
                  <a:schemeClr val="tx1"/>
                </a:solidFill>
                <a:latin typeface="Calibri"/>
                <a:ea typeface="Arial"/>
                <a:cs typeface="Arial"/>
              </a:rPr>
              <a:t> </a:t>
            </a:r>
            <a:r>
              <a:rPr lang="en-US" sz="3200" b="1" i="0" u="none" strike="noStrike" cap="none" spc="0">
                <a:solidFill>
                  <a:schemeClr val="tx1"/>
                </a:solidFill>
                <a:latin typeface="Calibri"/>
                <a:ea typeface="Arial"/>
                <a:cs typeface="Arial"/>
              </a:rPr>
              <a:t>(</a:t>
            </a:r>
            <a:r>
              <a:rPr lang="en-US" sz="3200" b="1" i="0" u="none" strike="noStrike" cap="none" spc="0">
                <a:solidFill>
                  <a:schemeClr val="tx1"/>
                </a:solidFill>
                <a:latin typeface="Calibri"/>
                <a:ea typeface="Arial"/>
                <a:cs typeface="Arial"/>
              </a:rPr>
              <a:t>4)</a:t>
            </a:r>
            <a:endParaRPr/>
          </a:p>
        </p:txBody>
      </p:sp>
      <p:sp>
        <p:nvSpPr>
          <p:cNvPr id="1379950514" name="1 - Τίτλος"/>
          <p:cNvSpPr txBox="1">
            <a:spLocks noChangeShapeType="1" noGrp="1"/>
          </p:cNvSpPr>
          <p:nvPr/>
        </p:nvSpPr>
        <p:spPr bwMode="auto">
          <a:xfrm flipH="0" flipV="0">
            <a:off x="370238" y="793748"/>
            <a:ext cx="7863243" cy="850447"/>
          </a:xfrm>
          <a:prstGeom prst="rect">
            <a:avLst/>
          </a:prstGeom>
          <a:noFill/>
        </p:spPr>
        <p:txBody>
          <a:bodyPr lIns="91440" tIns="45720" rIns="91440" bIns="45720" anchor="ctr" anchorCtr="0"/>
          <a:lstStyle/>
          <a:p>
            <a:pPr lvl="0">
              <a:lnSpc>
                <a:spcPct val="90000"/>
              </a:lnSpc>
              <a:defRPr/>
            </a:pPr>
            <a:r>
              <a:rPr lang="en-US" sz="3200" b="1">
                <a:solidFill>
                  <a:srgbClr val="7030A0"/>
                </a:solidFill>
                <a:latin typeface="Calibri"/>
              </a:rPr>
              <a:t>The</a:t>
            </a:r>
            <a:r>
              <a:rPr lang="en-US" sz="3200" b="1">
                <a:solidFill>
                  <a:srgbClr val="7030A0"/>
                </a:solidFill>
                <a:latin typeface="Calibri"/>
              </a:rPr>
              <a:t> SU(2,2) transformation which preserves infinity det(X1)</a:t>
            </a:r>
            <a:r>
              <a:rPr lang="en-US" sz="3200" b="1">
                <a:solidFill>
                  <a:srgbClr val="7030A0"/>
                </a:solidFill>
                <a:latin typeface="Arial"/>
                <a:ea typeface="Arial"/>
                <a:cs typeface="Arial"/>
              </a:rPr>
              <a:t>≠</a:t>
            </a:r>
            <a:r>
              <a:rPr lang="en-US" sz="3200" b="1">
                <a:solidFill>
                  <a:srgbClr val="7030A0"/>
                </a:solidFill>
                <a:latin typeface="Calibri"/>
              </a:rPr>
              <a:t>1 is Poincare</a:t>
            </a:r>
            <a:r>
              <a:rPr lang="en-US" sz="3200" b="1">
                <a:solidFill>
                  <a:schemeClr val="accent6">
                    <a:lumMod val="50000"/>
                  </a:schemeClr>
                </a:solidFill>
                <a:latin typeface="Calibri"/>
              </a:rPr>
              <a:t>x</a:t>
            </a:r>
            <a:r>
              <a:rPr lang="en-US" sz="3200" b="1">
                <a:solidFill>
                  <a:srgbClr val="7030A0"/>
                </a:solidFill>
                <a:latin typeface="Calibri"/>
              </a:rPr>
              <a:t>Dilation group</a:t>
            </a:r>
            <a:endParaRPr sz="3200">
              <a:solidFill>
                <a:srgbClr val="7030A0"/>
              </a:solidFill>
              <a:latin typeface="Calibri"/>
            </a:endParaRPr>
          </a:p>
        </p:txBody>
      </p:sp>
      <p:sp>
        <p:nvSpPr>
          <p:cNvPr id="83718011" name="1 - Τίτλος"/>
          <p:cNvSpPr txBox="1">
            <a:spLocks noChangeShapeType="1" noGrp="1"/>
          </p:cNvSpPr>
          <p:nvPr/>
        </p:nvSpPr>
        <p:spPr bwMode="auto">
          <a:xfrm flipH="0" flipV="0">
            <a:off x="227946" y="3844016"/>
            <a:ext cx="8640535" cy="2642052"/>
          </a:xfrm>
          <a:prstGeom prst="rect">
            <a:avLst/>
          </a:prstGeom>
          <a:noFill/>
        </p:spPr>
        <p:txBody>
          <a:bodyPr lIns="91440" tIns="45720" rIns="91440" bIns="45720" anchor="ctr" anchorCtr="0"/>
          <a:lstStyle/>
          <a:p>
            <a:pPr lvl="0">
              <a:lnSpc>
                <a:spcPct val="90000"/>
              </a:lnSpc>
              <a:defRPr/>
            </a:pPr>
            <a:r>
              <a:rPr lang="en-US" sz="3200" b="1">
                <a:solidFill>
                  <a:srgbClr val="7030A0"/>
                </a:solidFill>
                <a:latin typeface="Calibri"/>
              </a:rPr>
              <a:t>This spinorial Poincare subgroup of SU(2,2) group is identified with the </a:t>
            </a:r>
            <a:r>
              <a:rPr lang="en-US" sz="3200" b="1">
                <a:solidFill>
                  <a:srgbClr val="FF0000"/>
                </a:solidFill>
                <a:latin typeface="Calibri"/>
              </a:rPr>
              <a:t>observed</a:t>
            </a:r>
            <a:r>
              <a:rPr lang="en-US" sz="3200" b="1" i="0" u="none" strike="noStrike" cap="none" spc="0">
                <a:solidFill>
                  <a:srgbClr val="7030A0"/>
                </a:solidFill>
                <a:latin typeface="Calibri"/>
                <a:ea typeface="Calibri"/>
                <a:cs typeface="Calibri"/>
              </a:rPr>
              <a:t> Poincare</a:t>
            </a:r>
            <a:r>
              <a:rPr lang="en-US" sz="3200" b="1">
                <a:solidFill>
                  <a:srgbClr val="7030A0"/>
                </a:solidFill>
                <a:latin typeface="Calibri"/>
              </a:rPr>
              <a:t> group.</a:t>
            </a:r>
            <a:endParaRPr lang="en-US" sz="3200" b="1">
              <a:solidFill>
                <a:srgbClr val="7030A0"/>
              </a:solidFill>
              <a:latin typeface="Calibri"/>
            </a:endParaRPr>
          </a:p>
          <a:p>
            <a:pPr lvl="0">
              <a:lnSpc>
                <a:spcPct val="90000"/>
              </a:lnSpc>
              <a:defRPr/>
            </a:pPr>
            <a:r>
              <a:rPr lang="en-US" sz="3200" b="1">
                <a:solidFill>
                  <a:srgbClr val="7030A0"/>
                </a:solidFill>
                <a:latin typeface="Calibri"/>
              </a:rPr>
              <a:t>Hence the static and the axially symmetric LCR-structures can be computed.  Arrow of time fixed.</a:t>
            </a:r>
            <a:endParaRPr lang="en-US" sz="3200" b="1">
              <a:solidFill>
                <a:srgbClr val="7030A0"/>
              </a:solidFill>
              <a:latin typeface="Calibri"/>
            </a:endParaRPr>
          </a:p>
          <a:p>
            <a:pPr lvl="0">
              <a:lnSpc>
                <a:spcPct val="90000"/>
              </a:lnSpc>
              <a:defRPr/>
            </a:pPr>
            <a:r>
              <a:rPr lang="en-US" sz="3200" b="1">
                <a:solidFill>
                  <a:srgbClr val="FF0000"/>
                </a:solidFill>
                <a:latin typeface="Calibri"/>
              </a:rPr>
              <a:t>The structures of the boundary of the classical domain will be called “flat” LCR-structures.</a:t>
            </a:r>
            <a:endParaRPr lang="en-US" sz="3200">
              <a:solidFill>
                <a:srgbClr val="7030A0"/>
              </a:solidFill>
              <a:latin typeface="Calibri"/>
            </a:endParaRPr>
          </a:p>
        </p:txBody>
      </p:sp>
      <p:pic>
        <p:nvPicPr>
          <p:cNvPr id="395725285" name=""/>
          <p:cNvPicPr>
            <a:picLocks noChangeAspect="1"/>
          </p:cNvPicPr>
          <p:nvPr/>
        </p:nvPicPr>
        <p:blipFill>
          <a:blip r:embed="rId3"/>
          <a:stretch/>
        </p:blipFill>
        <p:spPr bwMode="auto">
          <a:xfrm flipH="0" flipV="0">
            <a:off x="390973" y="1859642"/>
            <a:ext cx="8093079" cy="1746249"/>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91981267" name="Shape 2050"/>
          <p:cNvSpPr>
            <a:spLocks noChangeShapeType="1" noGrp="1"/>
          </p:cNvSpPr>
          <p:nvPr>
            <p:ph type="title" idx="0"/>
          </p:nvPr>
        </p:nvSpPr>
        <p:spPr bwMode="auto">
          <a:xfrm flipH="0" flipV="0">
            <a:off x="295979" y="172580"/>
            <a:ext cx="8743692" cy="621166"/>
          </a:xfrm>
          <a:prstGeom prst="rect">
            <a:avLst/>
          </a:prstGeom>
          <a:noFill/>
        </p:spPr>
        <p:txBody>
          <a:bodyPr lIns="91440" tIns="45720" rIns="91440" bIns="45720" anchor="ctr" anchorCtr="0"/>
          <a:lstStyle/>
          <a:p>
            <a:pPr>
              <a:defRPr/>
            </a:pPr>
            <a:r>
              <a:rPr lang="en-US" sz="3600" b="1" i="0" u="none" strike="noStrike" cap="none" spc="0">
                <a:solidFill>
                  <a:srgbClr val="C00000"/>
                </a:solidFill>
                <a:latin typeface="Calibri"/>
                <a:ea typeface="Arial"/>
                <a:cs typeface="Arial"/>
              </a:rPr>
              <a:t>3 LEPTON AND QUARK GENERATIONS</a:t>
            </a:r>
            <a:r>
              <a:rPr lang="en-US" sz="4400" b="1" i="0" u="none" strike="noStrike" cap="none" spc="0">
                <a:solidFill>
                  <a:schemeClr val="tx1"/>
                </a:solidFill>
                <a:latin typeface="Calibri"/>
                <a:ea typeface="Arial"/>
                <a:cs typeface="Arial"/>
              </a:rPr>
              <a:t> </a:t>
            </a:r>
            <a:r>
              <a:rPr lang="en-US" sz="3200" b="1" i="0" u="none" strike="noStrike" cap="none" spc="0">
                <a:solidFill>
                  <a:schemeClr val="tx1"/>
                </a:solidFill>
                <a:latin typeface="Calibri"/>
                <a:ea typeface="Arial"/>
                <a:cs typeface="Arial"/>
              </a:rPr>
              <a:t>(</a:t>
            </a:r>
            <a:r>
              <a:rPr lang="en-US" sz="3200" b="1" i="0" u="none" strike="noStrike" cap="none" spc="0">
                <a:solidFill>
                  <a:schemeClr val="tx1"/>
                </a:solidFill>
                <a:latin typeface="Calibri"/>
                <a:ea typeface="Arial"/>
                <a:cs typeface="Arial"/>
              </a:rPr>
              <a:t>1)</a:t>
            </a:r>
            <a:endParaRPr/>
          </a:p>
        </p:txBody>
      </p:sp>
      <p:sp>
        <p:nvSpPr>
          <p:cNvPr id="2070702925" name="1 - Τίτλος"/>
          <p:cNvSpPr txBox="1">
            <a:spLocks noChangeShapeType="1" noGrp="1"/>
          </p:cNvSpPr>
          <p:nvPr/>
        </p:nvSpPr>
        <p:spPr bwMode="auto">
          <a:xfrm flipH="0" flipV="0">
            <a:off x="103214" y="793747"/>
            <a:ext cx="8936459" cy="521609"/>
          </a:xfrm>
          <a:prstGeom prst="rect">
            <a:avLst/>
          </a:prstGeom>
          <a:noFill/>
        </p:spPr>
        <p:txBody>
          <a:bodyPr lIns="91440" tIns="45720" rIns="91440" bIns="45720" anchor="ctr" anchorCtr="0"/>
          <a:lstStyle/>
          <a:p>
            <a:pPr lvl="0">
              <a:lnSpc>
                <a:spcPct val="90000"/>
              </a:lnSpc>
              <a:defRPr/>
            </a:pPr>
            <a:r>
              <a:rPr lang="en-US" sz="3200" b="1">
                <a:solidFill>
                  <a:srgbClr val="7030A0"/>
                </a:solidFill>
                <a:latin typeface="Calibri"/>
              </a:rPr>
              <a:t>The z-rotation and t-translation </a:t>
            </a:r>
            <a:r>
              <a:rPr lang="en-US" sz="3200" b="1">
                <a:solidFill>
                  <a:srgbClr val="7030A0"/>
                </a:solidFill>
                <a:latin typeface="Calibri"/>
              </a:rPr>
              <a:t>automorphisms are</a:t>
            </a:r>
            <a:endParaRPr sz="3200">
              <a:solidFill>
                <a:srgbClr val="7030A0"/>
              </a:solidFill>
              <a:latin typeface="Calibri"/>
            </a:endParaRPr>
          </a:p>
        </p:txBody>
      </p:sp>
      <p:sp>
        <p:nvSpPr>
          <p:cNvPr id="1051499072" name="1 - Τίτλος"/>
          <p:cNvSpPr txBox="1">
            <a:spLocks noChangeShapeType="1" noGrp="1"/>
          </p:cNvSpPr>
          <p:nvPr/>
        </p:nvSpPr>
        <p:spPr bwMode="auto">
          <a:xfrm flipH="0" flipV="0">
            <a:off x="325782" y="4388302"/>
            <a:ext cx="8491321" cy="2199820"/>
          </a:xfrm>
          <a:prstGeom prst="rect">
            <a:avLst/>
          </a:prstGeom>
          <a:noFill/>
        </p:spPr>
        <p:txBody>
          <a:bodyPr lIns="91440" tIns="45720" rIns="91440" bIns="45720" anchor="ctr" anchorCtr="0"/>
          <a:lstStyle/>
          <a:p>
            <a:pPr lvl="0">
              <a:lnSpc>
                <a:spcPct val="90000"/>
              </a:lnSpc>
              <a:defRPr/>
            </a:pPr>
            <a:r>
              <a:rPr lang="en-US" sz="3200" b="1">
                <a:solidFill>
                  <a:srgbClr val="7030A0"/>
                </a:solidFill>
                <a:latin typeface="Calibri"/>
              </a:rPr>
              <a:t>The “KN” LCR-structure, identified with the electron and used to find its electroweak gauge field, is determined by this irreducible quadratic polynomial. </a:t>
            </a:r>
            <a:r>
              <a:rPr lang="en-US" sz="3200" b="1">
                <a:solidFill>
                  <a:srgbClr val="FF0000"/>
                </a:solidFill>
                <a:latin typeface="Calibri"/>
              </a:rPr>
              <a:t>I have not found other static irreducible polynomial up to 4-degree!</a:t>
            </a:r>
            <a:endParaRPr lang="en-US" sz="3200" b="1">
              <a:solidFill>
                <a:srgbClr val="7030A0"/>
              </a:solidFill>
              <a:latin typeface="Calibri"/>
            </a:endParaRPr>
          </a:p>
        </p:txBody>
      </p:sp>
      <p:pic>
        <p:nvPicPr>
          <p:cNvPr id="1269872686" name=""/>
          <p:cNvPicPr>
            <a:picLocks noChangeAspect="1"/>
          </p:cNvPicPr>
          <p:nvPr/>
        </p:nvPicPr>
        <p:blipFill>
          <a:blip r:embed="rId3"/>
          <a:stretch/>
        </p:blipFill>
        <p:spPr bwMode="auto">
          <a:xfrm flipH="0" flipV="0">
            <a:off x="384687" y="1235980"/>
            <a:ext cx="8566279" cy="1133474"/>
          </a:xfrm>
          <a:prstGeom prst="rect">
            <a:avLst/>
          </a:prstGeom>
        </p:spPr>
      </p:pic>
      <p:sp>
        <p:nvSpPr>
          <p:cNvPr id="643117723" name="1 - Τίτλος"/>
          <p:cNvSpPr txBox="1">
            <a:spLocks noChangeShapeType="1" noGrp="1"/>
          </p:cNvSpPr>
          <p:nvPr/>
        </p:nvSpPr>
        <p:spPr bwMode="auto">
          <a:xfrm flipH="0" flipV="0">
            <a:off x="546553" y="2437262"/>
            <a:ext cx="7863242" cy="850446"/>
          </a:xfrm>
          <a:prstGeom prst="rect">
            <a:avLst/>
          </a:prstGeom>
          <a:noFill/>
        </p:spPr>
        <p:txBody>
          <a:bodyPr lIns="91440" tIns="45720" rIns="91440" bIns="45720" anchor="ctr" anchorCtr="0"/>
          <a:lstStyle/>
          <a:p>
            <a:pPr lvl="0">
              <a:lnSpc>
                <a:spcPct val="90000"/>
              </a:lnSpc>
              <a:defRPr/>
            </a:pPr>
            <a:r>
              <a:rPr lang="en-US" sz="3200" b="1">
                <a:solidFill>
                  <a:srgbClr val="7030A0"/>
                </a:solidFill>
                <a:latin typeface="Calibri"/>
              </a:rPr>
              <a:t>The</a:t>
            </a:r>
            <a:r>
              <a:rPr lang="en-US" sz="3200" b="1">
                <a:solidFill>
                  <a:srgbClr val="7030A0"/>
                </a:solidFill>
                <a:latin typeface="Calibri"/>
              </a:rPr>
              <a:t> automorphic axially symmetric and static quadratic Kerr polynomial is</a:t>
            </a:r>
            <a:endParaRPr sz="3200">
              <a:solidFill>
                <a:srgbClr val="7030A0"/>
              </a:solidFill>
              <a:latin typeface="Calibri"/>
            </a:endParaRPr>
          </a:p>
        </p:txBody>
      </p:sp>
      <p:pic>
        <p:nvPicPr>
          <p:cNvPr id="1829240276" name=""/>
          <p:cNvPicPr>
            <a:picLocks noChangeAspect="1"/>
          </p:cNvPicPr>
          <p:nvPr/>
        </p:nvPicPr>
        <p:blipFill>
          <a:blip r:embed="rId4"/>
          <a:stretch/>
        </p:blipFill>
        <p:spPr bwMode="auto">
          <a:xfrm flipH="0" flipV="0">
            <a:off x="976339" y="3492275"/>
            <a:ext cx="6610803" cy="745894"/>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611997419" name="Shape 2050"/>
          <p:cNvSpPr>
            <a:spLocks noChangeShapeType="1" noGrp="1"/>
          </p:cNvSpPr>
          <p:nvPr>
            <p:ph type="title" idx="0"/>
          </p:nvPr>
        </p:nvSpPr>
        <p:spPr bwMode="auto">
          <a:xfrm flipH="0" flipV="0">
            <a:off x="295979" y="172580"/>
            <a:ext cx="8743692" cy="621166"/>
          </a:xfrm>
          <a:prstGeom prst="rect">
            <a:avLst/>
          </a:prstGeom>
          <a:noFill/>
        </p:spPr>
        <p:txBody>
          <a:bodyPr lIns="91440" tIns="45720" rIns="91440" bIns="45720" anchor="ctr" anchorCtr="0"/>
          <a:lstStyle/>
          <a:p>
            <a:pPr>
              <a:defRPr/>
            </a:pPr>
            <a:r>
              <a:rPr lang="en-US" sz="3600" b="1" i="0" u="none" strike="noStrike" cap="none" spc="0">
                <a:solidFill>
                  <a:srgbClr val="C00000"/>
                </a:solidFill>
                <a:latin typeface="Calibri"/>
                <a:ea typeface="Arial"/>
                <a:cs typeface="Arial"/>
              </a:rPr>
              <a:t>3 LEPTON AND QUARK GENERATIONS</a:t>
            </a:r>
            <a:r>
              <a:rPr lang="en-US" sz="4400" b="1" i="0" u="none" strike="noStrike" cap="none" spc="0">
                <a:solidFill>
                  <a:schemeClr val="tx1"/>
                </a:solidFill>
                <a:latin typeface="Calibri"/>
                <a:ea typeface="Arial"/>
                <a:cs typeface="Arial"/>
              </a:rPr>
              <a:t> </a:t>
            </a:r>
            <a:r>
              <a:rPr lang="en-US" sz="3200" b="1" i="0" u="none" strike="noStrike" cap="none" spc="0">
                <a:solidFill>
                  <a:schemeClr val="tx1"/>
                </a:solidFill>
                <a:latin typeface="Calibri"/>
                <a:ea typeface="Arial"/>
                <a:cs typeface="Arial"/>
              </a:rPr>
              <a:t>(</a:t>
            </a:r>
            <a:r>
              <a:rPr lang="en-US" sz="3200" b="1" i="0" u="none" strike="noStrike" cap="none" spc="0">
                <a:solidFill>
                  <a:schemeClr val="tx1"/>
                </a:solidFill>
                <a:latin typeface="Calibri"/>
                <a:ea typeface="Arial"/>
                <a:cs typeface="Arial"/>
              </a:rPr>
              <a:t>2)</a:t>
            </a:r>
            <a:endParaRPr/>
          </a:p>
        </p:txBody>
      </p:sp>
      <p:sp>
        <p:nvSpPr>
          <p:cNvPr id="1805343912" name="1 - Τίτλος"/>
          <p:cNvSpPr txBox="1">
            <a:spLocks noChangeShapeType="1" noGrp="1"/>
          </p:cNvSpPr>
          <p:nvPr/>
        </p:nvSpPr>
        <p:spPr bwMode="auto">
          <a:xfrm flipH="0" flipV="0">
            <a:off x="295978" y="793746"/>
            <a:ext cx="8595645" cy="1444628"/>
          </a:xfrm>
          <a:prstGeom prst="rect">
            <a:avLst/>
          </a:prstGeom>
          <a:noFill/>
        </p:spPr>
        <p:txBody>
          <a:bodyPr lIns="91440" tIns="45720" rIns="91440" bIns="45720" anchor="ctr" anchorCtr="0"/>
          <a:lstStyle/>
          <a:p>
            <a:pPr lvl="0">
              <a:lnSpc>
                <a:spcPct val="90000"/>
              </a:lnSpc>
              <a:defRPr/>
            </a:pPr>
            <a:r>
              <a:rPr lang="en-US" sz="3200" b="1">
                <a:solidFill>
                  <a:srgbClr val="7030A0"/>
                </a:solidFill>
                <a:latin typeface="Calibri"/>
              </a:rPr>
              <a:t>The massless retarded-translation </a:t>
            </a:r>
            <a:r>
              <a:rPr lang="en-US" sz="3200" b="1">
                <a:solidFill>
                  <a:srgbClr val="7030A0"/>
                </a:solidFill>
                <a:latin typeface="Calibri"/>
              </a:rPr>
              <a:t>automorphism implies the </a:t>
            </a:r>
            <a:r>
              <a:rPr lang="en-US" sz="3200" b="1" i="0" u="none" strike="noStrike" cap="none" spc="0">
                <a:solidFill>
                  <a:srgbClr val="7030A0"/>
                </a:solidFill>
                <a:latin typeface="Calibri"/>
                <a:ea typeface="Calibri"/>
                <a:cs typeface="Calibri"/>
              </a:rPr>
              <a:t>following </a:t>
            </a:r>
            <a:r>
              <a:rPr lang="en-US" sz="3200" b="1">
                <a:solidFill>
                  <a:srgbClr val="7030A0"/>
                </a:solidFill>
                <a:latin typeface="Calibri"/>
              </a:rPr>
              <a:t>reducible quadratic polynomial and the structure coordinates</a:t>
            </a:r>
            <a:endParaRPr sz="3200">
              <a:solidFill>
                <a:srgbClr val="7030A0"/>
              </a:solidFill>
              <a:latin typeface="Calibri"/>
            </a:endParaRPr>
          </a:p>
        </p:txBody>
      </p:sp>
      <p:sp>
        <p:nvSpPr>
          <p:cNvPr id="1971247876" name="1 - Τίτλος"/>
          <p:cNvSpPr txBox="1">
            <a:spLocks noChangeShapeType="1" noGrp="1"/>
          </p:cNvSpPr>
          <p:nvPr/>
        </p:nvSpPr>
        <p:spPr bwMode="auto">
          <a:xfrm flipH="0" flipV="0">
            <a:off x="779499" y="4726215"/>
            <a:ext cx="7016749" cy="464909"/>
          </a:xfrm>
          <a:prstGeom prst="rect">
            <a:avLst/>
          </a:prstGeom>
          <a:noFill/>
        </p:spPr>
        <p:txBody>
          <a:bodyPr lIns="91440" tIns="45720" rIns="91440" bIns="45720" anchor="ctr" anchorCtr="0"/>
          <a:lstStyle/>
          <a:p>
            <a:pPr lvl="0">
              <a:lnSpc>
                <a:spcPct val="90000"/>
              </a:lnSpc>
              <a:defRPr/>
            </a:pPr>
            <a:r>
              <a:rPr lang="en-US" sz="3200" b="1">
                <a:solidFill>
                  <a:srgbClr val="7030A0"/>
                </a:solidFill>
                <a:latin typeface="Calibri"/>
              </a:rPr>
              <a:t>The</a:t>
            </a:r>
            <a:r>
              <a:rPr lang="en-US" sz="3200" b="1">
                <a:solidFill>
                  <a:srgbClr val="7030A0"/>
                </a:solidFill>
                <a:latin typeface="Calibri"/>
              </a:rPr>
              <a:t> “flat” LCR-tetrad is exotic matter</a:t>
            </a:r>
            <a:endParaRPr sz="3200">
              <a:solidFill>
                <a:srgbClr val="7030A0"/>
              </a:solidFill>
              <a:latin typeface="Calibri"/>
            </a:endParaRPr>
          </a:p>
        </p:txBody>
      </p:sp>
      <p:pic>
        <p:nvPicPr>
          <p:cNvPr id="408215306" name=""/>
          <p:cNvPicPr>
            <a:picLocks noChangeAspect="1"/>
          </p:cNvPicPr>
          <p:nvPr/>
        </p:nvPicPr>
        <p:blipFill>
          <a:blip r:embed="rId3"/>
          <a:stretch/>
        </p:blipFill>
        <p:spPr bwMode="auto">
          <a:xfrm flipH="0" flipV="0">
            <a:off x="721928" y="5191124"/>
            <a:ext cx="6896098" cy="1428750"/>
          </a:xfrm>
          <a:prstGeom prst="rect">
            <a:avLst/>
          </a:prstGeom>
        </p:spPr>
      </p:pic>
      <p:pic>
        <p:nvPicPr>
          <p:cNvPr id="378750788" name=""/>
          <p:cNvPicPr>
            <a:picLocks noChangeAspect="1"/>
          </p:cNvPicPr>
          <p:nvPr/>
        </p:nvPicPr>
        <p:blipFill>
          <a:blip r:embed="rId4"/>
          <a:stretch/>
        </p:blipFill>
        <p:spPr bwMode="auto">
          <a:xfrm flipH="0" flipV="0">
            <a:off x="435661" y="2424340"/>
            <a:ext cx="7863240" cy="2195283"/>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103463735" name="Shape 2050"/>
          <p:cNvSpPr>
            <a:spLocks noChangeShapeType="1" noGrp="1"/>
          </p:cNvSpPr>
          <p:nvPr>
            <p:ph type="title" idx="0"/>
          </p:nvPr>
        </p:nvSpPr>
        <p:spPr bwMode="auto">
          <a:xfrm flipH="0" flipV="0">
            <a:off x="295979" y="172579"/>
            <a:ext cx="8391073" cy="621165"/>
          </a:xfrm>
          <a:prstGeom prst="rect">
            <a:avLst/>
          </a:prstGeom>
          <a:noFill/>
        </p:spPr>
        <p:txBody>
          <a:bodyPr lIns="91440" tIns="45720" rIns="91440" bIns="45720" anchor="ctr" anchorCtr="0"/>
          <a:lstStyle/>
          <a:p>
            <a:pPr>
              <a:defRPr/>
            </a:pPr>
            <a:r>
              <a:rPr lang="en-US" sz="3600" b="1" i="0" u="none" strike="noStrike" cap="none" spc="0">
                <a:solidFill>
                  <a:srgbClr val="C00000"/>
                </a:solidFill>
                <a:latin typeface="Calibri"/>
                <a:ea typeface="Arial"/>
                <a:cs typeface="Arial"/>
              </a:rPr>
              <a:t>3 LEPTON AND QUARK GENERATIONS</a:t>
            </a:r>
            <a:r>
              <a:rPr lang="en-US" sz="4400" b="1" i="0" u="none" strike="noStrike" cap="none" spc="0">
                <a:solidFill>
                  <a:schemeClr val="tx1"/>
                </a:solidFill>
                <a:latin typeface="Calibri"/>
                <a:ea typeface="Arial"/>
                <a:cs typeface="Arial"/>
              </a:rPr>
              <a:t> </a:t>
            </a:r>
            <a:r>
              <a:rPr lang="en-US" sz="3200" b="1" i="0" u="none" strike="noStrike" cap="none" spc="0">
                <a:solidFill>
                  <a:schemeClr val="tx1"/>
                </a:solidFill>
                <a:latin typeface="Calibri"/>
                <a:ea typeface="Arial"/>
                <a:cs typeface="Arial"/>
              </a:rPr>
              <a:t>(</a:t>
            </a:r>
            <a:r>
              <a:rPr lang="en-US" sz="3200" b="1" i="0" u="none" strike="noStrike" cap="none" spc="0">
                <a:solidFill>
                  <a:schemeClr val="tx1"/>
                </a:solidFill>
                <a:latin typeface="Calibri"/>
                <a:ea typeface="Arial"/>
                <a:cs typeface="Arial"/>
              </a:rPr>
              <a:t>3)</a:t>
            </a:r>
            <a:endParaRPr/>
          </a:p>
        </p:txBody>
      </p:sp>
      <p:sp>
        <p:nvSpPr>
          <p:cNvPr id="865681744" name="1 - Τίτλος"/>
          <p:cNvSpPr txBox="1">
            <a:spLocks noChangeShapeType="1" noGrp="1"/>
          </p:cNvSpPr>
          <p:nvPr/>
        </p:nvSpPr>
        <p:spPr bwMode="auto">
          <a:xfrm flipH="0" flipV="0">
            <a:off x="547981" y="841374"/>
            <a:ext cx="7529285" cy="730249"/>
          </a:xfrm>
          <a:prstGeom prst="rect">
            <a:avLst/>
          </a:prstGeom>
          <a:noFill/>
        </p:spPr>
        <p:txBody>
          <a:bodyPr lIns="91440" tIns="45720" rIns="91440" bIns="45720" anchor="ctr" anchorCtr="0"/>
          <a:lstStyle/>
          <a:p>
            <a:pPr lvl="0">
              <a:lnSpc>
                <a:spcPct val="90000"/>
              </a:lnSpc>
              <a:defRPr/>
            </a:pPr>
            <a:r>
              <a:rPr lang="en-US" sz="3200" b="1">
                <a:solidFill>
                  <a:srgbClr val="7030A0"/>
                </a:solidFill>
                <a:latin typeface="Calibri"/>
              </a:rPr>
              <a:t>But after a Kerr-Schild ansatz we find</a:t>
            </a:r>
            <a:endParaRPr sz="3200">
              <a:solidFill>
                <a:srgbClr val="7030A0"/>
              </a:solidFill>
              <a:latin typeface="Calibri"/>
            </a:endParaRPr>
          </a:p>
        </p:txBody>
      </p:sp>
      <p:sp>
        <p:nvSpPr>
          <p:cNvPr id="936662326" name="1 - Τίτλος"/>
          <p:cNvSpPr txBox="1">
            <a:spLocks noChangeShapeType="1" noGrp="1"/>
          </p:cNvSpPr>
          <p:nvPr/>
        </p:nvSpPr>
        <p:spPr bwMode="auto">
          <a:xfrm flipH="0" flipV="0">
            <a:off x="626895" y="3991428"/>
            <a:ext cx="7371462" cy="1802946"/>
          </a:xfrm>
          <a:prstGeom prst="rect">
            <a:avLst/>
          </a:prstGeom>
          <a:noFill/>
        </p:spPr>
        <p:txBody>
          <a:bodyPr lIns="91440" tIns="45720" rIns="91440" bIns="45720" anchor="ctr" anchorCtr="0"/>
          <a:lstStyle/>
          <a:p>
            <a:pPr lvl="0">
              <a:lnSpc>
                <a:spcPct val="90000"/>
              </a:lnSpc>
              <a:defRPr/>
            </a:pPr>
            <a:r>
              <a:rPr lang="en-US" sz="3200" b="1">
                <a:solidFill>
                  <a:srgbClr val="7030A0"/>
                </a:solidFill>
                <a:latin typeface="Calibri"/>
              </a:rPr>
              <a:t>Which is a regular</a:t>
            </a:r>
            <a:r>
              <a:rPr lang="en-US" sz="3200" b="1">
                <a:solidFill>
                  <a:srgbClr val="7030A0"/>
                </a:solidFill>
                <a:latin typeface="Calibri"/>
              </a:rPr>
              <a:t> “non-flat” LCR-structure identified with the electron-neutrino.</a:t>
            </a:r>
            <a:endParaRPr lang="en-US" sz="3200" b="1">
              <a:solidFill>
                <a:srgbClr val="7030A0"/>
              </a:solidFill>
              <a:latin typeface="Calibri"/>
            </a:endParaRPr>
          </a:p>
          <a:p>
            <a:pPr lvl="0">
              <a:lnSpc>
                <a:spcPct val="90000"/>
              </a:lnSpc>
              <a:defRPr/>
            </a:pPr>
            <a:r>
              <a:rPr lang="en-US" sz="3200" b="1">
                <a:solidFill>
                  <a:srgbClr val="FF0000"/>
                </a:solidFill>
                <a:latin typeface="Calibri"/>
              </a:rPr>
              <a:t>It admits an electroweak gauge field and vanishing “Higgs” potential.</a:t>
            </a:r>
            <a:endParaRPr sz="3200">
              <a:solidFill>
                <a:srgbClr val="7030A0"/>
              </a:solidFill>
              <a:latin typeface="Calibri"/>
            </a:endParaRPr>
          </a:p>
        </p:txBody>
      </p:sp>
      <p:pic>
        <p:nvPicPr>
          <p:cNvPr id="95429063" name=""/>
          <p:cNvPicPr>
            <a:picLocks noChangeAspect="1"/>
          </p:cNvPicPr>
          <p:nvPr/>
        </p:nvPicPr>
        <p:blipFill>
          <a:blip r:embed="rId3"/>
          <a:stretch/>
        </p:blipFill>
        <p:spPr bwMode="auto">
          <a:xfrm>
            <a:off x="466795" y="1715860"/>
            <a:ext cx="7610474" cy="2019299"/>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360727425" name="Shape 2050"/>
          <p:cNvSpPr>
            <a:spLocks noChangeShapeType="1" noGrp="1"/>
          </p:cNvSpPr>
          <p:nvPr>
            <p:ph type="title" idx="0"/>
          </p:nvPr>
        </p:nvSpPr>
        <p:spPr bwMode="auto">
          <a:xfrm flipH="0" flipV="0">
            <a:off x="457200" y="274636"/>
            <a:ext cx="8229600" cy="734559"/>
          </a:xfrm>
          <a:prstGeom prst="rect">
            <a:avLst/>
          </a:prstGeom>
          <a:noFill/>
        </p:spPr>
        <p:txBody>
          <a:bodyPr lIns="91440" tIns="45720" rIns="91440" bIns="45720" anchor="ctr" anchorCtr="0"/>
          <a:lstStyle/>
          <a:p>
            <a:pPr>
              <a:defRPr/>
            </a:pPr>
            <a:r>
              <a:rPr lang="en-US" sz="4400" b="1" i="0" u="none" strike="noStrike" cap="none" spc="0">
                <a:solidFill>
                  <a:srgbClr val="C00000"/>
                </a:solidFill>
                <a:latin typeface="+mj-lt"/>
                <a:ea typeface="+mj-ea"/>
                <a:cs typeface="+mj-cs"/>
              </a:rPr>
              <a:t>LORENTZIAN CR-STRUCTURE</a:t>
            </a:r>
            <a:r>
              <a:rPr lang="en-US" sz="4400" b="1" i="0" u="none" strike="noStrike" cap="none" spc="0">
                <a:solidFill>
                  <a:schemeClr val="tx1"/>
                </a:solidFill>
                <a:latin typeface="Calibri"/>
                <a:ea typeface="Arial"/>
                <a:cs typeface="Arial"/>
              </a:rPr>
              <a:t> </a:t>
            </a:r>
            <a:r>
              <a:rPr lang="en-US" sz="3000" b="1" i="0" u="none" strike="noStrike" cap="none" spc="0">
                <a:solidFill>
                  <a:schemeClr val="tx1"/>
                </a:solidFill>
                <a:latin typeface="Calibri"/>
                <a:ea typeface="Arial"/>
                <a:cs typeface="Arial"/>
              </a:rPr>
              <a:t>(1)</a:t>
            </a:r>
            <a:endParaRPr>
              <a:solidFill>
                <a:schemeClr val="tx1"/>
              </a:solidFill>
            </a:endParaRPr>
          </a:p>
        </p:txBody>
      </p:sp>
      <p:pic>
        <p:nvPicPr>
          <p:cNvPr id="1889004735" name=""/>
          <p:cNvPicPr>
            <a:picLocks noChangeAspect="1"/>
          </p:cNvPicPr>
          <p:nvPr/>
        </p:nvPicPr>
        <p:blipFill>
          <a:blip r:embed="rId3"/>
          <a:stretch/>
        </p:blipFill>
        <p:spPr bwMode="auto">
          <a:xfrm rot="0" flipH="0" flipV="0">
            <a:off x="552222" y="2766786"/>
            <a:ext cx="7836606" cy="1324426"/>
          </a:xfrm>
          <a:prstGeom prst="rect">
            <a:avLst/>
          </a:prstGeom>
        </p:spPr>
      </p:pic>
      <p:sp>
        <p:nvSpPr>
          <p:cNvPr id="1735996652" name="1 - Τίτλος"/>
          <p:cNvSpPr txBox="1">
            <a:spLocks noChangeShapeType="1" noGrp="1"/>
          </p:cNvSpPr>
          <p:nvPr/>
        </p:nvSpPr>
        <p:spPr bwMode="auto">
          <a:xfrm flipH="0" flipV="0">
            <a:off x="457200" y="1077229"/>
            <a:ext cx="8307422" cy="1605645"/>
          </a:xfrm>
          <a:prstGeom prst="rect">
            <a:avLst/>
          </a:prstGeom>
          <a:noFill/>
        </p:spPr>
        <p:txBody>
          <a:bodyPr lIns="91440" tIns="45720" rIns="91440" bIns="45720" anchor="ctr" anchorCtr="0"/>
          <a:lstStyle/>
          <a:p>
            <a:pPr lvl="0">
              <a:lnSpc>
                <a:spcPct val="90000"/>
              </a:lnSpc>
              <a:defRPr/>
            </a:pPr>
            <a:r>
              <a:rPr lang="el-GR" sz="2800" b="1" i="0" u="none" strike="noStrike" cap="none" spc="0">
                <a:solidFill>
                  <a:schemeClr val="tx2"/>
                </a:solidFill>
                <a:latin typeface="Arial"/>
                <a:ea typeface="Arial"/>
                <a:cs typeface="Arial"/>
              </a:rPr>
              <a:t>Spacetime</a:t>
            </a:r>
            <a:r>
              <a:rPr lang="el-GR" sz="2800" b="1" i="0" u="none" strike="noStrike" cap="none" spc="0">
                <a:solidFill>
                  <a:schemeClr val="tx2"/>
                </a:solidFill>
                <a:latin typeface="Arial"/>
                <a:ea typeface="Arial"/>
                <a:cs typeface="Arial"/>
              </a:rPr>
              <a:t> is a 4-d manifold, which admits a tetrad with two real</a:t>
            </a:r>
            <a:r>
              <a:rPr lang="en-US" sz="2800" b="1" i="0" u="none" strike="noStrike" cap="none" spc="0">
                <a:solidFill>
                  <a:schemeClr val="tx2"/>
                </a:solidFill>
                <a:latin typeface="Arial"/>
                <a:ea typeface="Arial"/>
                <a:cs typeface="Arial"/>
              </a:rPr>
              <a:t> </a:t>
            </a:r>
            <a:r>
              <a:rPr lang="en-US" sz="2800" b="1" i="0" u="none" strike="noStrike" cap="none" spc="0">
                <a:solidFill>
                  <a:srgbClr val="FF0000"/>
                </a:solidFill>
                <a:latin typeface="Arial"/>
                <a:ea typeface="Arial"/>
                <a:cs typeface="Arial"/>
              </a:rPr>
              <a:t>l</a:t>
            </a:r>
            <a:r>
              <a:rPr lang="en-US" sz="2800" b="1" i="0" u="none" strike="noStrike" cap="none" spc="0">
                <a:solidFill>
                  <a:schemeClr val="tx2"/>
                </a:solidFill>
                <a:latin typeface="Arial"/>
                <a:ea typeface="Arial"/>
                <a:cs typeface="Arial"/>
              </a:rPr>
              <a:t>, </a:t>
            </a:r>
            <a:r>
              <a:rPr lang="en-US" sz="2800" b="1" i="0" u="none" strike="noStrike" cap="none" spc="0">
                <a:solidFill>
                  <a:srgbClr val="FF0000"/>
                </a:solidFill>
                <a:latin typeface="Arial"/>
                <a:ea typeface="Arial"/>
                <a:cs typeface="Arial"/>
              </a:rPr>
              <a:t>n</a:t>
            </a:r>
            <a:r>
              <a:rPr lang="el-GR" sz="2800" b="1" i="0" u="none" strike="noStrike" cap="none" spc="0">
                <a:solidFill>
                  <a:schemeClr val="tx2"/>
                </a:solidFill>
                <a:latin typeface="Arial"/>
                <a:ea typeface="Arial"/>
                <a:cs typeface="Arial"/>
              </a:rPr>
              <a:t> and a complex vector</a:t>
            </a:r>
            <a:r>
              <a:rPr lang="en-US" sz="2800" b="1" i="0" u="none" strike="noStrike" cap="none" spc="0">
                <a:solidFill>
                  <a:schemeClr val="tx2"/>
                </a:solidFill>
                <a:latin typeface="Arial"/>
                <a:ea typeface="Arial"/>
                <a:cs typeface="Arial"/>
              </a:rPr>
              <a:t> </a:t>
            </a:r>
            <a:r>
              <a:rPr lang="en-US" sz="2800" b="1" i="0" u="none" strike="noStrike" cap="none" spc="0">
                <a:solidFill>
                  <a:srgbClr val="FF0000"/>
                </a:solidFill>
                <a:latin typeface="Arial"/>
                <a:ea typeface="Arial"/>
                <a:cs typeface="Arial"/>
              </a:rPr>
              <a:t>m</a:t>
            </a:r>
            <a:r>
              <a:rPr lang="en-US" sz="2800" b="1" i="0" u="none" strike="noStrike" cap="none" spc="0">
                <a:solidFill>
                  <a:schemeClr val="tx2"/>
                </a:solidFill>
                <a:latin typeface="Arial"/>
                <a:ea typeface="Arial"/>
                <a:cs typeface="Arial"/>
              </a:rPr>
              <a:t>, viewed as a moving frame of Cartan </a:t>
            </a:r>
            <a:r>
              <a:rPr lang="en-US" sz="2800" b="1" i="0" u="none" strike="noStrike" cap="none" spc="0">
                <a:solidFill>
                  <a:srgbClr val="7030A0"/>
                </a:solidFill>
                <a:latin typeface="Calibri"/>
                <a:ea typeface="Calibri"/>
                <a:cs typeface="Calibri"/>
              </a:rPr>
              <a:t>(Stephani)</a:t>
            </a:r>
            <a:r>
              <a:rPr lang="en-US" sz="2800" b="1" i="0" u="none" strike="noStrike" cap="none" spc="0">
                <a:solidFill>
                  <a:schemeClr val="tx2"/>
                </a:solidFill>
                <a:latin typeface="Arial"/>
                <a:ea typeface="Arial"/>
                <a:cs typeface="Arial"/>
              </a:rPr>
              <a:t> and </a:t>
            </a:r>
            <a:r>
              <a:rPr lang="el-GR" sz="2800" b="1" i="0" u="none" strike="noStrike" cap="none" spc="0">
                <a:solidFill>
                  <a:schemeClr val="tx2"/>
                </a:solidFill>
                <a:latin typeface="Arial"/>
                <a:ea typeface="Arial"/>
                <a:cs typeface="Arial"/>
              </a:rPr>
              <a:t>satisfying the following involutive</a:t>
            </a:r>
            <a:r>
              <a:rPr lang="el-GR" sz="2800" b="1" i="0" u="none" strike="noStrike" cap="none" spc="0">
                <a:solidFill>
                  <a:schemeClr val="tx1"/>
                </a:solidFill>
                <a:latin typeface="Arial"/>
                <a:ea typeface="Arial"/>
                <a:cs typeface="Arial"/>
              </a:rPr>
              <a:t> </a:t>
            </a:r>
            <a:r>
              <a:rPr lang="el-GR" sz="2800" b="1" i="0" u="none" strike="noStrike" cap="none" spc="0">
                <a:solidFill>
                  <a:schemeClr val="tx2"/>
                </a:solidFill>
                <a:latin typeface="Arial"/>
                <a:ea typeface="Arial"/>
                <a:cs typeface="Arial"/>
              </a:rPr>
              <a:t>relatio</a:t>
            </a:r>
            <a:r>
              <a:rPr lang="en-US" sz="2800" b="1" i="0" u="none" strike="noStrike" cap="none" spc="0">
                <a:solidFill>
                  <a:schemeClr val="tx2"/>
                </a:solidFill>
                <a:latin typeface="Arial"/>
                <a:ea typeface="Arial"/>
                <a:cs typeface="Arial"/>
              </a:rPr>
              <a:t>ns</a:t>
            </a:r>
            <a:endParaRPr lang="en-US" sz="2800">
              <a:solidFill>
                <a:srgbClr val="7030A0"/>
              </a:solidFill>
              <a:latin typeface="Calibri"/>
            </a:endParaRPr>
          </a:p>
        </p:txBody>
      </p:sp>
      <p:sp>
        <p:nvSpPr>
          <p:cNvPr id="1617649466" name="1 - Τίτλος"/>
          <p:cNvSpPr txBox="1">
            <a:spLocks noChangeShapeType="1" noGrp="1"/>
          </p:cNvSpPr>
          <p:nvPr/>
        </p:nvSpPr>
        <p:spPr bwMode="auto">
          <a:xfrm flipH="0" flipV="0">
            <a:off x="649985" y="4095749"/>
            <a:ext cx="7641077" cy="965876"/>
          </a:xfrm>
          <a:prstGeom prst="rect">
            <a:avLst/>
          </a:prstGeom>
          <a:noFill/>
        </p:spPr>
        <p:txBody>
          <a:bodyPr lIns="91440" tIns="45720" rIns="91440" bIns="45720" anchor="ctr" anchorCtr="0"/>
          <a:lstStyle/>
          <a:p>
            <a:pPr lvl="0">
              <a:lnSpc>
                <a:spcPct val="90000"/>
              </a:lnSpc>
              <a:defRPr/>
            </a:pPr>
            <a:r>
              <a:rPr lang="en-US" sz="3200" b="1">
                <a:solidFill>
                  <a:srgbClr val="7030A0"/>
                </a:solidFill>
                <a:latin typeface="Calibri"/>
              </a:rPr>
              <a:t>In the cotangent space the dual tetrad </a:t>
            </a:r>
            <a:r>
              <a:rPr lang="el-GR" sz="3200" b="1">
                <a:solidFill>
                  <a:srgbClr val="7030A0"/>
                </a:solidFill>
                <a:latin typeface="Calibri"/>
              </a:rPr>
              <a:t>(</a:t>
            </a:r>
            <a:r>
              <a:rPr lang="en-US" sz="3200" b="1">
                <a:solidFill>
                  <a:srgbClr val="7030A0"/>
                </a:solidFill>
                <a:latin typeface="Calibri"/>
              </a:rPr>
              <a:t>a la Cartan</a:t>
            </a:r>
            <a:r>
              <a:rPr lang="el-GR" sz="3200" b="1">
                <a:solidFill>
                  <a:srgbClr val="7030A0"/>
                </a:solidFill>
                <a:latin typeface="Calibri"/>
              </a:rPr>
              <a:t>)</a:t>
            </a:r>
            <a:r>
              <a:rPr lang="en-US" sz="3200" b="1">
                <a:solidFill>
                  <a:srgbClr val="7030A0"/>
                </a:solidFill>
                <a:latin typeface="Calibri"/>
              </a:rPr>
              <a:t> is </a:t>
            </a:r>
            <a:r>
              <a:rPr lang="en-US" sz="3200" b="1">
                <a:solidFill>
                  <a:srgbClr val="7030A0"/>
                </a:solidFill>
                <a:latin typeface="Calibri"/>
              </a:rPr>
              <a:t>defined with the relations</a:t>
            </a:r>
            <a:endParaRPr lang="en-US" sz="2800">
              <a:solidFill>
                <a:srgbClr val="7030A0"/>
              </a:solidFill>
              <a:latin typeface="Calibri"/>
            </a:endParaRPr>
          </a:p>
        </p:txBody>
      </p:sp>
      <p:pic>
        <p:nvPicPr>
          <p:cNvPr id="340582463" name=""/>
          <p:cNvPicPr>
            <a:picLocks noChangeAspect="1"/>
          </p:cNvPicPr>
          <p:nvPr/>
        </p:nvPicPr>
        <p:blipFill>
          <a:blip r:embed="rId4"/>
          <a:stretch/>
        </p:blipFill>
        <p:spPr bwMode="auto">
          <a:xfrm flipH="0" flipV="0">
            <a:off x="581546" y="5111749"/>
            <a:ext cx="7980903" cy="1444624"/>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399539382" name="Shape 2050"/>
          <p:cNvSpPr>
            <a:spLocks noChangeShapeType="1" noGrp="1"/>
          </p:cNvSpPr>
          <p:nvPr>
            <p:ph type="title" idx="0"/>
          </p:nvPr>
        </p:nvSpPr>
        <p:spPr bwMode="auto">
          <a:xfrm flipH="0" flipV="0">
            <a:off x="295979" y="172579"/>
            <a:ext cx="8391073" cy="621165"/>
          </a:xfrm>
          <a:prstGeom prst="rect">
            <a:avLst/>
          </a:prstGeom>
          <a:noFill/>
        </p:spPr>
        <p:txBody>
          <a:bodyPr lIns="91440" tIns="45720" rIns="91440" bIns="45720" anchor="ctr" anchorCtr="0"/>
          <a:lstStyle/>
          <a:p>
            <a:pPr>
              <a:defRPr/>
            </a:pPr>
            <a:r>
              <a:rPr lang="en-US" sz="3600" b="1" i="0" u="none" strike="noStrike" cap="none" spc="0">
                <a:solidFill>
                  <a:srgbClr val="C00000"/>
                </a:solidFill>
                <a:latin typeface="Calibri"/>
                <a:ea typeface="Arial"/>
                <a:cs typeface="Arial"/>
              </a:rPr>
              <a:t>3 LEPTON AND QUARK GENERATIONS</a:t>
            </a:r>
            <a:r>
              <a:rPr lang="en-US" sz="4400" b="1" i="0" u="none" strike="noStrike" cap="none" spc="0">
                <a:solidFill>
                  <a:schemeClr val="tx1"/>
                </a:solidFill>
                <a:latin typeface="Calibri"/>
                <a:ea typeface="Arial"/>
                <a:cs typeface="Arial"/>
              </a:rPr>
              <a:t> </a:t>
            </a:r>
            <a:r>
              <a:rPr lang="en-US" sz="3200" b="1" i="0" u="none" strike="noStrike" cap="none" spc="0">
                <a:solidFill>
                  <a:schemeClr val="tx1"/>
                </a:solidFill>
                <a:latin typeface="Calibri"/>
                <a:ea typeface="Arial"/>
                <a:cs typeface="Arial"/>
              </a:rPr>
              <a:t>(</a:t>
            </a:r>
            <a:r>
              <a:rPr lang="en-US" sz="3200" b="1" i="0" u="none" strike="noStrike" cap="none" spc="0">
                <a:solidFill>
                  <a:schemeClr val="tx1"/>
                </a:solidFill>
                <a:latin typeface="Calibri"/>
                <a:ea typeface="Arial"/>
                <a:cs typeface="Arial"/>
              </a:rPr>
              <a:t>4)</a:t>
            </a:r>
            <a:endParaRPr/>
          </a:p>
        </p:txBody>
      </p:sp>
      <p:sp>
        <p:nvSpPr>
          <p:cNvPr id="1105461053" name="1 - Τίτλος"/>
          <p:cNvSpPr txBox="1">
            <a:spLocks noChangeShapeType="1" noGrp="1"/>
          </p:cNvSpPr>
          <p:nvPr/>
        </p:nvSpPr>
        <p:spPr bwMode="auto">
          <a:xfrm flipH="0" flipV="0">
            <a:off x="507389" y="793746"/>
            <a:ext cx="8043592" cy="2109110"/>
          </a:xfrm>
          <a:prstGeom prst="rect">
            <a:avLst/>
          </a:prstGeom>
          <a:noFill/>
        </p:spPr>
        <p:txBody>
          <a:bodyPr lIns="91440" tIns="45720" rIns="91440" bIns="45720" anchor="ctr" anchorCtr="0"/>
          <a:lstStyle/>
          <a:p>
            <a:pPr lvl="0">
              <a:lnSpc>
                <a:spcPct val="90000"/>
              </a:lnSpc>
              <a:defRPr/>
            </a:pPr>
            <a:r>
              <a:rPr lang="en-US" sz="3200" b="1" i="0" u="none" strike="noStrike" cap="none" spc="0">
                <a:solidFill>
                  <a:srgbClr val="7030A0"/>
                </a:solidFill>
                <a:latin typeface="Calibri"/>
                <a:ea typeface="Calibri"/>
                <a:cs typeface="Calibri"/>
              </a:rPr>
              <a:t>The geodetic and shear-free null congruences are principal null directions of the conformal tensor. They are given by the roots of the following quartic </a:t>
            </a:r>
            <a:r>
              <a:rPr lang="en-US" sz="3200" b="1">
                <a:solidFill>
                  <a:srgbClr val="7030A0"/>
                </a:solidFill>
                <a:latin typeface="Calibri"/>
              </a:rPr>
              <a:t>polynomial implied after a local Lorentz transformation on the NP scalars</a:t>
            </a:r>
            <a:endParaRPr lang="en-US" sz="3200" b="1">
              <a:solidFill>
                <a:srgbClr val="7030A0"/>
              </a:solidFill>
              <a:latin typeface="Calibri"/>
            </a:endParaRPr>
          </a:p>
        </p:txBody>
      </p:sp>
      <p:sp>
        <p:nvSpPr>
          <p:cNvPr id="1382019141" name="1 - Τίτλος"/>
          <p:cNvSpPr txBox="1">
            <a:spLocks noChangeShapeType="1" noGrp="1"/>
          </p:cNvSpPr>
          <p:nvPr/>
        </p:nvSpPr>
        <p:spPr bwMode="auto">
          <a:xfrm flipH="0" flipV="0">
            <a:off x="198437" y="4061730"/>
            <a:ext cx="8747124" cy="2585355"/>
          </a:xfrm>
          <a:prstGeom prst="rect">
            <a:avLst/>
          </a:prstGeom>
          <a:noFill/>
        </p:spPr>
        <p:txBody>
          <a:bodyPr lIns="91440" tIns="45720" rIns="91440" bIns="45720" anchor="ctr" anchorCtr="0"/>
          <a:lstStyle/>
          <a:p>
            <a:pPr lvl="0">
              <a:lnSpc>
                <a:spcPct val="90000"/>
              </a:lnSpc>
              <a:defRPr/>
            </a:pPr>
            <a:r>
              <a:rPr lang="en-US" sz="3200" b="1">
                <a:solidFill>
                  <a:schemeClr val="tx1"/>
                </a:solidFill>
                <a:latin typeface="Calibri"/>
              </a:rPr>
              <a:t>It may have at most 4 roots, while we need two roots to determine the LCR-tetrad.</a:t>
            </a:r>
            <a:r>
              <a:rPr lang="en-US" sz="3200" b="1">
                <a:solidFill>
                  <a:schemeClr val="tx1"/>
                </a:solidFill>
                <a:latin typeface="Calibri"/>
              </a:rPr>
              <a:t> </a:t>
            </a:r>
            <a:r>
              <a:rPr lang="en-US" sz="3200" b="1">
                <a:solidFill>
                  <a:schemeClr val="tx1"/>
                </a:solidFill>
                <a:latin typeface="Calibri"/>
              </a:rPr>
              <a:t>Hence we have the three topological sectors of two, three and four </a:t>
            </a:r>
            <a:r>
              <a:rPr lang="en-US" sz="3200" b="1">
                <a:solidFill>
                  <a:schemeClr val="tx1"/>
                </a:solidFill>
                <a:latin typeface="Calibri"/>
              </a:rPr>
              <a:t>roots.</a:t>
            </a:r>
            <a:r>
              <a:rPr lang="en-US" sz="3200" b="1">
                <a:solidFill>
                  <a:schemeClr val="tx1"/>
                </a:solidFill>
                <a:latin typeface="Calibri"/>
              </a:rPr>
              <a:t> </a:t>
            </a:r>
            <a:r>
              <a:rPr lang="en-US" sz="3200" b="1">
                <a:solidFill>
                  <a:srgbClr val="FF0000"/>
                </a:solidFill>
                <a:latin typeface="Calibri"/>
              </a:rPr>
              <a:t>Electron and its neutrino are quadratic. It indicates to identify the other two cases with the muon and tau families (not computed).</a:t>
            </a:r>
            <a:endParaRPr lang="en-US" sz="3200" b="1">
              <a:solidFill>
                <a:schemeClr val="tx1"/>
              </a:solidFill>
              <a:latin typeface="Calibri"/>
            </a:endParaRPr>
          </a:p>
        </p:txBody>
      </p:sp>
      <p:pic>
        <p:nvPicPr>
          <p:cNvPr id="401910819" name=""/>
          <p:cNvPicPr>
            <a:picLocks noChangeAspect="1"/>
          </p:cNvPicPr>
          <p:nvPr/>
        </p:nvPicPr>
        <p:blipFill>
          <a:blip r:embed="rId3"/>
          <a:stretch/>
        </p:blipFill>
        <p:spPr bwMode="auto">
          <a:xfrm flipH="0" flipV="0">
            <a:off x="626895" y="3106964"/>
            <a:ext cx="7627197" cy="793749"/>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634342392" name="Shape 2050"/>
          <p:cNvSpPr>
            <a:spLocks noChangeShapeType="1" noGrp="1"/>
          </p:cNvSpPr>
          <p:nvPr>
            <p:ph type="title" idx="0"/>
          </p:nvPr>
        </p:nvSpPr>
        <p:spPr bwMode="auto">
          <a:xfrm flipH="0" flipV="0">
            <a:off x="493749" y="172578"/>
            <a:ext cx="7985124" cy="1188133"/>
          </a:xfrm>
          <a:prstGeom prst="rect">
            <a:avLst/>
          </a:prstGeom>
          <a:noFill/>
        </p:spPr>
        <p:txBody>
          <a:bodyPr lIns="91440" tIns="45720" rIns="91440" bIns="45720" anchor="ctr" anchorCtr="0"/>
          <a:lstStyle/>
          <a:p>
            <a:pPr>
              <a:defRPr/>
            </a:pPr>
            <a:r>
              <a:rPr lang="en-US" sz="3600" b="1" i="0" u="none" strike="noStrike" cap="none" spc="0">
                <a:solidFill>
                  <a:srgbClr val="C00000"/>
                </a:solidFill>
                <a:latin typeface="Calibri"/>
                <a:ea typeface="Arial"/>
                <a:cs typeface="Arial"/>
              </a:rPr>
              <a:t>STANDARD MODEL DERIVATION</a:t>
            </a:r>
            <a:r>
              <a:rPr lang="en-US" sz="4400" b="1" i="0" u="none" strike="noStrike" cap="none" spc="0">
                <a:solidFill>
                  <a:schemeClr val="tx1"/>
                </a:solidFill>
                <a:latin typeface="Calibri"/>
                <a:ea typeface="Arial"/>
                <a:cs typeface="Arial"/>
              </a:rPr>
              <a:t> </a:t>
            </a:r>
            <a:r>
              <a:rPr lang="en-US" sz="3200" b="1" i="0" u="none" strike="noStrike" cap="none" spc="0">
                <a:solidFill>
                  <a:schemeClr val="tx1"/>
                </a:solidFill>
                <a:latin typeface="Calibri"/>
                <a:ea typeface="Arial"/>
                <a:cs typeface="Arial"/>
              </a:rPr>
              <a:t>(</a:t>
            </a:r>
            <a:r>
              <a:rPr lang="en-US" sz="3200" b="1" i="0" u="none" strike="noStrike" cap="none" spc="0">
                <a:solidFill>
                  <a:schemeClr val="tx1"/>
                </a:solidFill>
                <a:latin typeface="Calibri"/>
                <a:ea typeface="Arial"/>
                <a:cs typeface="Arial"/>
              </a:rPr>
              <a:t>1)</a:t>
            </a:r>
            <a:br>
              <a:rPr lang="en-US" sz="3200" b="1" i="0" u="none" strike="noStrike" cap="none" spc="0">
                <a:solidFill>
                  <a:schemeClr val="tx1"/>
                </a:solidFill>
                <a:latin typeface="Calibri"/>
                <a:ea typeface="Arial"/>
                <a:cs typeface="Arial"/>
              </a:rPr>
            </a:br>
            <a:r>
              <a:rPr lang="en-US" sz="3200" b="1" i="0" u="none" strike="noStrike" cap="none" spc="0">
                <a:solidFill>
                  <a:srgbClr val="7030A0"/>
                </a:solidFill>
                <a:latin typeface="Calibri"/>
                <a:ea typeface="Arial"/>
                <a:cs typeface="Arial"/>
              </a:rPr>
              <a:t>THE BEGS PERTURBATIVE CAUSAL APPROACH</a:t>
            </a:r>
            <a:endParaRPr/>
          </a:p>
        </p:txBody>
      </p:sp>
      <p:sp>
        <p:nvSpPr>
          <p:cNvPr id="566073873" name="1 - Τίτλος"/>
          <p:cNvSpPr txBox="1">
            <a:spLocks noChangeShapeType="1" noGrp="1"/>
          </p:cNvSpPr>
          <p:nvPr/>
        </p:nvSpPr>
        <p:spPr bwMode="auto">
          <a:xfrm flipH="0" flipV="0">
            <a:off x="295978" y="1360712"/>
            <a:ext cx="8651877" cy="2358572"/>
          </a:xfrm>
          <a:prstGeom prst="rect">
            <a:avLst/>
          </a:prstGeom>
          <a:noFill/>
        </p:spPr>
        <p:txBody>
          <a:bodyPr lIns="91440" tIns="45720" rIns="91440" bIns="45720" anchor="ctr" anchorCtr="0"/>
          <a:lstStyle/>
          <a:p>
            <a:pPr lvl="0">
              <a:lnSpc>
                <a:spcPct val="90000"/>
              </a:lnSpc>
              <a:defRPr/>
            </a:pPr>
            <a:r>
              <a:rPr lang="en-US" sz="3200" b="1">
                <a:solidFill>
                  <a:schemeClr val="tx1"/>
                </a:solidFill>
                <a:latin typeface="Calibri"/>
              </a:rPr>
              <a:t>L. Schwartz and deRham properly formulated the generalized functions (distributions).</a:t>
            </a:r>
            <a:endParaRPr lang="en-US" sz="3200" b="1">
              <a:solidFill>
                <a:schemeClr val="tx1"/>
              </a:solidFill>
              <a:latin typeface="Calibri"/>
            </a:endParaRPr>
          </a:p>
          <a:p>
            <a:pPr lvl="0">
              <a:lnSpc>
                <a:spcPct val="90000"/>
              </a:lnSpc>
              <a:defRPr/>
            </a:pPr>
            <a:r>
              <a:rPr lang="en-US" sz="3200" b="1">
                <a:solidFill>
                  <a:schemeClr val="tx1"/>
                </a:solidFill>
                <a:latin typeface="Calibri"/>
              </a:rPr>
              <a:t>Hormander properly described the wavefront singularities and Gelfand the rigged Hilbert space.</a:t>
            </a:r>
            <a:endParaRPr lang="en-US" sz="3200" b="1">
              <a:solidFill>
                <a:schemeClr val="tx1"/>
              </a:solidFill>
              <a:latin typeface="Calibri"/>
            </a:endParaRPr>
          </a:p>
          <a:p>
            <a:pPr lvl="0">
              <a:lnSpc>
                <a:spcPct val="90000"/>
              </a:lnSpc>
              <a:defRPr/>
            </a:pPr>
            <a:r>
              <a:rPr lang="en-US" sz="3200" b="1" i="0" u="none" strike="noStrike" cap="none" spc="0">
                <a:solidFill>
                  <a:srgbClr val="FF0000"/>
                </a:solidFill>
                <a:latin typeface="Calibri"/>
                <a:ea typeface="Calibri"/>
                <a:cs typeface="Calibri"/>
              </a:rPr>
              <a:t>Bogoliubov et.al. realized that the Dyson formula</a:t>
            </a:r>
            <a:endParaRPr lang="en-US" sz="3200" b="1">
              <a:solidFill>
                <a:schemeClr val="tx1"/>
              </a:solidFill>
              <a:latin typeface="Calibri"/>
            </a:endParaRPr>
          </a:p>
        </p:txBody>
      </p:sp>
      <p:sp>
        <p:nvSpPr>
          <p:cNvPr id="1277862454" name="1 - Τίτλος"/>
          <p:cNvSpPr txBox="1">
            <a:spLocks noChangeShapeType="1" noGrp="1"/>
          </p:cNvSpPr>
          <p:nvPr/>
        </p:nvSpPr>
        <p:spPr bwMode="auto">
          <a:xfrm flipH="0" flipV="0">
            <a:off x="246060" y="5612946"/>
            <a:ext cx="8651877" cy="997857"/>
          </a:xfrm>
          <a:prstGeom prst="rect">
            <a:avLst/>
          </a:prstGeom>
          <a:noFill/>
        </p:spPr>
        <p:txBody>
          <a:bodyPr lIns="91440" tIns="45720" rIns="91440" bIns="45720" anchor="ctr" anchorCtr="0"/>
          <a:lstStyle/>
          <a:p>
            <a:pPr lvl="0">
              <a:lnSpc>
                <a:spcPct val="90000"/>
              </a:lnSpc>
              <a:defRPr/>
            </a:pPr>
            <a:r>
              <a:rPr lang="en-US" sz="3200" b="1">
                <a:solidFill>
                  <a:srgbClr val="FF0000"/>
                </a:solidFill>
                <a:latin typeface="Calibri"/>
              </a:rPr>
              <a:t>is a kind of targeted harmonic expansion into representations of the Poincare group (free fields)</a:t>
            </a:r>
            <a:endParaRPr lang="en-US" sz="3200" b="1">
              <a:solidFill>
                <a:schemeClr val="tx1"/>
              </a:solidFill>
              <a:latin typeface="Calibri"/>
            </a:endParaRPr>
          </a:p>
        </p:txBody>
      </p:sp>
      <p:pic>
        <p:nvPicPr>
          <p:cNvPr id="25603975" name=""/>
          <p:cNvPicPr>
            <a:picLocks noChangeAspect="1"/>
          </p:cNvPicPr>
          <p:nvPr/>
        </p:nvPicPr>
        <p:blipFill>
          <a:blip r:embed="rId3"/>
          <a:stretch/>
        </p:blipFill>
        <p:spPr bwMode="auto">
          <a:xfrm flipH="0" flipV="0">
            <a:off x="364017" y="3889374"/>
            <a:ext cx="8175624" cy="1466849"/>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044420963" name="Shape 2050"/>
          <p:cNvSpPr>
            <a:spLocks noChangeShapeType="1" noGrp="1"/>
          </p:cNvSpPr>
          <p:nvPr>
            <p:ph type="title" idx="0"/>
          </p:nvPr>
        </p:nvSpPr>
        <p:spPr bwMode="auto">
          <a:xfrm flipH="0" flipV="0">
            <a:off x="295978" y="172578"/>
            <a:ext cx="8391072" cy="1063402"/>
          </a:xfrm>
          <a:prstGeom prst="rect">
            <a:avLst/>
          </a:prstGeom>
          <a:noFill/>
        </p:spPr>
        <p:txBody>
          <a:bodyPr lIns="91440" tIns="45720" rIns="91440" bIns="45720" anchor="ctr" anchorCtr="0"/>
          <a:lstStyle/>
          <a:p>
            <a:pPr>
              <a:defRPr/>
            </a:pPr>
            <a:r>
              <a:rPr lang="en-US" sz="3600" b="1" i="0" u="none" strike="noStrike" cap="none" spc="0">
                <a:solidFill>
                  <a:srgbClr val="C00000"/>
                </a:solidFill>
                <a:latin typeface="Calibri"/>
                <a:ea typeface="Arial"/>
                <a:cs typeface="Arial"/>
              </a:rPr>
              <a:t>STANDARD MODEL DERIVATION</a:t>
            </a:r>
            <a:r>
              <a:rPr lang="en-US" sz="4400" b="1" i="0" u="none" strike="noStrike" cap="none" spc="0">
                <a:solidFill>
                  <a:schemeClr val="tx1"/>
                </a:solidFill>
                <a:latin typeface="Calibri"/>
                <a:ea typeface="Arial"/>
                <a:cs typeface="Arial"/>
              </a:rPr>
              <a:t> </a:t>
            </a:r>
            <a:r>
              <a:rPr lang="en-US" sz="3200" b="1" i="0" u="none" strike="noStrike" cap="none" spc="0">
                <a:solidFill>
                  <a:schemeClr val="tx1"/>
                </a:solidFill>
                <a:latin typeface="Calibri"/>
                <a:ea typeface="Arial"/>
                <a:cs typeface="Arial"/>
              </a:rPr>
              <a:t>(</a:t>
            </a:r>
            <a:r>
              <a:rPr lang="en-US" sz="3200" b="1" i="0" u="none" strike="noStrike" cap="none" spc="0">
                <a:solidFill>
                  <a:schemeClr val="tx1"/>
                </a:solidFill>
                <a:latin typeface="Calibri"/>
                <a:ea typeface="Arial"/>
                <a:cs typeface="Arial"/>
              </a:rPr>
              <a:t>2)</a:t>
            </a:r>
            <a:br>
              <a:rPr lang="en-US" sz="3200" b="1" i="0" u="none" strike="noStrike" cap="none" spc="0">
                <a:solidFill>
                  <a:schemeClr val="tx1"/>
                </a:solidFill>
                <a:latin typeface="Calibri"/>
                <a:ea typeface="Arial"/>
                <a:cs typeface="Arial"/>
              </a:rPr>
            </a:br>
            <a:r>
              <a:rPr lang="en-US" sz="3200" b="1" i="0" u="none" strike="noStrike" cap="none" spc="0">
                <a:solidFill>
                  <a:srgbClr val="7030A0"/>
                </a:solidFill>
                <a:latin typeface="Calibri"/>
                <a:ea typeface="Arial"/>
                <a:cs typeface="Arial"/>
              </a:rPr>
              <a:t>THE BEGS CAUSAL APPROACH TO QFT</a:t>
            </a:r>
            <a:endParaRPr/>
          </a:p>
        </p:txBody>
      </p:sp>
      <p:sp>
        <p:nvSpPr>
          <p:cNvPr id="198655804" name="1 - Τίτλος"/>
          <p:cNvSpPr txBox="1">
            <a:spLocks noChangeShapeType="1" noGrp="1"/>
          </p:cNvSpPr>
          <p:nvPr/>
        </p:nvSpPr>
        <p:spPr bwMode="auto">
          <a:xfrm flipH="0" flipV="0">
            <a:off x="295978" y="1360712"/>
            <a:ext cx="8651877" cy="4252233"/>
          </a:xfrm>
          <a:prstGeom prst="rect">
            <a:avLst/>
          </a:prstGeom>
          <a:noFill/>
        </p:spPr>
        <p:txBody>
          <a:bodyPr lIns="91440" tIns="45720" rIns="91440" bIns="45720" anchor="ctr" anchorCtr="0"/>
          <a:lstStyle/>
          <a:p>
            <a:pPr lvl="0">
              <a:lnSpc>
                <a:spcPct val="90000"/>
              </a:lnSpc>
              <a:defRPr/>
            </a:pPr>
            <a:r>
              <a:rPr lang="en-US" sz="3200" b="1">
                <a:solidFill>
                  <a:schemeClr val="tx1"/>
                </a:solidFill>
                <a:latin typeface="Calibri"/>
              </a:rPr>
              <a:t>Epstein-Glaser found a way to properly define the product of the step function </a:t>
            </a:r>
            <a:r>
              <a:rPr lang="el-GR" sz="3200" b="1">
                <a:solidFill>
                  <a:schemeClr val="tx1"/>
                </a:solidFill>
                <a:latin typeface="Calibri"/>
              </a:rPr>
              <a:t>Θ(</a:t>
            </a:r>
            <a:r>
              <a:rPr lang="en-US" sz="3200" b="1">
                <a:solidFill>
                  <a:schemeClr val="tx1"/>
                </a:solidFill>
                <a:latin typeface="Calibri"/>
              </a:rPr>
              <a:t>t-t’) with the other distributions in the time ordering.</a:t>
            </a:r>
            <a:endParaRPr lang="en-US" sz="3200" b="1">
              <a:solidFill>
                <a:schemeClr val="tx1"/>
              </a:solidFill>
              <a:latin typeface="Calibri"/>
            </a:endParaRPr>
          </a:p>
          <a:p>
            <a:pPr lvl="0">
              <a:lnSpc>
                <a:spcPct val="90000"/>
              </a:lnSpc>
              <a:defRPr/>
            </a:pPr>
            <a:r>
              <a:rPr lang="en-US" sz="3200" b="1" i="0" u="none" strike="noStrike" cap="none" spc="0">
                <a:solidFill>
                  <a:srgbClr val="FF0000"/>
                </a:solidFill>
                <a:latin typeface="Calibri"/>
                <a:ea typeface="Calibri"/>
                <a:cs typeface="Calibri"/>
              </a:rPr>
              <a:t>Scharf et.al. used the Kugo-Ojima BRS method to eliminate order-by-order the unphysical modes of the vector free fields and so they generate the permitted interactions.</a:t>
            </a:r>
            <a:endParaRPr lang="en-US" sz="3200" b="1" i="0" u="none" strike="noStrike" cap="none" spc="0">
              <a:solidFill>
                <a:schemeClr val="tx1"/>
              </a:solidFill>
              <a:latin typeface="Times New Roman"/>
              <a:cs typeface="Times New Roman"/>
            </a:endParaRPr>
          </a:p>
          <a:p>
            <a:pPr lvl="0">
              <a:lnSpc>
                <a:spcPct val="90000"/>
              </a:lnSpc>
              <a:defRPr/>
            </a:pPr>
            <a:r>
              <a:rPr lang="en-US" sz="3200" b="1" i="0" u="none" strike="noStrike" cap="none" spc="0">
                <a:solidFill>
                  <a:schemeClr val="tx1"/>
                </a:solidFill>
                <a:latin typeface="Calibri"/>
                <a:ea typeface="Calibri"/>
                <a:cs typeface="Calibri"/>
              </a:rPr>
              <a:t>Starting from the precise free fields, they find the Standard Model with the </a:t>
            </a:r>
            <a:r>
              <a:rPr lang="en-US" sz="3200" b="1" i="0" u="none" strike="noStrike" cap="none" spc="0">
                <a:solidFill>
                  <a:srgbClr val="FF0000"/>
                </a:solidFill>
                <a:latin typeface="Calibri"/>
                <a:ea typeface="Calibri"/>
                <a:cs typeface="Calibri"/>
              </a:rPr>
              <a:t>proper relations</a:t>
            </a:r>
            <a:r>
              <a:rPr lang="en-US" sz="3200" b="1" i="0" u="none" strike="noStrike" cap="none" spc="0">
                <a:solidFill>
                  <a:schemeClr val="tx1"/>
                </a:solidFill>
                <a:latin typeface="Calibri"/>
                <a:ea typeface="Calibri"/>
                <a:cs typeface="Calibri"/>
              </a:rPr>
              <a:t> between the masses and the coupling constants.</a:t>
            </a:r>
            <a:endParaRPr sz="3200" b="1">
              <a:solidFill>
                <a:schemeClr val="tx1"/>
              </a:solidFill>
              <a:latin typeface="Calibri"/>
            </a:endParaRPr>
          </a:p>
        </p:txBody>
      </p:sp>
      <p:sp>
        <p:nvSpPr>
          <p:cNvPr id="1133721990" name="1 - Τίτλος"/>
          <p:cNvSpPr txBox="1">
            <a:spLocks noChangeShapeType="1" noGrp="1"/>
          </p:cNvSpPr>
          <p:nvPr/>
        </p:nvSpPr>
        <p:spPr bwMode="auto">
          <a:xfrm flipH="0" flipV="0">
            <a:off x="246060" y="5771696"/>
            <a:ext cx="8651877" cy="839107"/>
          </a:xfrm>
          <a:prstGeom prst="rect">
            <a:avLst/>
          </a:prstGeom>
          <a:noFill/>
        </p:spPr>
        <p:txBody>
          <a:bodyPr lIns="91440" tIns="45720" rIns="91440" bIns="45720" anchor="ctr" anchorCtr="0"/>
          <a:lstStyle/>
          <a:p>
            <a:pPr lvl="0">
              <a:lnSpc>
                <a:spcPct val="90000"/>
              </a:lnSpc>
              <a:defRPr/>
            </a:pPr>
            <a:r>
              <a:rPr lang="en-US" sz="3200" b="1">
                <a:solidFill>
                  <a:srgbClr val="FF0000"/>
                </a:solidFill>
                <a:latin typeface="Calibri"/>
              </a:rPr>
              <a:t>Starting from the spin-2 field, the Einstein-Hilbert action with a cosmological constant is found.</a:t>
            </a:r>
            <a:endParaRPr lang="en-US" sz="3200" b="1">
              <a:solidFill>
                <a:schemeClr val="tx1"/>
              </a:solidFill>
              <a:latin typeface="Calibri"/>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033389080" name="Shape 2050"/>
          <p:cNvSpPr>
            <a:spLocks noChangeShapeType="1" noGrp="1"/>
          </p:cNvSpPr>
          <p:nvPr>
            <p:ph type="title" idx="0"/>
          </p:nvPr>
        </p:nvSpPr>
        <p:spPr bwMode="auto">
          <a:xfrm flipH="0" flipV="0">
            <a:off x="295978" y="172578"/>
            <a:ext cx="8391072" cy="1052063"/>
          </a:xfrm>
          <a:prstGeom prst="rect">
            <a:avLst/>
          </a:prstGeom>
          <a:noFill/>
        </p:spPr>
        <p:txBody>
          <a:bodyPr lIns="91440" tIns="45720" rIns="91440" bIns="45720" anchor="ctr" anchorCtr="0"/>
          <a:lstStyle/>
          <a:p>
            <a:pPr>
              <a:defRPr/>
            </a:pPr>
            <a:r>
              <a:rPr lang="en-US" sz="3600" b="1" i="0" u="none" strike="noStrike" cap="none" spc="0">
                <a:solidFill>
                  <a:srgbClr val="C00000"/>
                </a:solidFill>
                <a:latin typeface="Calibri"/>
                <a:ea typeface="Arial"/>
                <a:cs typeface="Arial"/>
              </a:rPr>
              <a:t>STANDARD MODEL DERIVATION</a:t>
            </a:r>
            <a:r>
              <a:rPr lang="en-US" sz="4400" b="1" i="0" u="none" strike="noStrike" cap="none" spc="0">
                <a:solidFill>
                  <a:schemeClr val="tx1"/>
                </a:solidFill>
                <a:latin typeface="Calibri"/>
                <a:ea typeface="Arial"/>
                <a:cs typeface="Arial"/>
              </a:rPr>
              <a:t> </a:t>
            </a:r>
            <a:r>
              <a:rPr lang="en-US" sz="3200" b="1" i="0" u="none" strike="noStrike" cap="none" spc="0">
                <a:solidFill>
                  <a:schemeClr val="tx1"/>
                </a:solidFill>
                <a:latin typeface="Calibri"/>
                <a:ea typeface="Arial"/>
                <a:cs typeface="Arial"/>
              </a:rPr>
              <a:t>(</a:t>
            </a:r>
            <a:r>
              <a:rPr lang="en-US" sz="3200" b="1" i="0" u="none" strike="noStrike" cap="none" spc="0">
                <a:solidFill>
                  <a:schemeClr val="tx1"/>
                </a:solidFill>
                <a:latin typeface="Calibri"/>
                <a:ea typeface="Arial"/>
                <a:cs typeface="Arial"/>
              </a:rPr>
              <a:t>3)</a:t>
            </a:r>
            <a:br>
              <a:rPr lang="en-US" sz="3200" b="1" i="0" u="none" strike="noStrike" cap="none" spc="0">
                <a:solidFill>
                  <a:schemeClr val="tx1"/>
                </a:solidFill>
                <a:latin typeface="Calibri"/>
                <a:ea typeface="Arial"/>
                <a:cs typeface="Arial"/>
              </a:rPr>
            </a:br>
            <a:r>
              <a:rPr lang="en-US" sz="3200" b="1" i="0" u="none" strike="noStrike" cap="none" spc="0">
                <a:solidFill>
                  <a:srgbClr val="7030A0"/>
                </a:solidFill>
                <a:latin typeface="Calibri"/>
                <a:ea typeface="Arial"/>
                <a:cs typeface="Arial"/>
              </a:rPr>
              <a:t>THE BEGS CAUSAL APPROACH TO QFT</a:t>
            </a:r>
            <a:endParaRPr/>
          </a:p>
        </p:txBody>
      </p:sp>
      <p:sp>
        <p:nvSpPr>
          <p:cNvPr id="1266245964" name="1 - Τίτλος"/>
          <p:cNvSpPr txBox="1">
            <a:spLocks noChangeShapeType="1" noGrp="1"/>
          </p:cNvSpPr>
          <p:nvPr/>
        </p:nvSpPr>
        <p:spPr bwMode="auto">
          <a:xfrm flipH="0" flipV="0">
            <a:off x="295978" y="1417410"/>
            <a:ext cx="8651877" cy="2120446"/>
          </a:xfrm>
          <a:prstGeom prst="rect">
            <a:avLst/>
          </a:prstGeom>
          <a:noFill/>
        </p:spPr>
        <p:txBody>
          <a:bodyPr lIns="91440" tIns="45720" rIns="91440" bIns="45720" anchor="ctr" anchorCtr="0"/>
          <a:lstStyle/>
          <a:p>
            <a:pPr lvl="0">
              <a:lnSpc>
                <a:spcPct val="90000"/>
              </a:lnSpc>
              <a:defRPr/>
            </a:pPr>
            <a:r>
              <a:rPr lang="en-US" sz="3200" b="1" i="0" u="none" strike="noStrike" cap="none" spc="0">
                <a:solidFill>
                  <a:schemeClr val="tx1"/>
                </a:solidFill>
                <a:latin typeface="Calibri"/>
                <a:ea typeface="Calibri"/>
                <a:cs typeface="Calibri"/>
              </a:rPr>
              <a:t>The BEGS causal approach is described very well in the two books of Scharf</a:t>
            </a:r>
            <a:endParaRPr lang="en-US" sz="3200" b="1" i="0" u="none" strike="noStrike" cap="none" spc="0">
              <a:solidFill>
                <a:schemeClr val="tx1"/>
              </a:solidFill>
              <a:latin typeface="Times New Roman"/>
              <a:cs typeface="Times New Roman"/>
            </a:endParaRPr>
          </a:p>
          <a:p>
            <a:pPr marL="438080" lvl="0" indent="-438080">
              <a:lnSpc>
                <a:spcPct val="90000"/>
              </a:lnSpc>
              <a:buAutoNum type="arabicParenR"/>
              <a:defRPr/>
            </a:pPr>
            <a:r>
              <a:rPr lang="en-US" sz="3200" b="1" i="0" u="none" strike="noStrike" cap="none" spc="0">
                <a:solidFill>
                  <a:schemeClr val="tx1"/>
                </a:solidFill>
                <a:latin typeface="Calibri"/>
                <a:ea typeface="Calibri"/>
                <a:cs typeface="Calibri"/>
              </a:rPr>
              <a:t>"Finite Quantum Electrodynamics: The causal approach"</a:t>
            </a:r>
            <a:endParaRPr lang="en-US" sz="3200" b="1" i="0" u="none" strike="noStrike" cap="none" spc="0">
              <a:solidFill>
                <a:schemeClr val="tx1"/>
              </a:solidFill>
              <a:latin typeface="Calibri"/>
              <a:ea typeface="Calibri"/>
              <a:cs typeface="Calibri"/>
            </a:endParaRPr>
          </a:p>
          <a:p>
            <a:pPr marL="438080" lvl="0" indent="-438080">
              <a:lnSpc>
                <a:spcPct val="90000"/>
              </a:lnSpc>
              <a:buAutoNum type="arabicParenR"/>
              <a:defRPr/>
            </a:pPr>
            <a:r>
              <a:rPr lang="en-US" sz="3200" b="1" i="0" u="none" strike="noStrike" cap="none" spc="0">
                <a:solidFill>
                  <a:schemeClr val="tx1"/>
                </a:solidFill>
                <a:latin typeface="Calibri"/>
                <a:ea typeface="Calibri"/>
                <a:cs typeface="Calibri"/>
              </a:rPr>
              <a:t>"Gauge Field Theories: Spin One and Spin Two"</a:t>
            </a:r>
            <a:endParaRPr lang="en-US" sz="3200" b="1" i="0" u="none" strike="noStrike" cap="none" spc="0">
              <a:solidFill>
                <a:schemeClr val="tx1"/>
              </a:solidFill>
              <a:latin typeface="Times New Roman"/>
              <a:cs typeface="Times New Roman"/>
            </a:endParaRPr>
          </a:p>
        </p:txBody>
      </p:sp>
      <p:sp>
        <p:nvSpPr>
          <p:cNvPr id="945895675" name="1 - Τίτλος"/>
          <p:cNvSpPr txBox="1">
            <a:spLocks noChangeShapeType="1" noGrp="1"/>
          </p:cNvSpPr>
          <p:nvPr/>
        </p:nvSpPr>
        <p:spPr bwMode="auto">
          <a:xfrm flipH="0" flipV="0">
            <a:off x="165576" y="4320267"/>
            <a:ext cx="8651877" cy="2211160"/>
          </a:xfrm>
          <a:prstGeom prst="rect">
            <a:avLst/>
          </a:prstGeom>
          <a:noFill/>
        </p:spPr>
        <p:txBody>
          <a:bodyPr lIns="91440" tIns="45720" rIns="91440" bIns="45720" anchor="ctr" anchorCtr="0"/>
          <a:lstStyle/>
          <a:p>
            <a:pPr lvl="0">
              <a:lnSpc>
                <a:spcPct val="90000"/>
              </a:lnSpc>
              <a:defRPr/>
            </a:pPr>
            <a:r>
              <a:rPr lang="en-US" sz="3200" b="1">
                <a:solidFill>
                  <a:srgbClr val="FF0000"/>
                </a:solidFill>
                <a:latin typeface="Calibri"/>
              </a:rPr>
              <a:t>They complete the two books of Bogoliubov et.al.</a:t>
            </a:r>
            <a:endParaRPr lang="en-US" sz="3200" b="1">
              <a:solidFill>
                <a:srgbClr val="FF0000"/>
              </a:solidFill>
              <a:latin typeface="Calibri"/>
            </a:endParaRPr>
          </a:p>
          <a:p>
            <a:pPr lvl="0">
              <a:lnSpc>
                <a:spcPct val="90000"/>
              </a:lnSpc>
              <a:defRPr/>
            </a:pPr>
            <a:r>
              <a:rPr lang="en-US" sz="3200" b="1">
                <a:solidFill>
                  <a:srgbClr val="FF0000"/>
                </a:solidFill>
                <a:latin typeface="Calibri"/>
              </a:rPr>
              <a:t>1)</a:t>
            </a:r>
            <a:r>
              <a:rPr lang="en-US" sz="3200" b="1" i="0" u="none" strike="noStrike" cap="none" spc="0">
                <a:solidFill>
                  <a:srgbClr val="FF0000"/>
                </a:solidFill>
                <a:latin typeface="Calibri"/>
                <a:ea typeface="Calibri"/>
                <a:cs typeface="Calibri"/>
              </a:rPr>
              <a:t> "Introduction to the Theory of Quantized Fields"</a:t>
            </a:r>
            <a:endParaRPr lang="en-US" sz="3200" b="1">
              <a:solidFill>
                <a:srgbClr val="FF0000"/>
              </a:solidFill>
              <a:latin typeface="Calibri"/>
            </a:endParaRPr>
          </a:p>
          <a:p>
            <a:pPr lvl="0">
              <a:lnSpc>
                <a:spcPct val="90000"/>
              </a:lnSpc>
              <a:defRPr/>
            </a:pPr>
            <a:r>
              <a:rPr lang="en-US" sz="3200" b="1">
                <a:solidFill>
                  <a:srgbClr val="FF0000"/>
                </a:solidFill>
                <a:latin typeface="Calibri"/>
              </a:rPr>
              <a:t>2) </a:t>
            </a:r>
            <a:r>
              <a:rPr lang="en-US" sz="3200" b="1" i="0" u="none" strike="noStrike" cap="none" spc="0">
                <a:solidFill>
                  <a:srgbClr val="FF0000"/>
                </a:solidFill>
                <a:latin typeface="Calibri"/>
                <a:ea typeface="Calibri"/>
                <a:cs typeface="Calibri"/>
              </a:rPr>
              <a:t>"Introduction to Axiomatic Quantum Field Theory"</a:t>
            </a:r>
            <a:endParaRPr lang="en-US" sz="3200" b="1">
              <a:solidFill>
                <a:srgbClr val="FF0000"/>
              </a:solidFill>
              <a:latin typeface="Calibri"/>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954243315" name="1 - Τίτλος"/>
          <p:cNvSpPr>
            <a:spLocks noChangeShapeType="1" noGrp="1"/>
          </p:cNvSpPr>
          <p:nvPr>
            <p:ph type="title"/>
          </p:nvPr>
        </p:nvSpPr>
        <p:spPr bwMode="auto">
          <a:xfrm>
            <a:off x="500062" y="1928812"/>
            <a:ext cx="8229600" cy="1143000"/>
          </a:xfrm>
          <a:prstGeom prst="rect">
            <a:avLst/>
          </a:prstGeom>
        </p:spPr>
        <p:txBody>
          <a:bodyPr lIns="91440" tIns="45720" rIns="91440" bIns="45720" anchor="ctr" anchorCtr="0"/>
          <a:lstStyle>
            <a:lvl1pPr marL="0" indent="0" algn="ctr" defTabSz="914400">
              <a:lnSpc>
                <a:spcPct val="100000"/>
              </a:lnSpc>
              <a:spcBef>
                <a:spcPts val="0"/>
              </a:spcBef>
              <a:spcAft>
                <a:spcPts val="0"/>
              </a:spcAft>
              <a:buNone/>
              <a:defRPr sz="4400" b="0" i="0">
                <a:solidFill>
                  <a:schemeClr val="dk1"/>
                </a:solidFill>
                <a:latin typeface="Calibri"/>
              </a:defRPr>
            </a:lvl1pPr>
            <a:lvl2pPr marL="0" indent="0" algn="ctr" defTabSz="914400">
              <a:lnSpc>
                <a:spcPct val="100000"/>
              </a:lnSpc>
              <a:spcBef>
                <a:spcPts val="0"/>
              </a:spcBef>
              <a:spcAft>
                <a:spcPts val="0"/>
              </a:spcAft>
              <a:buNone/>
              <a:defRPr sz="4400" b="0" i="0">
                <a:solidFill>
                  <a:schemeClr val="dk1"/>
                </a:solidFill>
                <a:latin typeface="Calibri"/>
              </a:defRPr>
            </a:lvl2pPr>
            <a:lvl3pPr marL="0" indent="0" algn="ctr" defTabSz="914400">
              <a:lnSpc>
                <a:spcPct val="100000"/>
              </a:lnSpc>
              <a:spcBef>
                <a:spcPts val="0"/>
              </a:spcBef>
              <a:spcAft>
                <a:spcPts val="0"/>
              </a:spcAft>
              <a:buNone/>
              <a:defRPr sz="4400" b="0" i="0">
                <a:solidFill>
                  <a:schemeClr val="dk1"/>
                </a:solidFill>
                <a:latin typeface="Calibri"/>
              </a:defRPr>
            </a:lvl3pPr>
            <a:lvl4pPr marL="0" indent="0" algn="ctr" defTabSz="914400">
              <a:lnSpc>
                <a:spcPct val="100000"/>
              </a:lnSpc>
              <a:spcBef>
                <a:spcPts val="0"/>
              </a:spcBef>
              <a:spcAft>
                <a:spcPts val="0"/>
              </a:spcAft>
              <a:buNone/>
              <a:defRPr sz="4400" b="0" i="0">
                <a:solidFill>
                  <a:schemeClr val="dk1"/>
                </a:solidFill>
                <a:latin typeface="Calibri"/>
              </a:defRPr>
            </a:lvl4pPr>
            <a:lvl5pPr marL="0" indent="0" algn="ctr" defTabSz="914400">
              <a:lnSpc>
                <a:spcPct val="100000"/>
              </a:lnSpc>
              <a:spcBef>
                <a:spcPts val="0"/>
              </a:spcBef>
              <a:spcAft>
                <a:spcPts val="0"/>
              </a:spcAft>
              <a:buNone/>
              <a:defRPr sz="4400" b="0" i="0">
                <a:solidFill>
                  <a:schemeClr val="dk1"/>
                </a:solidFill>
                <a:latin typeface="Calibri"/>
              </a:defRPr>
            </a:lvl5pPr>
          </a:lstStyle>
          <a:p>
            <a:pPr marL="0" lvl="0" indent="0">
              <a:spcBef>
                <a:spcPts val="0"/>
              </a:spcBef>
              <a:buNone/>
              <a:defRPr/>
            </a:pPr>
            <a:r>
              <a:rPr lang="en-US" b="1" i="0" u="none">
                <a:solidFill>
                  <a:srgbClr val="C00000"/>
                </a:solidFill>
              </a:rPr>
              <a:t>THANK YOU</a:t>
            </a:r>
            <a:br>
              <a:rPr lang="en-US" b="1" i="0" u="none">
                <a:solidFill>
                  <a:srgbClr val="C00000"/>
                </a:solidFill>
              </a:rPr>
            </a:br>
            <a:r>
              <a:rPr lang="en-US" b="1" i="0" u="none">
                <a:solidFill>
                  <a:srgbClr val="C00000"/>
                </a:solidFill>
              </a:rPr>
              <a:t>FOR YOUR ENDURANCE</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378121474" name="Shape 2050"/>
          <p:cNvSpPr>
            <a:spLocks noChangeShapeType="1" noGrp="1"/>
          </p:cNvSpPr>
          <p:nvPr>
            <p:ph type="title" idx="0"/>
          </p:nvPr>
        </p:nvSpPr>
        <p:spPr bwMode="auto">
          <a:xfrm flipH="0" flipV="0">
            <a:off x="457200" y="274636"/>
            <a:ext cx="8229600" cy="734559"/>
          </a:xfrm>
          <a:prstGeom prst="rect">
            <a:avLst/>
          </a:prstGeom>
          <a:noFill/>
        </p:spPr>
        <p:txBody>
          <a:bodyPr lIns="91440" tIns="45720" rIns="91440" bIns="45720" anchor="ctr" anchorCtr="0"/>
          <a:lstStyle/>
          <a:p>
            <a:pPr>
              <a:defRPr/>
            </a:pPr>
            <a:r>
              <a:rPr lang="en-US" sz="4400" b="1" i="0" u="none" strike="noStrike" cap="none" spc="0">
                <a:solidFill>
                  <a:srgbClr val="C00000"/>
                </a:solidFill>
                <a:latin typeface="Calibri"/>
                <a:ea typeface="Arial"/>
                <a:cs typeface="Arial"/>
              </a:rPr>
              <a:t>LORENTZIAN CR-STRUCTURE</a:t>
            </a:r>
            <a:r>
              <a:rPr lang="en-US" sz="4400" b="1" i="0" u="none" strike="noStrike" cap="none" spc="0">
                <a:solidFill>
                  <a:schemeClr val="tx1"/>
                </a:solidFill>
                <a:latin typeface="Calibri"/>
                <a:ea typeface="Arial"/>
                <a:cs typeface="Arial"/>
              </a:rPr>
              <a:t> </a:t>
            </a:r>
            <a:r>
              <a:rPr lang="en-US" sz="3200" b="1" i="0" u="none" strike="noStrike" cap="none" spc="0">
                <a:solidFill>
                  <a:schemeClr val="tx1"/>
                </a:solidFill>
                <a:latin typeface="Calibri"/>
                <a:ea typeface="Arial"/>
                <a:cs typeface="Arial"/>
              </a:rPr>
              <a:t>(2)</a:t>
            </a:r>
            <a:endParaRPr/>
          </a:p>
        </p:txBody>
      </p:sp>
      <p:sp>
        <p:nvSpPr>
          <p:cNvPr id="417677287" name="1 - Τίτλος"/>
          <p:cNvSpPr txBox="1">
            <a:spLocks noChangeShapeType="1" noGrp="1"/>
          </p:cNvSpPr>
          <p:nvPr/>
        </p:nvSpPr>
        <p:spPr bwMode="auto">
          <a:xfrm flipH="0" flipV="0">
            <a:off x="331660" y="1077231"/>
            <a:ext cx="8570838" cy="566964"/>
          </a:xfrm>
          <a:prstGeom prst="rect">
            <a:avLst/>
          </a:prstGeom>
          <a:noFill/>
        </p:spPr>
        <p:txBody>
          <a:bodyPr lIns="91440" tIns="45720" rIns="91440" bIns="45720" anchor="ctr" anchorCtr="0"/>
          <a:lstStyle/>
          <a:p>
            <a:pPr lvl="0">
              <a:lnSpc>
                <a:spcPct val="90000"/>
              </a:lnSpc>
              <a:defRPr/>
            </a:pPr>
            <a:r>
              <a:rPr lang="en-US" sz="3000" b="1">
                <a:solidFill>
                  <a:srgbClr val="7030A0"/>
                </a:solidFill>
                <a:latin typeface="Calibri"/>
              </a:rPr>
              <a:t>In the cotangent space the definition takes the form</a:t>
            </a:r>
            <a:endParaRPr lang="en-US" sz="2800">
              <a:solidFill>
                <a:srgbClr val="7030A0"/>
              </a:solidFill>
              <a:latin typeface="Calibri"/>
            </a:endParaRPr>
          </a:p>
        </p:txBody>
      </p:sp>
      <p:pic>
        <p:nvPicPr>
          <p:cNvPr id="1407108185" name=""/>
          <p:cNvPicPr>
            <a:picLocks noChangeAspect="1"/>
          </p:cNvPicPr>
          <p:nvPr/>
        </p:nvPicPr>
        <p:blipFill>
          <a:blip r:embed="rId3"/>
          <a:stretch/>
        </p:blipFill>
        <p:spPr bwMode="auto">
          <a:xfrm>
            <a:off x="1678214" y="1476374"/>
            <a:ext cx="5610224" cy="3905249"/>
          </a:xfrm>
          <a:prstGeom prst="rect">
            <a:avLst/>
          </a:prstGeom>
        </p:spPr>
      </p:pic>
      <p:sp>
        <p:nvSpPr>
          <p:cNvPr id="122994513" name="1 - Τίτλος"/>
          <p:cNvSpPr txBox="1">
            <a:spLocks noChangeShapeType="1" noGrp="1"/>
          </p:cNvSpPr>
          <p:nvPr/>
        </p:nvSpPr>
        <p:spPr bwMode="auto">
          <a:xfrm flipH="0" flipV="0">
            <a:off x="331660" y="5572577"/>
            <a:ext cx="8570838" cy="890815"/>
          </a:xfrm>
          <a:prstGeom prst="rect">
            <a:avLst/>
          </a:prstGeom>
          <a:noFill/>
        </p:spPr>
        <p:txBody>
          <a:bodyPr lIns="91440" tIns="45720" rIns="91440" bIns="45720" anchor="ctr" anchorCtr="0"/>
          <a:lstStyle/>
          <a:p>
            <a:pPr lvl="0">
              <a:lnSpc>
                <a:spcPct val="90000"/>
              </a:lnSpc>
              <a:defRPr/>
            </a:pPr>
            <a:r>
              <a:rPr lang="en-US" sz="3000" b="1">
                <a:solidFill>
                  <a:srgbClr val="7030A0"/>
                </a:solidFill>
                <a:latin typeface="Calibri"/>
              </a:rPr>
              <a:t>In the following formulas we will not use the prime to distinguish the dual tetrad </a:t>
            </a:r>
            <a:r>
              <a:rPr lang="el-GR" sz="3000" b="1">
                <a:solidFill>
                  <a:srgbClr val="7030A0"/>
                </a:solidFill>
                <a:latin typeface="Calibri"/>
              </a:rPr>
              <a:t>(</a:t>
            </a:r>
            <a:r>
              <a:rPr lang="en-US" sz="3000" b="1">
                <a:solidFill>
                  <a:srgbClr val="7030A0"/>
                </a:solidFill>
                <a:latin typeface="Calibri"/>
              </a:rPr>
              <a:t>cotangent space</a:t>
            </a:r>
            <a:r>
              <a:rPr lang="el-GR" sz="2800">
                <a:solidFill>
                  <a:srgbClr val="7030A0"/>
                </a:solidFill>
                <a:latin typeface="Calibri"/>
              </a:rPr>
              <a:t>)</a:t>
            </a:r>
            <a:endParaRPr lang="en-US" sz="2800">
              <a:solidFill>
                <a:srgbClr val="7030A0"/>
              </a:solidFill>
              <a:latin typeface="Calibri"/>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483219590" name="Shape 2050"/>
          <p:cNvSpPr>
            <a:spLocks noChangeShapeType="1" noGrp="1"/>
          </p:cNvSpPr>
          <p:nvPr>
            <p:ph type="title" idx="0"/>
          </p:nvPr>
        </p:nvSpPr>
        <p:spPr bwMode="auto">
          <a:xfrm flipH="0" flipV="0">
            <a:off x="457200" y="274636"/>
            <a:ext cx="8229600" cy="734559"/>
          </a:xfrm>
          <a:prstGeom prst="rect">
            <a:avLst/>
          </a:prstGeom>
          <a:noFill/>
        </p:spPr>
        <p:txBody>
          <a:bodyPr lIns="91440" tIns="45720" rIns="91440" bIns="45720" anchor="ctr" anchorCtr="0"/>
          <a:lstStyle/>
          <a:p>
            <a:pPr>
              <a:defRPr/>
            </a:pPr>
            <a:r>
              <a:rPr lang="en-US" sz="4400" b="1" i="0" u="none" strike="noStrike" cap="none" spc="0">
                <a:solidFill>
                  <a:srgbClr val="C00000"/>
                </a:solidFill>
                <a:latin typeface="Calibri"/>
                <a:ea typeface="Arial"/>
                <a:cs typeface="Arial"/>
              </a:rPr>
              <a:t>TETRAD-WEYL SYMMETRY</a:t>
            </a:r>
            <a:r>
              <a:rPr lang="en-US" sz="4400" b="1" i="0" u="none" strike="noStrike" cap="none" spc="0">
                <a:solidFill>
                  <a:schemeClr val="tx1"/>
                </a:solidFill>
                <a:latin typeface="Calibri"/>
                <a:ea typeface="Arial"/>
                <a:cs typeface="Arial"/>
              </a:rPr>
              <a:t> </a:t>
            </a:r>
            <a:r>
              <a:rPr lang="en-US" sz="3200" b="1" i="0" u="none" strike="noStrike" cap="none" spc="0">
                <a:solidFill>
                  <a:schemeClr val="tx1"/>
                </a:solidFill>
                <a:latin typeface="Calibri"/>
                <a:ea typeface="Arial"/>
                <a:cs typeface="Arial"/>
              </a:rPr>
              <a:t>(1)</a:t>
            </a:r>
            <a:endParaRPr/>
          </a:p>
        </p:txBody>
      </p:sp>
      <p:sp>
        <p:nvSpPr>
          <p:cNvPr id="1348139454" name="1 - Τίτλος"/>
          <p:cNvSpPr txBox="1">
            <a:spLocks noChangeShapeType="1" noGrp="1"/>
          </p:cNvSpPr>
          <p:nvPr/>
        </p:nvSpPr>
        <p:spPr bwMode="auto">
          <a:xfrm flipH="0" flipV="0">
            <a:off x="717195" y="1009195"/>
            <a:ext cx="7538963" cy="1247320"/>
          </a:xfrm>
          <a:prstGeom prst="rect">
            <a:avLst/>
          </a:prstGeom>
          <a:noFill/>
        </p:spPr>
        <p:txBody>
          <a:bodyPr lIns="91440" tIns="45720" rIns="91440" bIns="45720" anchor="ctr" anchorCtr="0"/>
          <a:lstStyle/>
          <a:p>
            <a:pPr lvl="0">
              <a:lnSpc>
                <a:spcPct val="90000"/>
              </a:lnSpc>
              <a:defRPr/>
            </a:pPr>
            <a:r>
              <a:rPr lang="en-US" sz="3000" b="1">
                <a:solidFill>
                  <a:srgbClr val="7030A0"/>
                </a:solidFill>
                <a:latin typeface="Calibri"/>
              </a:rPr>
              <a:t>The definition of the LCR-structure admits the following symmetry</a:t>
            </a:r>
            <a:r>
              <a:rPr lang="el-GR" sz="3000" b="1">
                <a:solidFill>
                  <a:srgbClr val="7030A0"/>
                </a:solidFill>
                <a:latin typeface="Calibri"/>
              </a:rPr>
              <a:t>,</a:t>
            </a:r>
            <a:r>
              <a:rPr lang="en-US" sz="3000" b="1">
                <a:solidFill>
                  <a:srgbClr val="7030A0"/>
                </a:solidFill>
                <a:latin typeface="Calibri"/>
              </a:rPr>
              <a:t> which we will call tetrad-Weyl symmetry for the LCR-tetrad.</a:t>
            </a:r>
            <a:endParaRPr lang="en-US" sz="2800">
              <a:solidFill>
                <a:srgbClr val="7030A0"/>
              </a:solidFill>
              <a:latin typeface="Calibri"/>
            </a:endParaRPr>
          </a:p>
        </p:txBody>
      </p:sp>
      <p:pic>
        <p:nvPicPr>
          <p:cNvPr id="604826280" name=""/>
          <p:cNvPicPr>
            <a:picLocks noChangeAspect="1"/>
          </p:cNvPicPr>
          <p:nvPr/>
        </p:nvPicPr>
        <p:blipFill>
          <a:blip r:embed="rId3"/>
          <a:stretch/>
        </p:blipFill>
        <p:spPr bwMode="auto">
          <a:xfrm>
            <a:off x="1139370" y="2608034"/>
            <a:ext cx="5867399" cy="3286125"/>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191972669" name="Shape 2050"/>
          <p:cNvSpPr>
            <a:spLocks noChangeShapeType="1" noGrp="1"/>
          </p:cNvSpPr>
          <p:nvPr>
            <p:ph type="title" idx="0"/>
          </p:nvPr>
        </p:nvSpPr>
        <p:spPr bwMode="auto">
          <a:xfrm flipH="0" flipV="0">
            <a:off x="457200" y="274636"/>
            <a:ext cx="8229600" cy="734559"/>
          </a:xfrm>
          <a:prstGeom prst="rect">
            <a:avLst/>
          </a:prstGeom>
          <a:noFill/>
        </p:spPr>
        <p:txBody>
          <a:bodyPr lIns="91440" tIns="45720" rIns="91440" bIns="45720" anchor="ctr" anchorCtr="0"/>
          <a:lstStyle/>
          <a:p>
            <a:pPr>
              <a:defRPr/>
            </a:pPr>
            <a:r>
              <a:rPr lang="en-US" sz="4400" b="1" i="0" u="none" strike="noStrike" cap="none" spc="0">
                <a:solidFill>
                  <a:srgbClr val="C00000"/>
                </a:solidFill>
                <a:latin typeface="Calibri"/>
                <a:ea typeface="Arial"/>
                <a:cs typeface="Arial"/>
              </a:rPr>
              <a:t>TETRAD-WEYL SYMMETRY</a:t>
            </a:r>
            <a:r>
              <a:rPr lang="en-US" sz="4400" b="1" i="0" u="none" strike="noStrike" cap="none" spc="0">
                <a:solidFill>
                  <a:schemeClr val="tx1"/>
                </a:solidFill>
                <a:latin typeface="Calibri"/>
                <a:ea typeface="Arial"/>
                <a:cs typeface="Arial"/>
              </a:rPr>
              <a:t> </a:t>
            </a:r>
            <a:r>
              <a:rPr lang="en-US" sz="3200" b="1" i="0" u="none" strike="noStrike" cap="none" spc="0">
                <a:solidFill>
                  <a:schemeClr val="tx1"/>
                </a:solidFill>
                <a:latin typeface="Calibri"/>
                <a:ea typeface="Arial"/>
                <a:cs typeface="Arial"/>
              </a:rPr>
              <a:t>(2)</a:t>
            </a:r>
            <a:endParaRPr/>
          </a:p>
        </p:txBody>
      </p:sp>
      <p:sp>
        <p:nvSpPr>
          <p:cNvPr id="292217779" name="1 - Τίτλος"/>
          <p:cNvSpPr txBox="1">
            <a:spLocks noChangeShapeType="1" noGrp="1"/>
          </p:cNvSpPr>
          <p:nvPr/>
        </p:nvSpPr>
        <p:spPr bwMode="auto">
          <a:xfrm flipH="0" flipV="0">
            <a:off x="1080053" y="1122589"/>
            <a:ext cx="6813249" cy="566964"/>
          </a:xfrm>
          <a:prstGeom prst="rect">
            <a:avLst/>
          </a:prstGeom>
          <a:noFill/>
        </p:spPr>
        <p:txBody>
          <a:bodyPr lIns="91440" tIns="45720" rIns="91440" bIns="45720" anchor="ctr" anchorCtr="0"/>
          <a:lstStyle/>
          <a:p>
            <a:pPr lvl="0">
              <a:lnSpc>
                <a:spcPct val="90000"/>
              </a:lnSpc>
              <a:defRPr/>
            </a:pPr>
            <a:r>
              <a:rPr lang="en-US" sz="3000" b="1">
                <a:solidFill>
                  <a:srgbClr val="7030A0"/>
                </a:solidFill>
                <a:latin typeface="Calibri"/>
              </a:rPr>
              <a:t>The auxiliary fields transform as follows</a:t>
            </a:r>
            <a:endParaRPr lang="en-US" sz="2800">
              <a:solidFill>
                <a:srgbClr val="7030A0"/>
              </a:solidFill>
              <a:latin typeface="Calibri"/>
            </a:endParaRPr>
          </a:p>
        </p:txBody>
      </p:sp>
      <p:pic>
        <p:nvPicPr>
          <p:cNvPr id="1112935641" name=""/>
          <p:cNvPicPr>
            <a:picLocks noChangeAspect="1"/>
          </p:cNvPicPr>
          <p:nvPr/>
        </p:nvPicPr>
        <p:blipFill>
          <a:blip r:embed="rId3"/>
          <a:stretch/>
        </p:blipFill>
        <p:spPr bwMode="auto">
          <a:xfrm flipH="0" flipV="0">
            <a:off x="303148" y="1780267"/>
            <a:ext cx="8537701" cy="1752599"/>
          </a:xfrm>
          <a:prstGeom prst="rect">
            <a:avLst/>
          </a:prstGeom>
        </p:spPr>
      </p:pic>
      <p:sp>
        <p:nvSpPr>
          <p:cNvPr id="1494228901" name="1 - Τίτλος"/>
          <p:cNvSpPr txBox="1">
            <a:spLocks noChangeShapeType="1" noGrp="1"/>
          </p:cNvSpPr>
          <p:nvPr/>
        </p:nvSpPr>
        <p:spPr bwMode="auto">
          <a:xfrm flipH="0" flipV="0">
            <a:off x="404422" y="3599542"/>
            <a:ext cx="8436428" cy="1639207"/>
          </a:xfrm>
          <a:prstGeom prst="rect">
            <a:avLst/>
          </a:prstGeom>
          <a:noFill/>
        </p:spPr>
        <p:txBody>
          <a:bodyPr lIns="91440" tIns="45720" rIns="91440" bIns="45720" anchor="ctr" anchorCtr="0"/>
          <a:lstStyle/>
          <a:p>
            <a:pPr lvl="0">
              <a:lnSpc>
                <a:spcPct val="90000"/>
              </a:lnSpc>
              <a:defRPr/>
            </a:pPr>
            <a:r>
              <a:rPr lang="en-US" sz="3000" b="1">
                <a:solidFill>
                  <a:srgbClr val="7030A0"/>
                </a:solidFill>
                <a:latin typeface="Calibri"/>
              </a:rPr>
              <a:t>Notice the essential difference between the tetrad-Weyl symmetry and the local lorentzian symmetry of the tetrads compatible with an Einstein metric, which does not preserve the LCR equations</a:t>
            </a:r>
            <a:r>
              <a:rPr lang="el-GR" sz="2800">
                <a:solidFill>
                  <a:srgbClr val="7030A0"/>
                </a:solidFill>
                <a:latin typeface="Calibri"/>
              </a:rPr>
              <a:t>.</a:t>
            </a:r>
            <a:endParaRPr lang="en-US" sz="2800">
              <a:solidFill>
                <a:srgbClr val="7030A0"/>
              </a:solidFill>
              <a:latin typeface="Calibri"/>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500387600" name="Shape 2050"/>
          <p:cNvSpPr>
            <a:spLocks noChangeShapeType="1" noGrp="1"/>
          </p:cNvSpPr>
          <p:nvPr>
            <p:ph type="title" idx="0"/>
          </p:nvPr>
        </p:nvSpPr>
        <p:spPr bwMode="auto">
          <a:xfrm flipH="0" flipV="0">
            <a:off x="488747" y="183921"/>
            <a:ext cx="8039552" cy="655185"/>
          </a:xfrm>
          <a:prstGeom prst="rect">
            <a:avLst/>
          </a:prstGeom>
          <a:noFill/>
        </p:spPr>
        <p:txBody>
          <a:bodyPr lIns="91440" tIns="45720" rIns="91440" bIns="45720" anchor="ctr" anchorCtr="0"/>
          <a:lstStyle/>
          <a:p>
            <a:pPr>
              <a:defRPr/>
            </a:pPr>
            <a:r>
              <a:rPr lang="en-US" sz="4400" b="1" i="0" u="none" strike="noStrike" cap="none" spc="0">
                <a:solidFill>
                  <a:srgbClr val="C00000"/>
                </a:solidFill>
                <a:latin typeface="Calibri"/>
                <a:ea typeface="Arial"/>
                <a:cs typeface="Arial"/>
              </a:rPr>
              <a:t>FROBENIUS THEOREM</a:t>
            </a:r>
            <a:r>
              <a:rPr lang="en-US" sz="4400" b="1" i="0" u="none" strike="noStrike" cap="none" spc="0">
                <a:solidFill>
                  <a:schemeClr val="tx1"/>
                </a:solidFill>
                <a:latin typeface="Calibri"/>
                <a:ea typeface="Arial"/>
                <a:cs typeface="Arial"/>
              </a:rPr>
              <a:t> </a:t>
            </a:r>
            <a:r>
              <a:rPr lang="en-US" sz="3200" b="1" i="0" u="none" strike="noStrike" cap="none" spc="0">
                <a:solidFill>
                  <a:schemeClr val="tx1"/>
                </a:solidFill>
                <a:latin typeface="Calibri"/>
                <a:ea typeface="Arial"/>
                <a:cs typeface="Arial"/>
              </a:rPr>
              <a:t>(1)</a:t>
            </a:r>
            <a:endParaRPr/>
          </a:p>
        </p:txBody>
      </p:sp>
      <p:sp>
        <p:nvSpPr>
          <p:cNvPr id="1054031597" name="1 - Τίτλος"/>
          <p:cNvSpPr txBox="1">
            <a:spLocks noChangeShapeType="1" noGrp="1"/>
          </p:cNvSpPr>
          <p:nvPr/>
        </p:nvSpPr>
        <p:spPr bwMode="auto">
          <a:xfrm flipH="0" flipV="0">
            <a:off x="552223" y="1009196"/>
            <a:ext cx="8039553" cy="1882321"/>
          </a:xfrm>
          <a:prstGeom prst="rect">
            <a:avLst/>
          </a:prstGeom>
          <a:noFill/>
        </p:spPr>
        <p:txBody>
          <a:bodyPr lIns="91440" tIns="45720" rIns="91440" bIns="45720" anchor="ctr" anchorCtr="0"/>
          <a:lstStyle/>
          <a:p>
            <a:pPr lvl="0">
              <a:lnSpc>
                <a:spcPct val="90000"/>
              </a:lnSpc>
              <a:defRPr/>
            </a:pPr>
            <a:r>
              <a:rPr lang="en-US" sz="3000" b="1">
                <a:solidFill>
                  <a:srgbClr val="7030A0"/>
                </a:solidFill>
                <a:latin typeface="Calibri"/>
              </a:rPr>
              <a:t>Because of the coexistence of real and complex variables, we have to complexify x into r=x+iy and apply the holomorphic Frobenius theorem. Then there are two pairs of complex variables such that</a:t>
            </a:r>
            <a:endParaRPr lang="en-US" sz="2800">
              <a:solidFill>
                <a:srgbClr val="7030A0"/>
              </a:solidFill>
              <a:latin typeface="Calibri"/>
            </a:endParaRPr>
          </a:p>
        </p:txBody>
      </p:sp>
      <p:sp>
        <p:nvSpPr>
          <p:cNvPr id="1109995708" name="1 - Τίτλος"/>
          <p:cNvSpPr txBox="1">
            <a:spLocks noChangeShapeType="1" noGrp="1"/>
          </p:cNvSpPr>
          <p:nvPr/>
        </p:nvSpPr>
        <p:spPr bwMode="auto">
          <a:xfrm flipH="0" flipV="0">
            <a:off x="290310" y="4577440"/>
            <a:ext cx="8436427" cy="2136002"/>
          </a:xfrm>
          <a:prstGeom prst="rect">
            <a:avLst/>
          </a:prstGeom>
          <a:noFill/>
        </p:spPr>
        <p:txBody>
          <a:bodyPr lIns="91440" tIns="45720" rIns="91440" bIns="45720" anchor="ctr" anchorCtr="0"/>
          <a:lstStyle/>
          <a:p>
            <a:pPr lvl="0">
              <a:lnSpc>
                <a:spcPct val="90000"/>
              </a:lnSpc>
              <a:defRPr/>
            </a:pPr>
            <a:r>
              <a:rPr lang="en-US" sz="3000" b="1">
                <a:solidFill>
                  <a:srgbClr val="7030A0"/>
                </a:solidFill>
                <a:latin typeface="Calibri"/>
              </a:rPr>
              <a:t>These LCR-structure coordinates provide an explicit embedding of the real 4-d manifold into a complex 4-d manifold. It is a restricted totally real CR-manifold, because only analytic transformations between tilded or untilded variables are permitted.</a:t>
            </a:r>
            <a:endParaRPr lang="en-US" sz="2800">
              <a:solidFill>
                <a:srgbClr val="7030A0"/>
              </a:solidFill>
              <a:latin typeface="Calibri"/>
            </a:endParaRPr>
          </a:p>
        </p:txBody>
      </p:sp>
      <p:pic>
        <p:nvPicPr>
          <p:cNvPr id="1458775794" name=""/>
          <p:cNvPicPr>
            <a:picLocks noChangeAspect="1"/>
          </p:cNvPicPr>
          <p:nvPr/>
        </p:nvPicPr>
        <p:blipFill>
          <a:blip r:embed="rId3"/>
          <a:stretch/>
        </p:blipFill>
        <p:spPr bwMode="auto">
          <a:xfrm flipH="0" flipV="0">
            <a:off x="1642612" y="2948214"/>
            <a:ext cx="5505447" cy="1629226"/>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626184132" name="Shape 2050"/>
          <p:cNvSpPr>
            <a:spLocks noChangeShapeType="1" noGrp="1"/>
          </p:cNvSpPr>
          <p:nvPr>
            <p:ph type="title" idx="0"/>
          </p:nvPr>
        </p:nvSpPr>
        <p:spPr bwMode="auto">
          <a:xfrm flipH="0" flipV="0">
            <a:off x="488747" y="274635"/>
            <a:ext cx="8039552" cy="734558"/>
          </a:xfrm>
          <a:prstGeom prst="rect">
            <a:avLst/>
          </a:prstGeom>
          <a:noFill/>
        </p:spPr>
        <p:txBody>
          <a:bodyPr lIns="91440" tIns="45720" rIns="91440" bIns="45720" anchor="ctr" anchorCtr="0"/>
          <a:lstStyle/>
          <a:p>
            <a:pPr>
              <a:defRPr/>
            </a:pPr>
            <a:r>
              <a:rPr lang="en-US" sz="4400" b="1" i="0" u="none" strike="noStrike" cap="none" spc="0">
                <a:solidFill>
                  <a:srgbClr val="C00000"/>
                </a:solidFill>
                <a:latin typeface="Calibri"/>
                <a:ea typeface="Arial"/>
                <a:cs typeface="Arial"/>
              </a:rPr>
              <a:t>FROBENIUS THEOREM</a:t>
            </a:r>
            <a:r>
              <a:rPr lang="en-US" sz="4400" b="1" i="0" u="none" strike="noStrike" cap="none" spc="0">
                <a:solidFill>
                  <a:schemeClr val="tx1"/>
                </a:solidFill>
                <a:latin typeface="Calibri"/>
                <a:ea typeface="Arial"/>
                <a:cs typeface="Arial"/>
              </a:rPr>
              <a:t> </a:t>
            </a:r>
            <a:r>
              <a:rPr lang="en-US" sz="3200" b="1" i="0" u="none" strike="noStrike" cap="none" spc="0">
                <a:solidFill>
                  <a:schemeClr val="tx1"/>
                </a:solidFill>
                <a:latin typeface="Calibri"/>
                <a:ea typeface="Arial"/>
                <a:cs typeface="Arial"/>
              </a:rPr>
              <a:t>(2)</a:t>
            </a:r>
            <a:endParaRPr/>
          </a:p>
        </p:txBody>
      </p:sp>
      <p:sp>
        <p:nvSpPr>
          <p:cNvPr id="1964612223" name="1 - Τίτλος"/>
          <p:cNvSpPr txBox="1">
            <a:spLocks noChangeShapeType="1" noGrp="1"/>
          </p:cNvSpPr>
          <p:nvPr/>
        </p:nvSpPr>
        <p:spPr bwMode="auto">
          <a:xfrm flipH="0" flipV="0">
            <a:off x="1123749" y="1009195"/>
            <a:ext cx="7468025" cy="487588"/>
          </a:xfrm>
          <a:prstGeom prst="rect">
            <a:avLst/>
          </a:prstGeom>
          <a:noFill/>
        </p:spPr>
        <p:txBody>
          <a:bodyPr lIns="91440" tIns="45720" rIns="91440" bIns="45720" anchor="ctr" anchorCtr="0"/>
          <a:lstStyle/>
          <a:p>
            <a:pPr lvl="0">
              <a:lnSpc>
                <a:spcPct val="90000"/>
              </a:lnSpc>
              <a:defRPr/>
            </a:pPr>
            <a:r>
              <a:rPr lang="en-US" sz="3000" b="1">
                <a:solidFill>
                  <a:srgbClr val="7030A0"/>
                </a:solidFill>
                <a:latin typeface="Calibri"/>
              </a:rPr>
              <a:t>The reality conditions of the LCR-tetrad imply</a:t>
            </a:r>
            <a:endParaRPr lang="en-US" sz="2800">
              <a:solidFill>
                <a:srgbClr val="7030A0"/>
              </a:solidFill>
              <a:latin typeface="Calibri"/>
            </a:endParaRPr>
          </a:p>
        </p:txBody>
      </p:sp>
      <p:sp>
        <p:nvSpPr>
          <p:cNvPr id="2021439109" name="1 - Τίτλος"/>
          <p:cNvSpPr txBox="1">
            <a:spLocks noChangeShapeType="1" noGrp="1"/>
          </p:cNvSpPr>
          <p:nvPr/>
        </p:nvSpPr>
        <p:spPr bwMode="auto">
          <a:xfrm flipH="0" flipV="0">
            <a:off x="936651" y="5828392"/>
            <a:ext cx="6888616" cy="907140"/>
          </a:xfrm>
          <a:prstGeom prst="rect">
            <a:avLst/>
          </a:prstGeom>
          <a:noFill/>
        </p:spPr>
        <p:txBody>
          <a:bodyPr lIns="91440" tIns="45720" rIns="91440" bIns="45720" anchor="ctr" anchorCtr="0"/>
          <a:lstStyle/>
          <a:p>
            <a:pPr lvl="0">
              <a:lnSpc>
                <a:spcPct val="90000"/>
              </a:lnSpc>
              <a:defRPr/>
            </a:pPr>
            <a:r>
              <a:rPr lang="en-US" sz="3000" b="1">
                <a:solidFill>
                  <a:srgbClr val="7030A0"/>
                </a:solidFill>
                <a:latin typeface="Calibri"/>
              </a:rPr>
              <a:t>The last condition is implied by the linear independence of the LCR-tetrad</a:t>
            </a:r>
            <a:endParaRPr lang="en-US" sz="2800">
              <a:solidFill>
                <a:srgbClr val="7030A0"/>
              </a:solidFill>
              <a:latin typeface="Calibri"/>
            </a:endParaRPr>
          </a:p>
        </p:txBody>
      </p:sp>
      <p:pic>
        <p:nvPicPr>
          <p:cNvPr id="1238755122" name=""/>
          <p:cNvPicPr>
            <a:picLocks noChangeAspect="1"/>
          </p:cNvPicPr>
          <p:nvPr/>
        </p:nvPicPr>
        <p:blipFill>
          <a:blip r:embed="rId3"/>
          <a:stretch/>
        </p:blipFill>
        <p:spPr bwMode="auto">
          <a:xfrm>
            <a:off x="1675859" y="1582737"/>
            <a:ext cx="5410199" cy="4010024"/>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047374537" name="Shape 2050"/>
          <p:cNvSpPr>
            <a:spLocks noChangeShapeType="1" noGrp="1"/>
          </p:cNvSpPr>
          <p:nvPr>
            <p:ph type="title" idx="0"/>
          </p:nvPr>
        </p:nvSpPr>
        <p:spPr bwMode="auto">
          <a:xfrm flipH="0" flipV="0">
            <a:off x="488747" y="274635"/>
            <a:ext cx="8039552" cy="734558"/>
          </a:xfrm>
          <a:prstGeom prst="rect">
            <a:avLst/>
          </a:prstGeom>
          <a:noFill/>
        </p:spPr>
        <p:txBody>
          <a:bodyPr lIns="91440" tIns="45720" rIns="91440" bIns="45720" anchor="ctr" anchorCtr="0"/>
          <a:lstStyle/>
          <a:p>
            <a:pPr>
              <a:defRPr/>
            </a:pPr>
            <a:r>
              <a:rPr lang="en-US" sz="4400" b="1" i="0" u="none" strike="noStrike" cap="none" spc="0">
                <a:solidFill>
                  <a:srgbClr val="C00000"/>
                </a:solidFill>
                <a:latin typeface="Calibri"/>
                <a:ea typeface="Arial"/>
                <a:cs typeface="Arial"/>
              </a:rPr>
              <a:t>FROBENIUS THEOREM</a:t>
            </a:r>
            <a:r>
              <a:rPr lang="en-US" sz="4400" b="1" i="0" u="none" strike="noStrike" cap="none" spc="0">
                <a:solidFill>
                  <a:schemeClr val="tx1"/>
                </a:solidFill>
                <a:latin typeface="Calibri"/>
                <a:ea typeface="Arial"/>
                <a:cs typeface="Arial"/>
              </a:rPr>
              <a:t> </a:t>
            </a:r>
            <a:r>
              <a:rPr lang="en-US" sz="3200" b="1" i="0" u="none" strike="noStrike" cap="none" spc="0">
                <a:solidFill>
                  <a:schemeClr val="tx1"/>
                </a:solidFill>
                <a:latin typeface="Calibri"/>
                <a:ea typeface="Arial"/>
                <a:cs typeface="Arial"/>
              </a:rPr>
              <a:t>(3)</a:t>
            </a:r>
            <a:endParaRPr/>
          </a:p>
        </p:txBody>
      </p:sp>
      <p:sp>
        <p:nvSpPr>
          <p:cNvPr id="126157539" name="1 - Τίτλος"/>
          <p:cNvSpPr txBox="1">
            <a:spLocks noChangeShapeType="1" noGrp="1"/>
          </p:cNvSpPr>
          <p:nvPr/>
        </p:nvSpPr>
        <p:spPr bwMode="auto">
          <a:xfrm flipH="0" flipV="0">
            <a:off x="552222" y="1009195"/>
            <a:ext cx="8039552" cy="1190625"/>
          </a:xfrm>
          <a:prstGeom prst="rect">
            <a:avLst/>
          </a:prstGeom>
          <a:noFill/>
        </p:spPr>
        <p:txBody>
          <a:bodyPr lIns="91440" tIns="45720" rIns="91440" bIns="45720" anchor="ctr" anchorCtr="0"/>
          <a:lstStyle/>
          <a:p>
            <a:pPr lvl="0">
              <a:lnSpc>
                <a:spcPct val="90000"/>
              </a:lnSpc>
              <a:defRPr/>
            </a:pPr>
            <a:r>
              <a:rPr lang="en-US" sz="3000" b="1" i="0" u="none" strike="noStrike" cap="none" spc="0">
                <a:solidFill>
                  <a:srgbClr val="7030A0"/>
                </a:solidFill>
                <a:latin typeface="Calibri"/>
                <a:ea typeface="Calibri"/>
                <a:cs typeface="Calibri"/>
              </a:rPr>
              <a:t>Hence the implicit embedding of the real 4-d manifold into the ambient complex 4-d manifold has the following hermitian form</a:t>
            </a:r>
            <a:endParaRPr lang="en-US" sz="2800">
              <a:solidFill>
                <a:srgbClr val="7030A0"/>
              </a:solidFill>
              <a:latin typeface="Calibri"/>
            </a:endParaRPr>
          </a:p>
        </p:txBody>
      </p:sp>
      <p:sp>
        <p:nvSpPr>
          <p:cNvPr id="1846602276" name="1 - Τίτλος"/>
          <p:cNvSpPr txBox="1">
            <a:spLocks noChangeShapeType="1" noGrp="1"/>
          </p:cNvSpPr>
          <p:nvPr/>
        </p:nvSpPr>
        <p:spPr bwMode="auto">
          <a:xfrm flipH="0" flipV="0">
            <a:off x="487022" y="4819196"/>
            <a:ext cx="8385402" cy="1780264"/>
          </a:xfrm>
          <a:prstGeom prst="rect">
            <a:avLst/>
          </a:prstGeom>
          <a:noFill/>
        </p:spPr>
        <p:txBody>
          <a:bodyPr lIns="91440" tIns="45720" rIns="91440" bIns="45720" anchor="ctr" anchorCtr="0"/>
          <a:lstStyle/>
          <a:p>
            <a:pPr lvl="0">
              <a:lnSpc>
                <a:spcPct val="90000"/>
              </a:lnSpc>
              <a:defRPr/>
            </a:pPr>
            <a:r>
              <a:rPr lang="en-US" sz="3200" b="1">
                <a:solidFill>
                  <a:srgbClr val="7030A0"/>
                </a:solidFill>
                <a:latin typeface="Calibri"/>
              </a:rPr>
              <a:t>Notice the precise dependence of the LCR-conditions on the LCR-structure coordinates. It is a special totally real CR-structure.</a:t>
            </a:r>
            <a:endParaRPr sz="3200">
              <a:solidFill>
                <a:srgbClr val="7030A0"/>
              </a:solidFill>
              <a:latin typeface="Calibri"/>
            </a:endParaRPr>
          </a:p>
        </p:txBody>
      </p:sp>
      <p:pic>
        <p:nvPicPr>
          <p:cNvPr id="1156755121" name=""/>
          <p:cNvPicPr>
            <a:picLocks noChangeAspect="1"/>
          </p:cNvPicPr>
          <p:nvPr/>
        </p:nvPicPr>
        <p:blipFill>
          <a:blip r:embed="rId3"/>
          <a:stretch/>
        </p:blipFill>
        <p:spPr bwMode="auto">
          <a:xfrm flipH="0" flipV="0">
            <a:off x="271575" y="2676071"/>
            <a:ext cx="8600848" cy="1860549"/>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_rels/theme2.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heme>
</file>

<file path=ppt/theme/theme2.xml><?xml version="1.0" encoding="utf-8"?>
<a:theme xmlns:a="http://schemas.openxmlformats.org/drawingml/2006/main" xmlns:r="http://schemas.openxmlformats.org/officeDocument/2006/relationships" xmlns:p="http://schemas.openxmlformats.org/presentation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Words>0</Words>
  <Application>ONLYOFFICE/9.0.0.172</Application>
  <DocSecurity>0</DocSecurity>
  <PresentationFormat>On-screen Show (4:3)</PresentationFormat>
  <Paragraphs>0</Paragraphs>
  <Slides>34</Slides>
  <Notes>34</Notes>
  <HiddenSlides>0</HiddenSlides>
  <MMClips>2</MMClips>
  <ScaleCrop>0</ScaleCrop>
  <HeadingPairs>
    <vt:vector size="4" baseType="variant">
      <vt:variant>
        <vt:lpstr>Theme</vt:lpstr>
      </vt:variant>
      <vt:variant>
        <vt:i4>1</vt:i4>
      </vt:variant>
      <vt:variant>
        <vt:lpstr>Slide Titles</vt:lpstr>
      </vt:variant>
      <vt:variant>
        <vt:i4>34</vt:i4>
      </vt:variant>
    </vt:vector>
  </HeadingPairs>
  <TitlesOfParts>
    <vt:vector size="35"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subject/>
  <dc:creator>Χρήστος</dc:creator>
  <cp:keywords/>
  <dc:description/>
  <dc:identifier/>
  <dc:language/>
  <cp:lastModifiedBy/>
  <cp:revision>541</cp:revision>
  <dcterms:created xsi:type="dcterms:W3CDTF">2014-01-23T16:42:00Z</dcterms:created>
  <dcterms:modified xsi:type="dcterms:W3CDTF">2025-08-28T05:57:09Z</dcterms:modified>
  <cp:category/>
  <cp:contentStatus/>
  <cp:version/>
</cp:coreProperties>
</file>