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notesSlides/notesSlide11.xml" ContentType="application/vnd.openxmlformats-officedocument.presentationml.notesSlide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notesSlides/notesSlide12.xml" ContentType="application/vnd.openxmlformats-officedocument.presentationml.notesSlide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3" r:id="rId1"/>
    <p:sldMasterId id="2147484457" r:id="rId2"/>
    <p:sldMasterId id="2147484493" r:id="rId3"/>
    <p:sldMasterId id="2147484505" r:id="rId4"/>
    <p:sldMasterId id="2147484517" r:id="rId5"/>
  </p:sldMasterIdLst>
  <p:notesMasterIdLst>
    <p:notesMasterId r:id="rId98"/>
  </p:notesMasterIdLst>
  <p:handoutMasterIdLst>
    <p:handoutMasterId r:id="rId99"/>
  </p:handoutMasterIdLst>
  <p:sldIdLst>
    <p:sldId id="2225" r:id="rId6"/>
    <p:sldId id="2563" r:id="rId7"/>
    <p:sldId id="2397" r:id="rId8"/>
    <p:sldId id="2511" r:id="rId9"/>
    <p:sldId id="2122" r:id="rId10"/>
    <p:sldId id="2216" r:id="rId11"/>
    <p:sldId id="2519" r:id="rId12"/>
    <p:sldId id="2405" r:id="rId13"/>
    <p:sldId id="2389" r:id="rId14"/>
    <p:sldId id="2276" r:id="rId15"/>
    <p:sldId id="2516" r:id="rId16"/>
    <p:sldId id="2009" r:id="rId17"/>
    <p:sldId id="2317" r:id="rId18"/>
    <p:sldId id="2010" r:id="rId19"/>
    <p:sldId id="2180" r:id="rId20"/>
    <p:sldId id="2181" r:id="rId21"/>
    <p:sldId id="2182" r:id="rId22"/>
    <p:sldId id="2500" r:id="rId23"/>
    <p:sldId id="2013" r:id="rId24"/>
    <p:sldId id="2363" r:id="rId25"/>
    <p:sldId id="2366" r:id="rId26"/>
    <p:sldId id="2554" r:id="rId27"/>
    <p:sldId id="2556" r:id="rId28"/>
    <p:sldId id="2553" r:id="rId29"/>
    <p:sldId id="2373" r:id="rId30"/>
    <p:sldId id="2372" r:id="rId31"/>
    <p:sldId id="2564" r:id="rId32"/>
    <p:sldId id="2502" r:id="rId33"/>
    <p:sldId id="2388" r:id="rId34"/>
    <p:sldId id="2513" r:id="rId35"/>
    <p:sldId id="2514" r:id="rId36"/>
    <p:sldId id="2515" r:id="rId37"/>
    <p:sldId id="2575" r:id="rId38"/>
    <p:sldId id="2441" r:id="rId39"/>
    <p:sldId id="2576" r:id="rId40"/>
    <p:sldId id="2264" r:id="rId41"/>
    <p:sldId id="2469" r:id="rId42"/>
    <p:sldId id="2573" r:id="rId43"/>
    <p:sldId id="2577" r:id="rId44"/>
    <p:sldId id="2574" r:id="rId45"/>
    <p:sldId id="2568" r:id="rId46"/>
    <p:sldId id="2569" r:id="rId47"/>
    <p:sldId id="2510" r:id="rId48"/>
    <p:sldId id="2586" r:id="rId49"/>
    <p:sldId id="2387" r:id="rId50"/>
    <p:sldId id="2578" r:id="rId51"/>
    <p:sldId id="2470" r:id="rId52"/>
    <p:sldId id="2471" r:id="rId53"/>
    <p:sldId id="2579" r:id="rId54"/>
    <p:sldId id="2491" r:id="rId55"/>
    <p:sldId id="2580" r:id="rId56"/>
    <p:sldId id="2581" r:id="rId57"/>
    <p:sldId id="2582" r:id="rId58"/>
    <p:sldId id="2475" r:id="rId59"/>
    <p:sldId id="2583" r:id="rId60"/>
    <p:sldId id="2584" r:id="rId61"/>
    <p:sldId id="2585" r:id="rId62"/>
    <p:sldId id="2562" r:id="rId63"/>
    <p:sldId id="2343" r:id="rId64"/>
    <p:sldId id="2460" r:id="rId65"/>
    <p:sldId id="2346" r:id="rId66"/>
    <p:sldId id="1840" r:id="rId67"/>
    <p:sldId id="2557" r:id="rId68"/>
    <p:sldId id="2284" r:id="rId69"/>
    <p:sldId id="2561" r:id="rId70"/>
    <p:sldId id="2558" r:id="rId71"/>
    <p:sldId id="2336" r:id="rId72"/>
    <p:sldId id="2559" r:id="rId73"/>
    <p:sldId id="2435" r:id="rId74"/>
    <p:sldId id="2452" r:id="rId75"/>
    <p:sldId id="2488" r:id="rId76"/>
    <p:sldId id="2489" r:id="rId77"/>
    <p:sldId id="2472" r:id="rId78"/>
    <p:sldId id="2517" r:id="rId79"/>
    <p:sldId id="2492" r:id="rId80"/>
    <p:sldId id="2493" r:id="rId81"/>
    <p:sldId id="2518" r:id="rId82"/>
    <p:sldId id="2481" r:id="rId83"/>
    <p:sldId id="2043" r:id="rId84"/>
    <p:sldId id="2197" r:id="rId85"/>
    <p:sldId id="2293" r:id="rId86"/>
    <p:sldId id="2168" r:id="rId87"/>
    <p:sldId id="2461" r:id="rId88"/>
    <p:sldId id="2473" r:id="rId89"/>
    <p:sldId id="2302" r:id="rId90"/>
    <p:sldId id="2560" r:id="rId91"/>
    <p:sldId id="2392" r:id="rId92"/>
    <p:sldId id="2396" r:id="rId93"/>
    <p:sldId id="2394" r:id="rId94"/>
    <p:sldId id="2385" r:id="rId95"/>
    <p:sldId id="2495" r:id="rId96"/>
    <p:sldId id="2496" r:id="rId97"/>
  </p:sldIdLst>
  <p:sldSz cx="9753600" cy="7467600"/>
  <p:notesSz cx="6881813" cy="9296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6677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335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003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6711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3392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0066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196743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3423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F5B470-345F-41F5-BFC1-544B2E9BCAAF}">
          <p14:sldIdLst>
            <p14:sldId id="2225"/>
            <p14:sldId id="2563"/>
            <p14:sldId id="2397"/>
            <p14:sldId id="2511"/>
            <p14:sldId id="2122"/>
            <p14:sldId id="2216"/>
            <p14:sldId id="2519"/>
            <p14:sldId id="2405"/>
            <p14:sldId id="2389"/>
            <p14:sldId id="2276"/>
            <p14:sldId id="2516"/>
            <p14:sldId id="2009"/>
            <p14:sldId id="2317"/>
            <p14:sldId id="2010"/>
            <p14:sldId id="2180"/>
            <p14:sldId id="2181"/>
            <p14:sldId id="2182"/>
            <p14:sldId id="2500"/>
            <p14:sldId id="2013"/>
            <p14:sldId id="2363"/>
            <p14:sldId id="2366"/>
            <p14:sldId id="2554"/>
            <p14:sldId id="2556"/>
            <p14:sldId id="2553"/>
            <p14:sldId id="2373"/>
            <p14:sldId id="2372"/>
            <p14:sldId id="2564"/>
            <p14:sldId id="2502"/>
            <p14:sldId id="2388"/>
            <p14:sldId id="2513"/>
            <p14:sldId id="2514"/>
            <p14:sldId id="2515"/>
            <p14:sldId id="2575"/>
            <p14:sldId id="2441"/>
            <p14:sldId id="2576"/>
            <p14:sldId id="2264"/>
            <p14:sldId id="2469"/>
            <p14:sldId id="2573"/>
            <p14:sldId id="2577"/>
            <p14:sldId id="2574"/>
            <p14:sldId id="2568"/>
            <p14:sldId id="2569"/>
            <p14:sldId id="2510"/>
            <p14:sldId id="2586"/>
            <p14:sldId id="2387"/>
            <p14:sldId id="2578"/>
            <p14:sldId id="2470"/>
            <p14:sldId id="2471"/>
            <p14:sldId id="2579"/>
            <p14:sldId id="2491"/>
            <p14:sldId id="2580"/>
            <p14:sldId id="2581"/>
            <p14:sldId id="2582"/>
            <p14:sldId id="2475"/>
            <p14:sldId id="2583"/>
            <p14:sldId id="2584"/>
            <p14:sldId id="2585"/>
            <p14:sldId id="2562"/>
            <p14:sldId id="2343"/>
            <p14:sldId id="2460"/>
            <p14:sldId id="2346"/>
            <p14:sldId id="1840"/>
            <p14:sldId id="2557"/>
            <p14:sldId id="2284"/>
            <p14:sldId id="2561"/>
            <p14:sldId id="2558"/>
            <p14:sldId id="2336"/>
            <p14:sldId id="2559"/>
            <p14:sldId id="2435"/>
            <p14:sldId id="2452"/>
            <p14:sldId id="2488"/>
            <p14:sldId id="2489"/>
            <p14:sldId id="2472"/>
            <p14:sldId id="2517"/>
            <p14:sldId id="2492"/>
            <p14:sldId id="2493"/>
            <p14:sldId id="2518"/>
            <p14:sldId id="2481"/>
            <p14:sldId id="2043"/>
            <p14:sldId id="2197"/>
            <p14:sldId id="2293"/>
            <p14:sldId id="2168"/>
            <p14:sldId id="2461"/>
            <p14:sldId id="2473"/>
            <p14:sldId id="2302"/>
            <p14:sldId id="2560"/>
            <p14:sldId id="2392"/>
            <p14:sldId id="2396"/>
            <p14:sldId id="2394"/>
            <p14:sldId id="2385"/>
            <p14:sldId id="2495"/>
            <p14:sldId id="2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30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tolle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9FFF"/>
    <a:srgbClr val="F4C4D2"/>
    <a:srgbClr val="AB008B"/>
    <a:srgbClr val="FFFFFF"/>
    <a:srgbClr val="00A0D7"/>
    <a:srgbClr val="FF0066"/>
    <a:srgbClr val="CC00CC"/>
    <a:srgbClr val="BA24AD"/>
    <a:srgbClr val="358F94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5543" autoAdjust="0"/>
  </p:normalViewPr>
  <p:slideViewPr>
    <p:cSldViewPr snapToGrid="0">
      <p:cViewPr>
        <p:scale>
          <a:sx n="66" d="100"/>
          <a:sy n="66" d="100"/>
        </p:scale>
        <p:origin x="2072" y="920"/>
      </p:cViewPr>
      <p:guideLst>
        <p:guide orient="horz" pos="2352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480"/>
    </p:cViewPr>
  </p:sorterViewPr>
  <p:notesViewPr>
    <p:cSldViewPr snapToGrid="0">
      <p:cViewPr varScale="1">
        <p:scale>
          <a:sx n="84" d="100"/>
          <a:sy n="84" d="100"/>
        </p:scale>
        <p:origin x="-2280" y="-84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t" anchorCtr="0" compatLnSpc="1">
            <a:prstTxWarp prst="textNoShape">
              <a:avLst/>
            </a:prstTxWarp>
          </a:bodyPr>
          <a:lstStyle>
            <a:lvl1pPr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242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t" anchorCtr="0" compatLnSpc="1">
            <a:prstTxWarp prst="textNoShape">
              <a:avLst/>
            </a:prstTxWarp>
          </a:bodyPr>
          <a:lstStyle>
            <a:lvl1pPr algn="r"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b" anchorCtr="0" compatLnSpc="1">
            <a:prstTxWarp prst="textNoShape">
              <a:avLst/>
            </a:prstTxWarp>
          </a:bodyPr>
          <a:lstStyle>
            <a:lvl1pPr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242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b" anchorCtr="0" compatLnSpc="1">
            <a:prstTxWarp prst="textNoShape">
              <a:avLst/>
            </a:prstTxWarp>
          </a:bodyPr>
          <a:lstStyle>
            <a:lvl1pPr algn="r" defTabSz="919865">
              <a:defRPr kumimoji="1" sz="1200">
                <a:latin typeface="Arial" charset="0"/>
              </a:defRPr>
            </a:lvl1pPr>
          </a:lstStyle>
          <a:p>
            <a:fld id="{3C62539B-420B-4DC4-85B9-30570981A57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4414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8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47 191 7040,'-26'15'2282,"21"-11"-996,4 8-1446,1-11 621,-1 0 0,0 0 1,1 0-1,-1 0 0,0 0 1,0-1-1,0 1 0,0 0 1,0 0-1,0-1 0,-2 2 1,0-2 2105,5-4-1086,8-5 1,5-2-1193,1 1-1,0 1 1,1 0 0,0 1-1,0 0 1,1 2 0,22-6-1,64-21 679,-65 19-781,45-9 0,38-7 211,45-8-4,-142 34-344,1 1 0,0 2 0,0 0 0,42 5 0,214 55 1018,-251-51-1057,178 40 880,-163-36-895,100 23 314,-126-30-162,-1 1-1,0 1 1,30 15-1,-30-14-177,11 8 117,34 22-1,-24-13 59,15 6-98,2-2 0,1-4-1,0-1 1,97 23 0,76 34 834,-69-20-485,173 35-363,-306-90 18,1-2 0,35 1-1,63-5 216,-59 0-226,-57 0-66,187-5-184,-161 1 256,-1-1 0,0-1 0,47-15-1,-55 12-89,63-20-15,104-48 0,14-19 166,184-92 151,-352 167-231,0 2 1,1 2 0,83-21-1,-45 17-80,1 4 0,1 3 0,1 4 0,0 3 0,0 4 0,0 4 0,102 14 0,-65 2 65,-1 5 0,165 54-1,-31 4-79,-121-40 24,142 23-1,-178-43 228,-31-10-173,1-1 1,0-4 0,1-3-1,129-13 1,-90-3-41,-2-4-1,0-5 1,-2-5 0,-1-4 0,139-64 0,-178 70 223,0 3 0,81-19 0,-127 38-184,-8 1-221,0 1 1,0 0-1,17-1 0,-18 6-240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57 13824 0 0,'0'0'1056'0'0,"-4"-12"-600"0"0,4 10-359 0 0,0 0 1 0 0,0 0 0 0 0,0 0 0 0 0,0 0 0 0 0,0 0 0 0 0,0 0 0 0 0,1 0 0 0 0,-1 0 0 0 0,1 0 0 0 0,0 0 0 0 0,-1 1 0 0 0,1-1 0 0 0,2-3 0 0 0,-1 3 8 0 0,-1 1 1 0 0,1 0-1 0 0,-1 0 1 0 0,1 0-1 0 0,0 0 0 0 0,-1 0 1 0 0,1 0-1 0 0,0 0 1 0 0,0 1-1 0 0,0-1 1 0 0,0 1-1 0 0,-1-1 1 0 0,1 1-1 0 0,3-1 0 0 0,-1 1 52 0 0,0-1 0 0 0,0 1 0 0 0,0 0-1 0 0,0 0 1 0 0,0 0 0 0 0,7 1-1 0 0,-11-1-176 0 0,1 1-1 0 0,-1-1 0 0 0,1 0 0 0 0,-1 0 0 0 0,1 0 0 0 0,-1 0 0 0 0,1 0 0 0 0,-1 1 0 0 0,1-1 1 0 0,-1 0-1 0 0,0 1 0 0 0,1-1 0 0 0,-1 0 0 0 0,1 1 0 0 0,-1-1 0 0 0,0 0 0 0 0,1 1 0 0 0,-1-1 1 0 0,0 0-1 0 0,1 1 0 0 0,-1-1 0 0 0,0 1 0 0 0,0-1 0 0 0,1 1 0 0 0,-1-1 0 0 0,0 1 0 0 0,0-1 1 0 0,0 1-1 0 0,0-1 0 0 0,0 1 0 0 0,1-1 0 0 0,-1 1 0 0 0,0-1 0 0 0,0 2 0 0 0,0-1-144 0 0,0 1 112 0 0,1 0 0 0 0,0-1 0 0 0,0 1-1 0 0,0-1 1 0 0,0 1 0 0 0,0-1 0 0 0,1 1-1 0 0,-1-1 1 0 0,0 0 0 0 0,4 3 0 0 0,-4-3 123 0 0,0-1 1 0 0,0 1 0 0 0,0 0 0 0 0,0 0-1 0 0,0 0 1 0 0,0 0 0 0 0,0 0-1 0 0,0 0 1 0 0,0 1 0 0 0,-1-1 0 0 0,1 0-1 0 0,0 0 1 0 0,-1 1 0 0 0,1-1 0 0 0,-1 0-1 0 0,1 1 1 0 0,-1-1 0 0 0,0 0 0 0 0,1 3-1 0 0,-1 6-65 0 0,1-1-1 0 0,3 19 0 0 0,-4-26-8 0 0,0 1-1 0 0,0-1 0 0 0,0 1 1 0 0,0-1-1 0 0,0 0 0 0 0,0 1 0 0 0,-1-1 1 0 0,1 0-1 0 0,-1 0 0 0 0,0 1 1 0 0,0-1-1 0 0,0 0 0 0 0,0 0 0 0 0,0 0 1 0 0,0 0-1 0 0,0 0 0 0 0,-1 0 1 0 0,1 0-1 0 0,-1 0 0 0 0,1 0 1 0 0,-4 2-1 0 0,0 0 130 0 0,0 0 1 0 0,0 0-1 0 0,0 0 1 0 0,0-1-1 0 0,-1 0 1 0 0,0 0 0 0 0,-6 2-1 0 0,11-4-79 0 0,0-1 0 0 0,-1 1 0 0 0,1-1-1 0 0,0 1 1 0 0,0 0 0 0 0,0 0 0 0 0,0 0 0 0 0,0-1 0 0 0,0 1 0 0 0,0 0 0 0 0,0 0-1 0 0,0 0 1 0 0,0 0 0 0 0,1 0 0 0 0,-1 1 0 0 0,0-1 0 0 0,1 0 0 0 0,-1 0-1 0 0,1 0 1 0 0,-1 1 0 0 0,0 1 0 0 0,0 2 25 0 0,1 0-1 0 0,-1 0 1 0 0,1 0 0 0 0,1 7 0 0 0,-1 0 586 0 0,0-11-149 0 0,0 0-66 0 0,0 0-438 0 0,0-1 0 0 0,0 1 1 0 0,0-1-1 0 0,0 1 0 0 0,0-1 0 0 0,0 1 1 0 0,0-1-1 0 0,0 1 0 0 0,0-1 0 0 0,0 1 1 0 0,0-1-1 0 0,0 1 0 0 0,0-1 0 0 0,1 1 1 0 0,-1-1-1 0 0,0 1 0 0 0,0-1 0 0 0,1 1 1 0 0,-1-1-1 0 0,0 1 0 0 0,1-1 0 0 0,-1 0 1 0 0,0 1-1 0 0,1-1 0 0 0,-1 0 0 0 0,0 1 1 0 0,1-1-1 0 0,-1 0 0 0 0,1 1 0 0 0,2 1 3 0 0,2 4-8 0 0,-3-3 0 0 0,0-1 0 0 0,-1 1 0 0 0,1-1 0 0 0,1 0 0 0 0,-1 0 0 0 0,0 0 0 0 0,0 0 0 0 0,1 0 0 0 0,-1 0 0 0 0,4 1 0 0 0,6 4 0 0 0,-10-5 0 0 0,-1-1 0 0 0,1 0 0 0 0,0 0 0 0 0,0 0 0 0 0,0 0 0 0 0,-1 0 0 0 0,1 0 0 0 0,0-1 0 0 0,0 1 0 0 0,0 0 0 0 0,0-1 0 0 0,0 0 0 0 0,0 1 0 0 0,0-1 0 0 0,0 0 0 0 0,0 0 0 0 0,0 0 0 0 0,0 0 0 0 0,1-1 0 0 0,-1 1 0 0 0,0-1 0 0 0,0 1 0 0 0,3-2 0 0 0,19-8 262 0 0,-21 8-180 0 0,0 1 1 0 0,1-1 0 0 0,-1 1 0 0 0,0 0 0 0 0,0 0-1 0 0,1 1 1 0 0,-1-1 0 0 0,1 1 0 0 0,-1-1-1 0 0,6 1 1 0 0,-8 0-177 0 0,0-1 0 0 0,0 1 1 0 0,1-1-1 0 0,-1 0 0 0 0,0 1 0 0 0,0-1 0 0 0,0 0 0 0 0,0 0 0 0 0,0 0 0 0 0,0 0 1 0 0,0 0-1 0 0,0 0 0 0 0,1-1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 86 18791 0 0,'0'0'1320'0'0,"1"-3"-930"0"0,8-9 107 0 0,0 1 1 0 0,16-15-1 0 0,-21 22-326 0 0,0 1-1 0 0,0-1 1 0 0,1 1 0 0 0,1 0-1 0 0,-1 0 1 0 0,-1 1-1 0 0,2 0 1 0 0,0-1 0 0 0,8-2-1 0 0,-12 5-99 0 0,1 0 0 0 0,-1-1 0 0 0,1 1 0 0 0,-1 0 0 0 0,0 0-1 0 0,1-1 1 0 0,-1 2 0 0 0,1-1 0 0 0,-1 0 0 0 0,0 1 0 0 0,1-1 0 0 0,-1 0-1 0 0,1 1 1 0 0,-1 0 0 0 0,4 1 0 0 0,-5 0-54 0 0,1-1 1 0 0,-1 0-1 0 0,0 0 0 0 0,1 0 0 0 0,-1 1 1 0 0,0-2-1 0 0,0 2 0 0 0,0 0 0 0 0,0-1 1 0 0,0 0-1 0 0,0 1 0 0 0,-1-1 0 0 0,1 1 1 0 0,0-1-1 0 0,-1 1 0 0 0,0 0 0 0 0,1 0 1 0 0,-1 0-1 0 0,1-1 0 0 0,-1 1 0 0 0,0-1 1 0 0,0 4-1 0 0,0 2-2 0 0,-1 0-1 0 0,0-1 1 0 0,1 1 0 0 0,-2 0 0 0 0,0-1-1 0 0,1 1 1 0 0,-2 0 0 0 0,1-1 0 0 0,0 0-1 0 0,-2 0 1 0 0,1 1 0 0 0,0-2 0 0 0,-1 1-1 0 0,0-1 1 0 0,0 1 0 0 0,-9 8 0 0 0,-8 6 24 0 0,-44 53 55 0 0,40-50-58 0 0,20-20-27 0 0,2 0-1 0 0,-1 0 1 0 0,0 1-1 0 0,1-1 0 0 0,0 1 1 0 0,-1 0-1 0 0,-2 4 1 0 0,5-6-7 0 0,0 0-1 0 0,1-2 1 0 0,0 2 0 0 0,0 0 0 0 0,-1-1 0 0 0,1 1-1 0 0,-1-1 1 0 0,1 0 0 0 0,0 1 0 0 0,0-1-1 0 0,0 1 1 0 0,0-1 0 0 0,0 0 0 0 0,1 1 0 0 0,-1 0-1 0 0,0-1 1 0 0,1 0 0 0 0,-1 1 0 0 0,0-1-1 0 0,1 0 1 0 0,0 1 0 0 0,-1-1 0 0 0,1 0 0 0 0,0 1-1 0 0,-1-2 1 0 0,2 2 0 0 0,-1-1 0 0 0,0 0-1 0 0,-1 0 1 0 0,2 0 0 0 0,-1 0 0 0 0,0 0 0 0 0,0-1-1 0 0,1 1 1 0 0,-1 0 0 0 0,2 1 0 0 0,0-1 0 0 0,0 2 0 0 0,1-2 1 0 0,0 1-1 0 0,-1-1 0 0 0,1 0 1 0 0,0 1-1 0 0,0-1 0 0 0,0-1 1 0 0,0 1-1 0 0,0-1 0 0 0,0 1 1 0 0,5-1-1 0 0,7-3 7 0 0,0-1 0 0 0,0-1 1 0 0,-1 0-1 0 0,21-10 0 0 0,-19 8 15 0 0,0 0 0 0 0,36-9 1 0 0,-47 15-10 0 0,1-1 0 0 0,-1 0 0 0 0,0 0 0 0 0,0 0 1 0 0,0-1-1 0 0,6-4 0 0 0,-9 6 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6992 0 0,'0'0'10886'0'0,"19"10"-7997"0"0,-14-7-2475 0 0,1 1 0 0 0,-1 0-1 0 0,0 0 1 0 0,5 7 0 0 0,3 1 41 0 0,44 35 703 0 0,-10-6-40 0 0,-29-27-878 0 0,-1 0 0 0 0,-1 1 0 0 0,19 21 1 0 0,-19-18-238 0 0,2 0 56 0 0,56 56 196 0 0,-66-66-36 0 0,0 1 0 0 0,13 19 0 0 0,-19-25-145 0 0,13 20 494 0 0,-12-17-658 0 0,2 1 0 0 0,-1 0-1 0 0,1-1 1 0 0,9 11-1 0 0,-1-3 548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177 0 18391 0 0,'0'0'1899'0'0,"-2"1"-1707"0"0,-2 0-143 0 0,2-1 1 0 0,0 2-1 0 0,-1-1 1 0 0,1 0-1 0 0,-1 1 0 0 0,1 0 1 0 0,0-1-1 0 0,-1 1 0 0 0,1-1 1 0 0,0 2-1 0 0,0-2 1 0 0,0 2-1 0 0,1-1 0 0 0,-4 5 1 0 0,-22 41 828 0 0,20-35-628 0 0,-11 22 111 0 0,1 2-1 0 0,2 0 1 0 0,2 1-1 0 0,1 0 0 0 0,-13 78 1 0 0,24-98-266 0 0,-1 0 0 0 0,2 0-1 0 0,2 25 1 0 0,-1-34-62 0 0,0-1 0 0 0,1 0 0 0 0,0 0 0 0 0,0 0 0 0 0,1 0-1 0 0,0 0 1 0 0,0-1 0 0 0,1 1 0 0 0,7 9 0 0 0,-11-16-28 0 0,0 0 0 0 0,1 0-1 0 0,0 0 1 0 0,0-1 0 0 0,0 1 0 0 0,-1 0 0 0 0,1 0 0 0 0,0-1-1 0 0,0 1 1 0 0,0-1 0 0 0,0 0 0 0 0,0 1 0 0 0,0-1 0 0 0,0 1-1 0 0,0-1 1 0 0,0 1 0 0 0,0-1 0 0 0,0 0 0 0 0,0 0 0 0 0,0 0-1 0 0,0 1 1 0 0,0-1 0 0 0,0 0 0 0 0,0-1 0 0 0,1 1 0 0 0,-2 0 0 0 0,1 0-1 0 0,1-1 1 0 0,-1 1 0 0 0,1-1 0 0 0,5 0 6 0 0,1 0 5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9 425 16128 0 0,'0'0'2305'0'0,"13"-5"-253"0"0,-5 3-1914 0 0,0 0 1 0 0,-1 0-1 0 0,1-1 0 0 0,0 0 1 0 0,-1 0-1 0 0,0-1 1 0 0,0 0-1 0 0,0-1 0 0 0,0 1 1 0 0,-1-1-1 0 0,0 0 1 0 0,0-1-1 0 0,0 1 0 0 0,0-1 1 0 0,-1-1-1 0 0,0 1 1 0 0,0-1-1 0 0,-1 0 0 0 0,0 0 1 0 0,0 0-1 0 0,-1 0 1 0 0,0-1-1 0 0,0 1 0 0 0,0-1 1 0 0,2-13-1 0 0,-1-9-123 0 0,2-57 1 0 0,-6 74-17 0 0,-1 1 1 0 0,0-1 0 0 0,-1 0-1 0 0,0 1 1 0 0,-1 0 0 0 0,-1-1 0 0 0,-5-12-1 0 0,8 22 9 0 0,0 1-1 0 0,0 0 1 0 0,-1-1 0 0 0,1 1-1 0 0,0 0 1 0 0,-1 0-1 0 0,1 0 1 0 0,-1 0-1 0 0,0 1 1 0 0,0-1 0 0 0,1 0-1 0 0,-1 1 1 0 0,0-1-1 0 0,0 1 1 0 0,-1-1-1 0 0,1 1 1 0 0,0 0-1 0 0,0 0 1 0 0,-1 0 0 0 0,1 0-1 0 0,-1 1 1 0 0,1-1-1 0 0,0 1 1 0 0,-1-1-1 0 0,1 1 1 0 0,-1 0 0 0 0,1 0-1 0 0,-1 0 1 0 0,1 0-1 0 0,-1 0 1 0 0,1 1-1 0 0,-1-1 1 0 0,1 1 0 0 0,-1-1-1 0 0,1 1 1 0 0,-5 2-1 0 0,3 0-13 0 0,1-1-1 0 0,0 1 1 0 0,-1 0-1 0 0,1 0 1 0 0,0 1-1 0 0,0-1 1 0 0,1 0-1 0 0,-1 1 0 0 0,1 0 1 0 0,-1 0-1 0 0,1-1 1 0 0,0 1-1 0 0,1 1 1 0 0,-2 3-1 0 0,-3 10-56 0 0,2 1 0 0 0,-3 18 1 0 0,3-12 0 0 0,-2 12 182 0 0,1 1 0 0 0,3-1-1 0 0,1 0 1 0 0,1 1 0 0 0,2-1-1 0 0,2 0 1 0 0,13 57 0 0 0,-15-86-45 0 0,1 1 0 0 0,-1-1-1 0 0,2 0 1 0 0,-1 0 0 0 0,1-1 0 0 0,0 1 0 0 0,10 13 0 0 0,-13-20-87 0 0,1 1 0 0 0,-1 0 0 0 0,1 0-1 0 0,0-1 1 0 0,-1 1 0 0 0,1-1 0 0 0,0 1 0 0 0,0-1-1 0 0,0 0 1 0 0,0 0 0 0 0,0 0 0 0 0,0 0-1 0 0,0 0 1 0 0,0 0 0 0 0,0 0 0 0 0,1-1 0 0 0,-1 1-1 0 0,0-1 1 0 0,0 0 0 0 0,1 0 0 0 0,-1 0-1 0 0,0 0 1 0 0,1 0 0 0 0,-1 0 0 0 0,0 0 0 0 0,0-1-1 0 0,1 1 1 0 0,-1-1 0 0 0,0 0 0 0 0,0 1-1 0 0,0-1 1 0 0,0 0 0 0 0,0 0 0 0 0,3-2 0 0 0,1-2-116 0 0,1 1 0 0 0,-1-2 1 0 0,0 1-1 0 0,0-1 0 0 0,6-8 1 0 0,16-14-593 0 0,-27 27 719 0 0,-1 1 0 0 0,0 0 0 0 0,0 0 0 0 0,0 0 0 0 0,1 0 1 0 0,-1 0-1 0 0,0-1 0 0 0,0 1 0 0 0,1 0 0 0 0,-1 0 0 0 0,0 0 0 0 0,0 0 0 0 0,0 0 0 0 0,1 0 0 0 0,-1 0 0 0 0,0 0 0 0 0,0 0 0 0 0,1 0 0 0 0,-1 0 0 0 0,0 0 0 0 0,1 0 0 0 0,-1 0 0 0 0,0 0 0 0 0,0 0 0 0 0,1 0 0 0 0,-1 0 0 0 0,0 0 0 0 0,0 0 0 0 0,0 0 0 0 0,1 0 0 0 0,-1 1 0 0 0,0-1 1 0 0,0 0-1 0 0,1 0 0 0 0,-1 0 0 0 0,0 0 0 0 0,0 1 0 0 0,0-1 0 0 0,0 0 0 0 0,1 0 0 0 0,-1 0 0 0 0,0 1 0 0 0,0-1 0 0 0,0 0 0 0 0,0 0 0 0 0,0 0 0 0 0,0 1 0 0 0,1-1 0 0 0,3 14 7 0 0,-4-12-5 0 0,1 1-1 0 0,2 6-8 0 0,1 1-1 0 0,0-1 1 0 0,5 9 0 0 0,-7-15 6 0 0,0 0-1 0 0,0-1 1 0 0,0 1 0 0 0,0-1 0 0 0,1 1 0 0 0,-1-1 0 0 0,1 0-1 0 0,-1 0 1 0 0,1 0 0 0 0,0 0 0 0 0,0 0 0 0 0,0-1-1 0 0,4 3 1 0 0,-1-3 29 0 0,0 1-1 0 0,0-1 1 0 0,0 0-1 0 0,0-1 1 0 0,0 1-1 0 0,0-1 1 0 0,0 0-1 0 0,0-1 1 0 0,0 0-1 0 0,0 0 1 0 0,0 0-1 0 0,0 0 0 0 0,0-1 1 0 0,0 0-1 0 0,-1 0 1 0 0,1-1-1 0 0,-1 0 1 0 0,1 0-1 0 0,-1 0 1 0 0,7-6-1 0 0,-7 6-4 0 0,-1 0-1 0 0,-1 0 0 0 0,1-1 1 0 0,0 1-1 0 0,-1-1 1 0 0,0 0-1 0 0,0 0 0 0 0,0 0 1 0 0,0 0-1 0 0,-1-1 0 0 0,1 1 1 0 0,-1-1-1 0 0,0 1 1 0 0,-1-1-1 0 0,1 0 0 0 0,-1 0 1 0 0,0 1-1 0 0,0-1 1 0 0,0 0-1 0 0,-1 0 0 0 0,0 0 1 0 0,0 0-1 0 0,0 0 0 0 0,0 0 1 0 0,-2-6-1 0 0,1 8-31 0 0,0-1 0 0 0,0 1-1 0 0,0-1 1 0 0,-1 1-1 0 0,1 0 1 0 0,-1 0 0 0 0,0-1-1 0 0,0 1 1 0 0,0 1 0 0 0,0-1-1 0 0,-3-3 1 0 0,3 4-1 0 0,0 1 0 0 0,-1-1-1 0 0,1 1 1 0 0,0-1 0 0 0,0 1 0 0 0,-1 0 0 0 0,1 0 0 0 0,-1 0 0 0 0,1 0-1 0 0,-1 0 1 0 0,1 1 0 0 0,-1-1 0 0 0,0 1 0 0 0,1 0 0 0 0,-5 0 0 0 0,-2 0-404 0 0,0 1 0 0 0,-1 1 0 0 0,1-1 0 0 0,0 2 1 0 0,0-1-1 0 0,0 1 0 0 0,1 1 0 0 0,-15 7 0 0 0,14-7-757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30 15136 0 0,'0'0'881'0'0,"-3"-4"-706"0"0,1 1-65 0 0,1 2 107 0 0,0 1 0 0 0,1-1 0 0 0,-1 0 0 0 0,0 1 0 0 0,0-1 0 0 0,0 1 0 0 0,0-1 0 0 0,0 1 0 0 0,-1-1 0 0 0,1 1 0 0 0,0 0 0 0 0,0-1 0 0 0,0 1 0 0 0,0 0-1 0 0,0 0 1 0 0,0 0 0 0 0,-1 0 0 0 0,1 0 0 0 0,0 0 0 0 0,0 0 0 0 0,0 0 0 0 0,0 1 0 0 0,0-1 0 0 0,0 0 0 0 0,0 1 0 0 0,-1-1 0 0 0,1 1 0 0 0,0-1 0 0 0,0 1 0 0 0,0-1 0 0 0,1 1 0 0 0,-3 1 0 0 0,1 0-49 0 0,-1 0 0 0 0,1 0 0 0 0,0 0 0 0 0,-1 1 0 0 0,1-1 0 0 0,1 0 0 0 0,-1 1 0 0 0,0 0 0 0 0,1-1 0 0 0,-1 1 0 0 0,0 3 0 0 0,0-1-105 0 0,0 0 0 0 0,1 0 0 0 0,0 0 0 0 0,0 1 0 0 0,1-1 0 0 0,0 0 0 0 0,0 0 0 0 0,0 1 0 0 0,0-1 0 0 0,1 0 0 0 0,0 1 0 0 0,2 6 0 0 0,-2-9-94 0 0,0 1 0 0 0,0-1 0 0 0,1 0 0 0 0,-1 0 0 0 0,1 0 0 0 0,0-1 0 0 0,0 1 1 0 0,0 0-1 0 0,0-1 0 0 0,1 1 0 0 0,-1-1 0 0 0,1 0 0 0 0,-1 0 0 0 0,1 0 0 0 0,0 0 0 0 0,0 0 0 0 0,0-1 0 0 0,0 1 0 0 0,0-1 0 0 0,6 2 0 0 0,-3-1 42 0 0,1-1 0 0 0,0 0 0 0 0,-1 0 0 0 0,1-1 0 0 0,0 0 0 0 0,0 0 0 0 0,-1 0 0 0 0,1-1 0 0 0,0 0 0 0 0,-1-1-1 0 0,1 1 1 0 0,-1-1 0 0 0,1 0 0 0 0,-1-1 0 0 0,0 0 0 0 0,0 0 0 0 0,0 0 0 0 0,0-1 0 0 0,7-5 0 0 0,-10 6 7 0 0,0 1 1 0 0,0-1-1 0 0,-1 0 1 0 0,1 0-1 0 0,-1 0 1 0 0,1 0-1 0 0,-1-1 1 0 0,0 1-1 0 0,0-1 0 0 0,-1 1 1 0 0,1-1-1 0 0,-1 1 1 0 0,1-1-1 0 0,0-5 1 0 0,-1 4-72 0 0,0-1 1 0 0,-1 1 0 0 0,1 0-1 0 0,-1 0 1 0 0,0 0 0 0 0,-1-1-1 0 0,1 1 1 0 0,-1 0 0 0 0,0 0 0 0 0,-2-5-1 0 0,2 8 69 0 0,0-1-1 0 0,0 1 1 0 0,-1 0 0 0 0,1 0-1 0 0,-1 0 1 0 0,1 0 0 0 0,-1 1-1 0 0,0-1 1 0 0,0 0-1 0 0,0 1 1 0 0,0-1 0 0 0,0 1-1 0 0,0 0 1 0 0,0 0 0 0 0,0-1-1 0 0,-1 1 1 0 0,1 1-1 0 0,0-1 1 0 0,-1 0 0 0 0,1 1-1 0 0,-5-2 1 0 0,-2 1-171 0 0,1 0 1 0 0,0 0-1 0 0,-1 1 0 0 0,1 0 1 0 0,-10 2-1 0 0,15-2-24 0 0,1 0-1 0 0,-1 1 1 0 0,1-1 0 0 0,-1 1-1 0 0,1 0 1 0 0,0 0-1 0 0,-1 0 1 0 0,1 0 0 0 0,-4 2-1 0 0,4-1-664 0 0,0 0-1 0 0,0 0 0 0 0,0 0 1 0 0,0 0-1 0 0,0 1 0 0 0,-3 4 1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16671 0 0,'0'0'1274'0'0,"10"19"-577"0"0,6 74 5928 0 0,6 22-4153 0 0,-2-1-2512 0 0,-19-107 758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17887 0 0,'0'0'528'0'0,"0"-13"192"0"0,0 8-478 0 0,1-1-1 0 0,0 1 1 0 0,0-1-1 0 0,1 1 1 0 0,0-1-1 0 0,0 1 0 0 0,0 0 1 0 0,0 0-1 0 0,1 0 1 0 0,0 0-1 0 0,0 0 1 0 0,0 0-1 0 0,0 1 0 0 0,6-6 1 0 0,-4 5-90 0 0,0-1 1 0 0,1 1-1 0 0,0 0 1 0 0,-1 1-1 0 0,2 0 1 0 0,-1 0-1 0 0,0 0 1 0 0,1 0-1 0 0,0 1 0 0 0,9-3 1 0 0,-9 4-153 0 0,-1 1 1 0 0,1 0-1 0 0,0 0 1 0 0,0 1-1 0 0,-1 0 1 0 0,1 0-1 0 0,0 1 1 0 0,-1-1-1 0 0,1 2 0 0 0,0-1 1 0 0,-1 1-1 0 0,12 4 1 0 0,-14-5 12 0 0,0 1 0 0 0,-1 0 0 0 0,1 0 1 0 0,-1 0-1 0 0,0 0 0 0 0,1 0 0 0 0,-1 1 0 0 0,0-1 1 0 0,0 1-1 0 0,0 0 0 0 0,-1 0 0 0 0,1 0 0 0 0,-1 1 1 0 0,0-1-1 0 0,0 0 0 0 0,0 1 0 0 0,0 0 0 0 0,0-1 0 0 0,-1 1 1 0 0,1 0-1 0 0,-1 0 0 0 0,1 4 0 0 0,-2-4 32 0 0,0-1 1 0 0,0 0-1 0 0,-1 0 0 0 0,1 0 0 0 0,-1 1 0 0 0,1-1 1 0 0,-1 0-1 0 0,0 0 0 0 0,0 0 0 0 0,0 0 0 0 0,-1 0 1 0 0,1 0-1 0 0,-1 0 0 0 0,1 0 0 0 0,-1-1 0 0 0,0 1 0 0 0,0-1 1 0 0,0 1-1 0 0,-1-1 0 0 0,1 0 0 0 0,-3 3 0 0 0,-2 0-3 0 0,1-1 0 0 0,-1 1 0 0 0,1-1-1 0 0,-1 0 1 0 0,0 0 0 0 0,-1-1-1 0 0,-9 3 1 0 0,5-2-194 0 0,-1-1 0 0 0,0-1 0 0 0,-14 2 0 0 0,21-4-414 0 0,0 0 0 0 0,1 0 0 0 0,-1 0 0 0 0,0-1 0 0 0,0 1 0 0 0,1-2-1 0 0,-1 1 1 0 0,1 0 0 0 0,-7-4 0 0 0,6 3-1021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25 20271 0 0,'0'0'463'0'0,"-9"-9"1109"0"0,7 8-1464 0 0,0-1 0 0 0,0 0 0 0 0,0 1 0 0 0,0 0 0 0 0,0-1 0 0 0,0 1 1 0 0,-1 0-1 0 0,1 0 0 0 0,0 0 0 0 0,-1 1 0 0 0,1-1 0 0 0,-1 1 0 0 0,1-1 0 0 0,-1 1 0 0 0,1 0 0 0 0,-4 0 0 0 0,-2 0 670 0 0,1 1 0 0 0,-1 1 0 0 0,-14 4 0 0 0,17-5-665 0 0,3 0-79 0 0,0 0-1 0 0,1-1 0 0 0,-1 1 1 0 0,0 0-1 0 0,1 0 0 0 0,-1 0 1 0 0,0 0-1 0 0,1 1 0 0 0,-1-1 0 0 0,1 0 1 0 0,0 1-1 0 0,-1-1 0 0 0,1 1 1 0 0,0-1-1 0 0,0 1 0 0 0,0-1 0 0 0,0 1 1 0 0,0 0-1 0 0,0 0 0 0 0,0-1 1 0 0,1 1-1 0 0,-1 0 0 0 0,0 4 0 0 0,0-3-98 0 0,1 0-1 0 0,0 1 0 0 0,0-1 0 0 0,0 1 1 0 0,0-1-1 0 0,0 1 0 0 0,1-1 0 0 0,-1 1 1 0 0,1-1-1 0 0,0 0 0 0 0,0 1 0 0 0,3 4 1 0 0,-2-4 6 0 0,1 0 0 0 0,0 0 1 0 0,0 0-1 0 0,0 0 1 0 0,0 0-1 0 0,1-1 1 0 0,-1 1-1 0 0,1-1 1 0 0,0 0-1 0 0,0 0 0 0 0,0 0 1 0 0,1-1-1 0 0,6 4 1 0 0,8 1-18 0 0,0 0 1 0 0,23 5-1 0 0,-22-7-433 0 0,26 10-1 0 0,-45-14 530 0 0,0-1 0 0 0,-1 0 0 0 0,1 1 0 0 0,0 0 0 0 0,-1-1 0 0 0,1 1 0 0 0,-1-1 0 0 0,1 1 0 0 0,-1 0 0 0 0,1-1 0 0 0,-1 1 0 0 0,1 0 0 0 0,-1-1 0 0 0,1 1 0 0 0,-1 0 0 0 0,0 0 0 0 0,1-1 0 0 0,-1 1 0 0 0,0 0 0 0 0,0 0 0 0 0,0 0 0 0 0,0 0 0 0 0,0-1 0 0 0,0 1 0 0 0,0 0 0 0 0,0 0 0 0 0,0 0 0 0 0,0 0 0 0 0,0-1 0 0 0,0 1 0 0 0,-1 1 0 0 0,-3 2 69 0 0,0 1-1 0 0,0-2 1 0 0,0 1-1 0 0,-1 0 1 0 0,1-1-1 0 0,-1 0 1 0 0,0 0-1 0 0,0 0 1 0 0,0-1-1 0 0,0 0 1 0 0,-1 0-1 0 0,-9 3 1 0 0,-7 0 461 0 0,-41 4 1 0 0,59-8-547 0 0,-43 2-1252 0 0,46-3 319 0 0,-2-5-2816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72 15232 0 0,'-18'-2'1527'0'0,"14"1"-1365"0"0,0 1 0 0 0,0-1 0 0 0,0 1 0 0 0,0 0 0 0 0,-6 1 0 0 0,7-1 284 0 0,-1 1-1 0 0,1-1 1 0 0,0 1-1 0 0,1 0 1 0 0,-1 0-1 0 0,0 0 1 0 0,0 1-1 0 0,0-1 1 0 0,1 1-1 0 0,-1 0 1 0 0,0-1 0 0 0,1 1-1 0 0,0 0 1 0 0,-1 1-1 0 0,1-1 1 0 0,0 0-1 0 0,0 0 1 0 0,0 1-1 0 0,-2 4 1 0 0,3-5-367 0 0,0 0 1 0 0,0 0-1 0 0,0 0 0 0 0,0 0 0 0 0,0 0 1 0 0,0 1-1 0 0,1-1 0 0 0,-1 0 1 0 0,1 0-1 0 0,0 1 0 0 0,0-1 1 0 0,0 0-1 0 0,0 1 0 0 0,0-1 1 0 0,0 0-1 0 0,0 1 0 0 0,1-1 1 0 0,0 3-1 0 0,0-2-55 0 0,1 0-1 0 0,-1-1 1 0 0,1 1 0 0 0,-1 0-1 0 0,1-1 1 0 0,0 1 0 0 0,0-1 0 0 0,0 1-1 0 0,0-1 1 0 0,1 0 0 0 0,-1 0-1 0 0,4 3 1 0 0,-2-3-73 0 0,0 1 0 0 0,0-1 0 0 0,0 0 0 0 0,1 0 0 0 0,-1 0 0 0 0,1 0 0 0 0,-1-1 0 0 0,1 0 1 0 0,0 0-1 0 0,-1 0 0 0 0,1 0 0 0 0,0-1 0 0 0,0 0 0 0 0,-1 0 0 0 0,1 0 0 0 0,0-1 0 0 0,0 1 0 0 0,4-2 0 0 0,1-1-2 0 0,-2-1-1 0 0,1 0 0 0 0,0 0 1 0 0,-1 0-1 0 0,0-1 0 0 0,9-7 1 0 0,-14 10 39 0 0,0 0 1 0 0,-1-1-1 0 0,1 0 1 0 0,-1 1-1 0 0,0-1 0 0 0,1 0 1 0 0,-1 0-1 0 0,-1 0 1 0 0,1-1-1 0 0,0 1 1 0 0,-1 0-1 0 0,1-1 1 0 0,-1 1-1 0 0,0-1 1 0 0,0 1-1 0 0,-1-1 1 0 0,1 0-1 0 0,-1 1 1 0 0,0-5-1 0 0,0 4 11 0 0,0 0-1 0 0,0 0 1 0 0,0 0-1 0 0,-1 0 1 0 0,0-1-1 0 0,0 1 1 0 0,0 0-1 0 0,-1 0 0 0 0,1 1 1 0 0,-1-1-1 0 0,0 0 1 0 0,0 0-1 0 0,0 1 1 0 0,0-1-1 0 0,-1 1 1 0 0,1 0-1 0 0,-1 0 1 0 0,0 0-1 0 0,0 0 1 0 0,0 0-1 0 0,0 1 1 0 0,-1-1-1 0 0,1 1 1 0 0,-1 0-1 0 0,0 0 1 0 0,1 0-1 0 0,-1 0 1 0 0,0 1-1 0 0,0-1 0 0 0,0 1 1 0 0,0 0-1 0 0,0 1 1 0 0,0-1-1 0 0,0 1 1 0 0,-1-1-1 0 0,1 1 1 0 0,0 0-1 0 0,0 1 1 0 0,0-1-1 0 0,0 1 1 0 0,-5 1-1 0 0,8-2 28 0 0,-2 1-396 0 0,1-1-1 0 0,-1 1 1 0 0,1-1-1 0 0,-1 1 1 0 0,1 0 0 0 0,0 0-1 0 0,-1 0 1 0 0,1 0-1 0 0,0 1 1 0 0,0-1-1 0 0,0 1 1 0 0,0-1 0 0 0,0 1-1 0 0,-2 2 1 0 0,-1 1-1476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202 217 17887 0 0,'-5'5'231'0'0,"0"0"0"0"0,0-1 0 0 0,1 1-1 0 0,0 1 1 0 0,0-1 0 0 0,0 1 0 0 0,0 0-1 0 0,0-1 1 0 0,2 2 0 0 0,-1-1-1 0 0,0 0 1 0 0,1 1 0 0 0,0-1 0 0 0,1 1-1 0 0,-1 0 1 0 0,1-1 0 0 0,1 1 0 0 0,-1 11-1 0 0,1-16-184 0 0,1-1-1 0 0,-1 1 0 0 0,0-1 0 0 0,1 1 1 0 0,-1-1-1 0 0,1 0 0 0 0,0 1 1 0 0,0-1-1 0 0,-1 0 0 0 0,1 0 0 0 0,0 1 1 0 0,0-1-1 0 0,0 0 0 0 0,0 0 1 0 0,0 0-1 0 0,1 0 0 0 0,-2 0 0 0 0,2 0 1 0 0,-1 0-1 0 0,0 0 0 0 0,1-1 0 0 0,-1 1 1 0 0,0-1-1 0 0,1 1 0 0 0,2 0 1 0 0,0 0 21 0 0,0 0 1 0 0,0 0 0 0 0,0 0-1 0 0,0 0 1 0 0,0-1 0 0 0,0 0 0 0 0,1 0-1 0 0,5-1 1 0 0,-1-1-32 0 0,0 0 1 0 0,-1-1-1 0 0,1 0 1 0 0,-1 0-1 0 0,0-1 0 0 0,0 0 1 0 0,-1-1-1 0 0,1 0 1 0 0,-1 1-1 0 0,0-2 1 0 0,0 0-1 0 0,-1 1 0 0 0,9-12 1 0 0,-4 4-2 0 0,-1 0 1 0 0,0-1-1 0 0,-2 0 0 0 0,1-1 1 0 0,-2 1-1 0 0,9-22 0 0 0,-15 32-27 0 0,0-1 0 0 0,0 0 0 0 0,0 0 0 0 0,-1 1 0 0 0,1 0 0 0 0,-1-1 0 0 0,0 0 0 0 0,-1 0 0 0 0,1 1 0 0 0,0-1 0 0 0,-1 1 0 0 0,0-1-1 0 0,-1 1 1 0 0,1-1 0 0 0,-1 1 0 0 0,1-1 0 0 0,-6-6 0 0 0,3 4 2 0 0,0 0 1 0 0,-1 0-1 0 0,1 1 0 0 0,-2-1 0 0 0,0 2 1 0 0,1-1-1 0 0,-1 1 0 0 0,0-1 0 0 0,-9-5 1 0 0,6 7-3 0 0,0-1 0 0 0,0 2-1 0 0,0-1 1 0 0,0 1 0 0 0,0 0 0 0 0,-1 1 0 0 0,1 0 0 0 0,-1 1 0 0 0,-15-1 0 0 0,5 2 6 0 0,0 1-1 0 0,0 0 0 0 0,-31 7 1 0 0,40-6-3 0 0,-2 0 5 0 0,0 1 0 0 0,0 1 1 0 0,0-1-1 0 0,0 2 0 0 0,-16 8 0 0 0,25-9-5 0 0,2 0 3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18 585 16559 0 0,'0'0'802'0'0,"12"-11"212"0"0,-4 6-325 0 0,-1 0-1 0 0,1 0 0 0 0,12-13 0 0 0,-15 14-418 0 0,24-22 94 0 0,-2 0 1 0 0,-1-2-1 0 0,27-36 0 0 0,-48 54-341 0 0,1 0 0 0 0,-2 0-1 0 0,1-1 1 0 0,-1 0 0 0 0,-1 0 0 0 0,0 0-1 0 0,2-21 1 0 0,-3 25-13 0 0,1-14 43 0 0,-1 1-1 0 0,0-1 1 0 0,-2 1-1 0 0,0-1 1 0 0,-1 0-1 0 0,-2 1 0 0 0,0 0 1 0 0,-6-22-1 0 0,7 37-67 0 0,0-1 0 0 0,0 1 0 0 0,0 0 0 0 0,-1 0 0 0 0,0 0 0 0 0,0 0 0 0 0,0 1 0 0 0,0-1 0 0 0,-1 1 0 0 0,0 0 0 0 0,-5-5 0 0 0,7 8 10 0 0,1-1 0 0 0,-1 1 0 0 0,0 0 0 0 0,1 0 0 0 0,-1 0 0 0 0,0 0 0 0 0,0 1 0 0 0,0-1 0 0 0,1 0 0 0 0,-1 1 0 0 0,0-1 0 0 0,0 1 0 0 0,0 0 0 0 0,0 0 0 0 0,0 0 0 0 0,0 0 0 0 0,0 0 0 0 0,0 0 0 0 0,0 0 0 0 0,0 0 0 0 0,0 1 0 0 0,0-1 0 0 0,0 1 0 0 0,1-1 0 0 0,-1 1 0 0 0,0 0 0 0 0,0 0 0 0 0,1 0 0 0 0,-1 0 0 0 0,0 0 0 0 0,1 0 0 0 0,-1 0 0 0 0,1 1 0 0 0,-1-1 0 0 0,-1 4 0 0 0,-3 1 25 0 0,1 0 1 0 0,1 1-1 0 0,-1 0 0 0 0,1 0 0 0 0,0 0 0 0 0,1 1 0 0 0,0-1 0 0 0,0 1 0 0 0,-2 9 1 0 0,-2 12 170 0 0,-2 34 1 0 0,7-50-141 0 0,-33 380 3796 0 0,25-258-2754 0 0,-5 82 346 0 0,13-172-1227 0 0,2-30-194 0 0,0 0 0 0 0,-2 1 0 0 0,0-1-1 0 0,-6 25 1 0 0,10-56-6858 0 0,-2 3 4916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23927 0 0,'0'0'4831'0'0,"15"-5"-3823"0"0,-1 5-858 0 0,27-6 0 0 0,-4-1-4627 0 0,-14-1 558 0 0,-10 0 1912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1 135 17983 0 0,'0'-7'213'0'0,"1"0"0"0"0,0-1 0 0 0,-1 1 0 0 0,2 0-1 0 0,0-1 1 0 0,0 1 0 0 0,0 0 0 0 0,2 1 0 0 0,5-14-1 0 0,-6 16-102 0 0,-2 1 0 0 0,2-1 0 0 0,-1 1 0 0 0,0 0 0 0 0,2 0 0 0 0,-2 0 0 0 0,1 0 0 0 0,0 1 0 0 0,1-1 0 0 0,-1 1 0 0 0,0-1 0 0 0,0 1 0 0 0,1 0 0 0 0,-1 1 0 0 0,1-1 0 0 0,0 1 0 0 0,0-1 0 0 0,0 1 0 0 0,7-1 0 0 0,-9 2-62 0 0,1-1-1 0 0,-1 1 0 0 0,0 0 1 0 0,1 0-1 0 0,0 0 1 0 0,-1 0-1 0 0,1 0 0 0 0,-1 1 1 0 0,1 0-1 0 0,-1-1 0 0 0,0 0 1 0 0,1 1-1 0 0,-1 1 1 0 0,1-1-1 0 0,-1-1 0 0 0,0 2 1 0 0,0 0-1 0 0,0-2 0 0 0,0 2 1 0 0,0 0-1 0 0,0-1 1 0 0,0 1-1 0 0,-1 0 0 0 0,1 0 1 0 0,-1 0-1 0 0,1 0 0 0 0,0 0 1 0 0,-2 1-1 0 0,2-2 1 0 0,-1 2-1 0 0,0-1 0 0 0,-1 0 1 0 0,3 6-1 0 0,-2 0-14 0 0,0 0-1 0 0,1 0 1 0 0,-2 0 0 0 0,0 0 0 0 0,0 1-1 0 0,0-1 1 0 0,-2 0 0 0 0,-2 17 0 0 0,-24 63 134 0 0,2-2-24 0 0,24-80-134 0 0,1 0 0 0 0,1-1 0 0 0,-1 1 0 0 0,1-1 0 0 0,0 1 0 0 0,0 0 0 0 0,1-1 0 0 0,-1 1 0 0 0,1-1 0 0 0,0 1 0 0 0,1 0 0 0 0,-1-2 0 0 0,5 11 0 0 0,-5-12-4 0 0,1 0-1 0 0,0 0 0 0 0,0 0 1 0 0,0 0-1 0 0,0-1 1 0 0,0 1-1 0 0,1 0 0 0 0,0-1 1 0 0,-1 0-1 0 0,1 0 0 0 0,0 1 1 0 0,-1-2-1 0 0,2 1 0 0 0,-1 0 1 0 0,0-1-1 0 0,0 1 0 0 0,0-1 1 0 0,1 0-1 0 0,-1 0 0 0 0,0 0 1 0 0,1 0-1 0 0,-1-1 1 0 0,5 0-1 0 0,1 0 5 0 0,-1 0 0 0 0,0 0 0 0 0,0-2 0 0 0,0 1 0 0 0,1-1 0 0 0,8-3 0 0 0,46-21 46 0 0,-42 16-42 0 0,-13 6 0 0 0,-1 0 1 0 0,0-1 0 0 0,-1 0 0 0 0,1 0 0 0 0,-1 0 0 0 0,1-1 0 0 0,-2 0 0 0 0,1 0 0 0 0,-1-1-1 0 0,0 0 1 0 0,7-11 0 0 0,-9 10 10 0 0,-2 0 0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10336 0 0,'0'0'5992'0'0,"19"8"-5434"0"0,-16-8-406 0 0,1 1 0 0 0,-1-1 0 0 0,0 0 0 0 0,0 0 0 0 0,1-1 0 0 0,3 0 0 0 0,10 0-127 0 0,-14 1-7 0 0,0 0-1 0 0,0 0 1 0 0,-1 0-1 0 0,1 0 0 0 0,0 1 1 0 0,-1-1-1 0 0,1 1 0 0 0,0 0 1 0 0,-1 0-1 0 0,1 0 1 0 0,-1 0-1 0 0,1 0 0 0 0,-1 0 1 0 0,1 1-1 0 0,-1 0 0 0 0,0-1 1 0 0,0 1-1 0 0,0 0 0 0 0,0 0 1 0 0,0 0-1 0 0,0 0 1 0 0,0 0-1 0 0,-1 0 0 0 0,1 1 1 0 0,-1-1-1 0 0,1 0 0 0 0,-1 1 1 0 0,0 0-1 0 0,0-1 1 0 0,0 1-1 0 0,-1-1 0 0 0,1 1 1 0 0,0 0-1 0 0,-1 0 0 0 0,0-1 1 0 0,0 1-1 0 0,0 5 0 0 0,-1 7 241 0 0,-1-1-1 0 0,0 1 0 0 0,-1 0 0 0 0,-6 16 0 0 0,4-13-106 0 0,1 0 1 0 0,-3 19-1 0 0,3-9-40 0 0,0 14-46 0 0,3-28-66 0 0,2 0-1 0 0,0-1 1 0 0,3 15-1 0 0,-3-24-8 0 0,0 1-1 0 0,0-1 1 0 0,1 1 0 0 0,0-1-1 0 0,0 0 1 0 0,0 0-1 0 0,0 0 1 0 0,1 0 0 0 0,0 0-1 0 0,-1 0 1 0 0,1 0-1 0 0,6 5 1 0 0,0-3 2 0 0,-1-1-1 0 0,1 1 1 0 0,0-1-1 0 0,1-1 1 0 0,-1 0 0 0 0,1 0-1 0 0,-1-1 1 0 0,1 0 0 0 0,13 2-1 0 0,2 1 18 0 0,-17-4-42 0 0,1-1-1 0 0,-1 0 0 0 0,0 0 1 0 0,16-2-1 0 0,-14 1-17 0 0,0 0 1 0 0,17 2-1 0 0,-26-2 51 0 0,1 0 0 0 0,-1 0 0 0 0,0 0 0 0 0,1 1 0 0 0,-1-1 0 0 0,0 1-1 0 0,1-1 1 0 0,-1 1 0 0 0,0-1 0 0 0,0 1 0 0 0,0-1 0 0 0,1 1 0 0 0,-1 0-1 0 0,0 0 1 0 0,0 0 0 0 0,0 0 0 0 0,0 0 0 0 0,0 0 0 0 0,-1 0 0 0 0,1 0-1 0 0,0 0 1 0 0,0 0 0 0 0,-1 0 0 0 0,1 0 0 0 0,0 1 0 0 0,-1-1 0 0 0,1 0-1 0 0,-1 0 1 0 0,1 2 0 0 0,-1 2 24 0 0,0 0-1 0 0,0 0 1 0 0,-1 0-1 0 0,1 0 1 0 0,-1 0-1 0 0,-2 7 1 0 0,-1 11 231 0 0,-2 11 71 0 0,-8 17 580 0 0,11-42-863 0 0,1-1 1 0 0,0 1-1 0 0,1 0 0 0 0,0 0 0 0 0,1 0 0 0 0,-1 0 0 0 0,3 11 0 0 0,-2-13-46 0 0,1-1-1 0 0,0 0 0 0 0,0 0 1 0 0,1 0-1 0 0,0 0 1 0 0,0 0-1 0 0,0 0 0 0 0,1-1 1 0 0,0 1-1 0 0,0-1 0 0 0,6 8 1 0 0,-7-11-2 0 0,0 0 1 0 0,0 0 0 0 0,0-1 0 0 0,0 1 0 0 0,0-1-1 0 0,0 1 1 0 0,1-1 0 0 0,-1 0 0 0 0,1 0-1 0 0,-1 0 1 0 0,1 0 0 0 0,-1-1 0 0 0,5 2 0 0 0,39 1-286 0 0,-10 0 253 0 0,-23-1 6 0 0,-9-2 22 0 0,1 1 1 0 0,-1 0 0 0 0,0 0-1 0 0,1 0 1 0 0,-1 0-1 0 0,0 1 1 0 0,0-1 0 0 0,0 1-1 0 0,0 0 1 0 0,0 1 0 0 0,6 4-1 0 0,-2 0 18 0 0,-7-6-13 0 0,1 1 0 0 0,0 0 0 0 0,-1-1-1 0 0,1 1 1 0 0,0-1 0 0 0,0 1 0 0 0,0-1-1 0 0,0 0 1 0 0,0 0 0 0 0,0 0 0 0 0,0 0-1 0 0,1 0 1 0 0,-1-1 0 0 0,0 1-1 0 0,0 0 1 0 0,1-1 0 0 0,-1 0 0 0 0,4 1-1 0 0,-5-2 1 0 0,0 1 0 0 0,0 0 0 0 0,-1 0 0 0 0,1 0-1 0 0,0 0 1 0 0,0 0 0 0 0,-1 0 0 0 0,1 1 0 0 0,0-1-1 0 0,-1 0 1 0 0,1 0 0 0 0,0 0 0 0 0,0 1 0 0 0,-1-1-1 0 0,1 0 1 0 0,-1 1 0 0 0,1-1 0 0 0,0 1 0 0 0,-1-1-1 0 0,1 1 1 0 0,-1-1 0 0 0,1 1 0 0 0,-1-1 0 0 0,1 1-1 0 0,-1-1 1 0 0,1 1 0 0 0,-1 0 0 0 0,0-1 0 0 0,1 1-1 0 0,-1 0 1 0 0,0-1 0 0 0,1 1 0 0 0,-1 0 0 0 0,0-1-1 0 0,0 1 1 0 0,0 0 0 0 0,0 0 0 0 0,0-1 0 0 0,0 2-1 0 0,1 4 21 0 0,-1 1 0 0 0,0-1 0 0 0,-1 12 0 0 0,0-9 138 0 0,0 4-43 0 0,-1-1 1 0 0,0 1 0 0 0,0-1 0 0 0,-1 0 0 0 0,-6 14-1 0 0,7-19-61 0 0,0 0-1 0 0,0 0 1 0 0,0 0 0 0 0,1 0-1 0 0,0 1 1 0 0,0-1-1 0 0,1 1 1 0 0,0-1-1 0 0,2 11 1 0 0,-1-11-58 0 0,0 0-1 0 0,1 0 1 0 0,0 0 0 0 0,0 0-1 0 0,0 0 1 0 0,1 0 0 0 0,0-1-1 0 0,1 0 1 0 0,-1 1 0 0 0,1-1 0 0 0,1 0-1 0 0,-1-1 1 0 0,1 1 0 0 0,0-1-1 0 0,9 8 1 0 0,-2-3-3 0 0,-9-7 11 0 0,0 0 0 0 0,1 0 0 0 0,-1 0 0 0 0,1-1 0 0 0,0 1 0 0 0,5 1 0 0 0,11 6-49 0 0,-17-8 37 0 0,0-1 0 0 0,1 1 0 0 0,-1 0 0 0 0,0-1-1 0 0,1 0 1 0 0,-1 0 0 0 0,1 0 0 0 0,-1 0 0 0 0,1 0 0 0 0,0-1-1 0 0,-1 0 1 0 0,1 0 0 0 0,-1 0 0 0 0,1 0 0 0 0,0 0-1 0 0,3-1 1 0 0,16-6-129 0 0,-20 6 123 0 0,1 0 0 0 0,-1 0-1 0 0,1 0 1 0 0,-1 0 0 0 0,1 0 0 0 0,0 1 0 0 0,-1-1-1 0 0,1 1 1 0 0,0 0 0 0 0,-1 0 0 0 0,1 1-1 0 0,0-1 1 0 0,0 1 0 0 0,-1 0 0 0 0,1-1-1 0 0,-1 2 1 0 0,6 1 0 0 0,-7-2 32 0 0,0 1 0 0 0,0-1-1 0 0,0 1 1 0 0,0 0 0 0 0,0-1 0 0 0,0 1 0 0 0,0 0 0 0 0,0 0-1 0 0,-1 1 1 0 0,1-1 0 0 0,-1 0 0 0 0,1 0 0 0 0,-1 1-1 0 0,0-1 1 0 0,0 1 0 0 0,0-1 0 0 0,1 5 0 0 0,1 5-42 0 0,-1 1 1 0 0,1 19-1 0 0,0-11 106 0 0,0 59-7 0 0,-3-73-58 0 0,0 7 52 0 0,1 1 1 0 0,0-1-1 0 0,4 18 1 0 0,-3-26-97 0 0,-1 1 0 0 0,2-1 1 0 0,-1 1-1 0 0,1-1 0 0 0,-1 0 1 0 0,2 0-1 0 0,-1 0 0 0 0,8 9 0 0 0,-6-11 30 0 0,0 0 0 0 0,0 0-1 0 0,0-1 1 0 0,1 1 0 0 0,-1-2-1 0 0,1 1 1 0 0,-1 0 0 0 0,11 2-1 0 0,-3-2-8 0 0,6 2-202 0 0,-17-4 183 0 0,-1 0 1 0 0,1-1 0 0 0,-1 1 0 0 0,1-1-1 0 0,-1 0 1 0 0,1 0 0 0 0,-1 1-1 0 0,1-1 1 0 0,-1 0 0 0 0,1 0-1 0 0,1-1 1 0 0,-2 1 9 0 0,1 0 0 0 0,-1 0 0 0 0,0 0 0 0 0,0 0 0 0 0,0 0 1 0 0,0 0-1 0 0,0 0 0 0 0,1 0 0 0 0,-1 1 0 0 0,0-1 0 0 0,0 0 0 0 0,0 1 0 0 0,0-1 0 0 0,0 1 0 0 0,0-1 0 0 0,0 1 0 0 0,0-1 0 0 0,0 1 0 0 0,0 0 0 0 0,1 0 0 0 0,2 4 20 0 0,-4-4-1 0 0,0-1 1 0 0,1 1-1 0 0,-1-1 1 0 0,0 1-1 0 0,1-1 1 0 0,-1 0-1 0 0,1 1 0 0 0,-1-1 1 0 0,0 0-1 0 0,1 1 1 0 0,-1-1-1 0 0,1 0 0 0 0,-1 1 1 0 0,1-1-1 0 0,-1 0 1 0 0,1 0-1 0 0,-1 0 1 0 0,1 0-1 0 0,0 1 0 0 0,-1-1 1 0 0,1 0-1 0 0,-1 0 1 0 0,1 0-1 0 0,-1 0 1 0 0,1 0-1 0 0,1 0 0 0 0,-2 0 4 0 0,0 1-1 0 0,1-1 0 0 0,-1 1 0 0 0,1-1 1 0 0,-1 1-1 0 0,0-1 0 0 0,0 1 0 0 0,1-1 1 0 0,-1 1-1 0 0,0-1 0 0 0,0 1 0 0 0,0 0 0 0 0,1-1 1 0 0,-1 1-1 0 0,0 0 0 0 0,0-1 0 0 0,0 1 1 0 0,0-1-1 0 0,0 2 0 0 0,-1 15 163 0 0,-11 24 668 0 0,8-31-745 0 0,1 1 0 0 0,0-1 0 0 0,0 1 0 0 0,1 0 0 0 0,0 13 0 0 0,2-22-81 0 0,0-1 0 0 0,0 1 1 0 0,1-1-1 0 0,-1 1 0 0 0,0-1 0 0 0,1 1 1 0 0,-1-1-1 0 0,1 1 0 0 0,0-1 0 0 0,-1 0 1 0 0,1 1-1 0 0,0-1 0 0 0,0 0 0 0 0,0 1 1 0 0,0-1-1 0 0,0 0 0 0 0,0 0 0 0 0,0 0 1 0 0,2 1-1 0 0,0 0-196 0 0,-1 0 0 0 0,1-1 0 0 0,-1 0 0 0 0,1 1 0 0 0,-1-1 0 0 0,1 0 0 0 0,0 0 0 0 0,5 0 0 0 0,1 0-688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16.70264"/>
      <inkml:brushProperty name="anchorY" value="-1709.7948"/>
      <inkml:brushProperty name="scaleFactor" value="0.5"/>
    </inkml:brush>
  </inkml:definitions>
  <inkml:trace contextRef="#ctx0" brushRef="#br0">666 857 6688 0 0,'0'0'10543'0'0,"-1"2"-10372"0"0,-3 3 424 0 0,3-4-650 0 0,-8 5 640 0 0,7-4-514 0 0,-2 1-40 0 0,1 0-21 0 0,0 0 65 0 0,-1 1 53 0 0,1 1-85 0 0,0 0 31 0 0,0 0-10 0 0,1-1 0 0 0,0 0 0 0 0,0-1 0 0 0,0 1 75 0 0,1 0-96 0 0,1 0-43 0 0,-1-1 10 0 0,1 1-10 0 0,0 0 0 0 0,0 0 0 0 0,0 1 0 0 0,0-1 0 0 0,1 0 0 0 0,-1 0 0 0 0,2 0 0 0 0,-1 0 0 0 0,1 0-112 0 0,0-1 144 0 0,0 1-48 0 0,1-1 16 0 0,-1 1-74 0 0,2 0 20 0 0,1 0 65 0 0,1 1-22 0 0,0 0 217 0 0,1-1-181 0 0,-1 0-20 0 0,1-1-198 0 0,-1-1 168 0 0,0 0 19 0 0,0 0-80 0 0,1 0 32 0 0,0-1 65 0 0,-1 0 53 0 0,1 0-85 0 0,0 0 31 0 0,0-1-10 0 0,0 1 0 0 0,1-2 0 0 0,2 0-112 0 0,0 1 32 0 0,0-1 96 0 0,-1 1-32 0 0,1-1 16 0 0,-2-1 0 0 0,1 0-93 0 0,0-2-67 0 0,1 0 107 0 0,0 0 53 0 0,1-1-14 0 0,0 0-340 0 0,3 0-189 0 0,0-1 546 0 0,-2 0 241 0 0,-1 0-22 0 0,-1 1 54 0 0,-2 0-322 0 0,0-2 92 0 0,-1 0-130 0 0,-1 0 108 0 0,1-1-36 0 0,0-2-212 0 0,0-1-272 0 0,0-2 335 0 0,0 2 164 0 0,-1-1-45 0 0,-1 2 42 0 0,-1 0 0 0 0,-1 0 0 0 0,-1 0 0 0 0,0 1 0 0 0,0-2 0 0 0,-1 1 0 0 0,0-1 0 0 0,0-1 234 0 0,-1 0 35 0 0,0 2 32 0 0,0-1 7 0 0,0 1-210 0 0,0 0 14 0 0,0 1-27 0 0,-1 0-4 0 0,0 0-94 0 0,0 0 138 0 0,-1 1-157 0 0,1 0 160 0 0,-1 0-76 0 0,0 1 24 0 0,-1 0-4 0 0,1 0 0 0 0,-1 1-84 0 0,0 0 24 0 0,0-1-12 0 0,-1 1 0 0 0,0 1 0 0 0,0-1 0 0 0,-2 1 150 0 0,1-2-25 0 0,0 1 16 0 0,0 1 3 0 0,-1-1-270 0 0,0 2 30 0 0,0-1-44 0 0,-2 0 185 0 0,1 0 187 0 0,-1 0-24 0 0,-1-1 104 0 0,0 0-373 0 0,0 1 111 0 0,-2 1 25 0 0,2 1-96 0 0,-1 1 31 0 0,-1-2-10 0 0,0 1 75 0 0,0 0-96 0 0,0 0 31 0 0,1 0-10 0 0,0 1 103 0 0,0 0-132 0 0,0 0 137 0 0,1 1-135 0 0,0 0 152 0 0,0 0-157 0 0,0 1 160 0 0,0 1-10 0 0,-1-1 23 0 0,1 1 0 0 0,-2 1 3 0 0,1-1-168 0 0,1 0 48 0 0,-1 0-24 0 0,1 0 0 0 0,1 0 0 0 0,0 1 0 0 0,-1 1 0 0 0,-1 0 0 0 0,0 1 0 0 0,-2 1 0 0 0,-1 2 0 0 0,0 0 0 0 0,1 0 0 0 0,1-2 0 0 0,1 1 0 0 0,2-2 0 0 0,1 1 252 0 0,0 0 208 0 0,-1 2-174 0 0,-1 1-129 0 0,1 0-62 0 0,0 1 111 0 0,0 1 206 0 0,0 0-280 0 0,-2 1-133 0 0,1 0 34 0 0,2-2-33 0 0,-1 1 0 0 0,1-1 0 0 0,1 0-74 0 0,0-2 95 0 0,1 1-32 0 0,0 0 11 0 0,1-1 0 0 0,0 2 0 0 0,0 0 0 0 0,-1-1 75 0 0,0 4-96 0 0,1-1 31 0 0,-1 2-10 0 0,1 0 0 0 0,-1 2 0 0 0,0 1 0 0 0,0-2 0 0 0,0-1 0 0 0,2 0 0 0 0,0-1 0 0 0,1-2 0 0 0,0-1 0 0 0,0-1 0 0 0,0 2 0 0 0,1 0 0 0 0,0 0 0 0 0,1 0 0 0 0,0 0 0 0 0,0 1 0 0 0,0-1 0 0 0,1 0 0 0 0,0 1 0 0 0,0-1 0 0 0,1-1 0 0 0,-1 0 0 0 0,0-1 0 0 0,0-1 0 0 0,0 1 0 0 0,1 1 0 0 0,1 0 0 0 0,0 0 0 0 0,0 2 0 0 0,1 0 0 0 0,0 0 0 0 0,1-1 0 0 0,-1-2 0 0 0,2 3 0 0 0,0 0 0 0 0,-1 0 0 0 0,1 1 0 0 0,-1-2 0 0 0,-1 0 0 0 0,2-1 0 0 0,-1-1 0 0 0,0 0 0 0 0,2 1 0 0 0,-1-1 0 0 0,1 0 0 0 0,-1-1 0 0 0,0 0 0 0 0,2 0-130 0 0,-1-1 83 0 0,1 0 52 0 0,1-1-213 0 0,-1 1 264 0 0,0-1-158 0 0,-1-2 123 0 0,0 1-32 0 0,0-1 11 0 0,0 0 0 0 0,1 0 0 0 0,2 0-74 0 0,4 2 95 0 0,0 0-32 0 0,0-1 11 0 0,2-1 0 0 0,0-1 75 0 0,-1 0 53 0 0,-1-1 17 0 0,-1 0 3 0 0,2-1-173 0 0,1-1-71 0 0,2-1-243 0 0,0 1 233 0 0,-1-1 108 0 0,-2 1-30 0 0,0 1 28 0 0,-2-1 0 0 0,-1 0 0 0 0,0 1 0 0 0,3-2 0 0 0,3 0 0 0 0,2-1 0 0 0,1-1 0 0 0,-2 1 0 0 0,-3 0-84 0 0,0-1 108 0 0,-2-1-36 0 0,-1 1 12 0 0,-1 1 0 0 0,-2-1 0 0 0,0 0 112 0 0,-2 0 62 0 0,0-1 7 0 0,2 0 8 0 0,2-1-221 0 0,2-2 64 0 0,1 0-32 0 0,1 0-158 0 0,5-5-534 0 0,2-2 880 0 0,0-2-144 0 0,-2 0 146 0 0,-3 2 17 0 0,-1-1-171 0 0,-1 1-553 0 0,0-1 567 0 0,-2 2 168 0 0,-2 2-38 0 0,-1-1-360 0 0,-1 0-899 0 0,0 0 904 0 0,-2 0 391 0 0,-1 2-84 0 0,0-2-62 0 0,0-1-596 0 0,-1 0 414 0 0,-1 0 536 0 0,-1 1-24 0 0,-1 0 98 0 0,0-2-356 0 0,1-3-1859 0 0,-2-1 2610 0 0,1 0-694 0 0,-2 0 284 0 0,0 2 25 0 0,0 1-483 0 0,-1-2 28 0 0,0 1-37 0 0,0-1-16 0 0,-1 1 0 0 0,0 0 0 0 0,0 1 0 0 0,0 0 0 0 0,0 1 0 0 0,0-1 0 0 0,0 1 0 0 0,0-1 0 0 0,0 1 0 0 0,0-2 0 0 0,0 1 0 0 0,-1 0 0 0 0,1 0 0 0 0,-1 1 0 0 0,0 0 0 0 0,0 0 0 0 0,0 0 0 0 0,-1 1 0 0 0,0-2-214 0 0,-1-1-304 0 0,0 0 354 0 0,0 2 167 0 0,0 1-46 0 0,0 2 43 0 0,0 1 0 0 0,0 1 0 0 0,0 1 0 0 0,-1 1 0 0 0,1 0 0 0 0,0 0 252 0 0,-1-1-62 0 0,1 2 42 0 0,-2-2-151 0 0,-1-2-553 0 0,-2-3 373 0 0,0 1 103 0 0,0 0-40 0 0,1 2 36 0 0,-1 1 0 0 0,2 2 0 0 0,0 0 0 0 0,-1 0 0 0 0,0 0 0 0 0,0 1 0 0 0,-1 1 0 0 0,1 0 0 0 0,-1 2 224 0 0,1 0-64 0 0,0 0 32 0 0,-1 0 0 0 0,0 1-224 0 0,1 0 64 0 0,0 0-32 0 0,0 0 0 0 0,0 0-84 0 0,0 1-41 0 0,-1-1 6 0 0,0 1-18 0 0,0-1 161 0 0,0 0-47 0 0,0 1-51 0 0,1-1 95 0 0,1 1-32 0 0,-1 1 11 0 0,0 0-74 0 0,-1-1 95 0 0,-1 0-32 0 0,0 0 11 0 0,0-1 0 0 0,-1 1 122 0 0,1 0 30 0 0,0 0-2 0 0,0 0 20 0 0,0 1-321 0 0,0 1 27 0 0,-1 1-45 0 0,-2 0-5 0 0,0-1 204 0 0,-1 2-60 0 0,1-1 30 0 0,0-1 0 0 0,1 1 0 0 0,1-1-84 0 0,0-1 108 0 0,0 1-36 0 0,0 0 12 0 0,0-1 0 0 0,-1 0 0 0 0,1 0 122 0 0,1 1 58 0 0,0 0 0 0 0,-2 1-92 0 0,1 0-268 0 0,-1 0 61 0 0,1 0-49 0 0,0 0 309 0 0,1 0-14 0 0,1-1 22 0 0,0 1 21 0 0,0 1-340 0 0,0 0 33 0 0,0 1-48 0 0,1 0-5 0 0,0-1 222 0 0,-1 0-64 0 0,-1 0 32 0 0,0 0 0 0 0,0 0 0 0 0,1-2 0 0 0,-1 0 0 0 0,1-1 0 0 0,0 2 0 0 0,0 0 0 0 0,-1 1 0 0 0,1 0 0 0 0,-1 2 0 0 0,0-1 0 0 0,0 1 0 0 0,0 0 0 0 0,1 0 0 0 0,-1 0 0 0 0,1 0 187 0 0,1 0-44 0 0,0 0 33 0 0,0-1-2 0 0,1 2-203 0 0,0-1 58 0 0,0 1-29 0 0,0 1 0 0 0,0-1 0 0 0,0 1 0 0 0,0 0 0 0 0,0 0 0 0 0,0 0-140 0 0,-1 0-25 0 0,0 0-20 0 0,1 1-5 0 0,-1 0 362 0 0,1 0-38 0 0,-1 0 51 0 0,1 0 4 0 0,0 1-361 0 0,0-2 39 0 0,0 0-52 0 0,0 0-5 0 0,1 0 222 0 0,0 2-64 0 0,-1-1 32 0 0,2 2 0 0 0,-1-1 0 0 0,0 1 0 0 0,0 0 0 0 0,0 0 0 0 0,0 1-84 0 0,-1 1 108 0 0,1 0-36 0 0,-1-1 12 0 0,1 1 0 0 0,0-1 0 0 0,0 2 0 0 0,0-1 0 0 0,1 1 0 0 0,0-1 0 0 0,0 0-74 0 0,1-1 95 0 0,0 1-32 0 0,-1-1 11 0 0,1 0 0 0 0,-1 0 0 0 0,1 0 0 0 0,0 0 0 0 0,0 0 0 0 0,0 0-74 0 0,1 0 95 0 0,0 2-32 0 0,-1-1 11 0 0,1 0 0 0 0,-1 0-74 0 0,0 2 95 0 0,-1 1-32 0 0,0 0 11 0 0,1-1 0 0 0,0 0 0 0 0,0-1 0 0 0,0-2 0 0 0,0 4 0 0 0,0-1 0 0 0,0 1 0 0 0,0 0 0 0 0,1 0 0 0 0,-1 1 0 0 0,2 0 0 0 0,-1-2 0 0 0,2 0 0 0 0,-1-1 0 0 0,0 0 0 0 0,1 1 206 0 0,1-1 15 0 0,-1 0 27 0 0,0 2-181 0 0,-1 2-645 0 0,0 2 641 0 0,-2 1 466 0 0,1 1-403 0 0,0 0-132 0 0,0-3 50 0 0,2 1-44 0 0,0 0 0 0 0,2-1 0 0 0,-1-1 0 0 0,1-1 0 0 0,1 3 0 0 0,0 1 0 0 0,1 1 0 0 0,-1 1 0 0 0,2 0-177 0 0,1 2-640 0 0,0-1 1039 0 0,1-1-346 0 0,0-4 124 0 0,0-2 0 0 0,1-1 0 0 0,1-1 0 0 0,1-1 0 0 0,-1-2 0 0 0,1 1 0 0 0,1 0 0 0 0,-1 0 0 0 0,-1-2 0 0 0,-1 1 0 0 0,0-2 0 0 0,0-1 0 0 0,-1 1 0 0 0,1 0 0 0 0,-1 0 0 0 0,1 0 0 0 0,-1 0 0 0 0,0-1 0 0 0,0 0 0 0 0,0 0 0 0 0,0-1 0 0 0,1 2 0 0 0,2 1 224 0 0,0 1-17 0 0,0-1 28 0 0,0-1 3 0 0,2 2-978 0 0,1-1 868 0 0,2 0 336 0 0,2 0-352 0 0,-1-1-116 0 0,-2-1 44 0 0,-1 1-40 0 0,1-1 0 0 0,1-3-168 0 0,1-2-316 0 0,-1-1 332 0 0,0 3 156 0 0,-2 2-44 0 0,-1 2 40 0 0,0 2 0 0 0,1-1 0 0 0,0 0 0 0 0,0-2 0 0 0,-1-2 0 0 0,-1 0 0 0 0,1 0 0 0 0,0-1 0 0 0,0-1 0 0 0,-1 0 0 0 0,-1-2 0 0 0,-1-1 0 0 0,0-1 0 0 0,0-1 0 0 0,-2 0 0 0 0,1 1 0 0 0,-1 2 0 0 0,0 1 0 0 0,0 0 0 0 0,1-2 0 0 0,0 0 0 0 0,-1 0 0 0 0,2-2 0 0 0,3 0 187 0 0,0-1 21 0 0,-1 1 5 0 0,3 1 21 0 0,2 2-274 0 0,2 0-90 0 0,3 1-354 0 0,-1 1 332 0 0,0-1 156 0 0,-2 0-44 0 0,-2-1 40 0 0,-1 0 0 0 0,0-3 0 0 0,-1 0 0 0 0,-1 0 0 0 0,0 1 0 0 0,-1 0 0 0 0,0 1 0 0 0,0-1 0 0 0,1 0 0 0 0,-1-2 0 0 0,1-3 0 0 0,2-3 168 0 0,0-1 46 0 0,0 1 6 0 0,0 0-167 0 0,2 2-610 0 0,1 3 621 0 0,2 1 456 0 0,-2 1-400 0 0,-1 0-124 0 0,-2 1 46 0 0,-2 1-42 0 0,1-3-186 0 0,3 0-330 0 0,-1 1 353 0 0,1 0 354 0 0,-2 1-17 0 0,0 1 74 0 0,-1-1 4 0 0,1 0-481 0 0,1-1-244 0 0,1-2 310 0 0,3-1 167 0 0,0-1-47 0 0,1-3 43 0 0,-1 0 224 0 0,-1-1 263 0 0,-1 1-332 0 0,-3 0-157 0 0,-1 0 42 0 0,-1-1-40 0 0,0 1 0 0 0,2-1 0 0 0,1 0 0 0 0,-1-2 0 0 0,1 0 0 0 0,-1 0 0 0 0,-1 1 0 0 0,0 0 0 0 0,2-2-214 0 0,2-1-500 0 0,0-1 1549 0 0,-2 0-990 0 0,4-5 77 0 0,-3-1 462 0 0,4-5-496 0 0,-4 3 158 0 0,-2 3-242 0 0,-3 2-373 0 0,-3 3 589 0 0,-1 3 227 0 0,-2 2-25 0 0,-2 2 54 0 0,0 1-322 0 0,-1-2 92 0 0,0-2-46 0 0,-1 0 0 0 0,1 0 0 0 0,-1 1 0 0 0,1-3 0 0 0,1-1-186 0 0,0-1-340 0 0,0 0 544 0 0,-1-1 512 0 0,0 1-582 0 0,0 2-472 0 0,0 0 594 0 0,-2 1 151 0 0,1 2-16 0 0,-1 1-93 0 0,1 1-572 0 0,0-2 520 0 0,0-2 359 0 0,1-2-507 0 0,0 0-441 0 0,0-2 403 0 0,1 2 129 0 0,-1 1-46 0 0,0 2 43 0 0,-1 2 187 0 0,1 1 30 0 0,-1 0 31 0 0,0 0 4 0 0,-1 0-294 0 0,0 0 84 0 0,1 1-42 0 0,0-1 0 0 0,-1 0 0 0 0,0 0 0 0 0,0 0 0 0 0,-1 0 0 0 0,1-1 0 0 0,-1 1 0 0 0,1-1 0 0 0,0 0 0 0 0,0-1 0 0 0,0 0 0 0 0,0 1 0 0 0,0 0 0 0 0,-1-1 0 0 0,1 0 0 0 0,-1 0 0 0 0,1 1 0 0 0,-1 1 0 0 0,1 0 0 0 0,0 1 0 0 0,-1 0 0 0 0,1 0 0 0 0,-1 0 0 0 0,1 1 0 0 0,-1-2 0 0 0,0 1 0 0 0,0-1 0 0 0,-1 0 0 0 0,0-2-149 0 0,-1 0-284 0 0,0 0 295 0 0,1 0 142 0 0,-1 0-40 0 0,0 0 36 0 0,1 0 150 0 0,0 2 40 0 0,0-1 17 0 0,0 1 6 0 0,0 0-249 0 0,1 1 72 0 0,-1 1-36 0 0,0-1-149 0 0,-2 0-294 0 0,1 0 309 0 0,0 1 136 0 0,0-1-38 0 0,0 0 36 0 0,-1 0 0 0 0,1 0 0 0 0,0 0 0 0 0,-1-1 0 0 0,1 0 0 0 0,0-1 0 0 0,-1 2 0 0 0,1 0 0 0 0,0 0 0 0 0,-1 1 0 0 0,1-1 0 0 0,-1 0 0 0 0,1 1 0 0 0,-1 0 0 0 0,0-1 0 0 0,1 0 0 0 0,-2 0 0 0 0,-1-2 0 0 0,1 0 0 0 0,-1 1 0 0 0,1 1 0 0 0,0-1 0 0 0,0 2 224 0 0,1 0-64 0 0,-2 0 32 0 0,1 0 0 0 0,-1 1-364 0 0,0-2-185 0 0,-1 1 236 0 0,1-2 123 0 0,-2 1-34 0 0,1-1 32 0 0,1 2 140 0 0,0-1 26 0 0,0 1 19 0 0,2 0 4 0 0,1 1-221 0 0,-1 0 64 0 0,0 1-32 0 0,0 0 0 0 0,0 0 0 0 0,-2-2 0 0 0,0 0 0 0 0,-1-1 0 0 0,0-1 0 0 0,-1 0 0 0 0,0 1 0 0 0,1 2 0 0 0,-1 1 0 0 0,0 0 0 0 0,0 1 0 0 0,0 1 0 0 0,1-1 0 0 0,-1-1 0 0 0,0-2 0 0 0,1 1-112 0 0,1 0-42 0 0,0 1 4 0 0,1 1-19 0 0,0 0 310 0 0,0-1-14 0 0,0 0 22 0 0,-1 0 21 0 0,-2-1-200 0 0,0 0 58 0 0,-2-2-28 0 0,-1 1 0 0 0,0 1 0 0 0,-1-1 0 0 0,2 1 0 0 0,0 1 0 0 0,1 1 0 0 0,-1-1 0 0 0,0 2-149 0 0,1 1-23 0 0,1 1-12 0 0,-1 0-16 0 0,2 0 235 0 0,-3-1-69 0 0,2 0 34 0 0,-1-1 140 0 0,-1 0 259 0 0,0 1-271 0 0,0-1-132 0 0,1 1 37 0 0,-1-1-33 0 0,-2 1 0 0 0,1-1 0 0 0,1 1 0 0 0,0-1 0 0 0,0 0 0 0 0,1 1-429 0 0,-6-2-1315 0 0,0 0 2216 0 0,-1 2-655 0 0,0 0 430 0 0,-2 1-172 0 0,1 1-151 0 0,0 0-4 0 0,2 1 20 0 0,0 0-83 0 0,-3 1 99 0 0,0 1 44 0 0,-2 0-123 0 0,-2 1-69 0 0,-1-1-282 0 0,0 0-361 0 0,1 0-88 0 0,0-2-246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1669 4832 0 0,'3'-8'13938'0'0,"-2"6"-12733"0"0,7-2-948 0 0,-8 4-245 0 0,1 0-1 0 0,-1 0 1 0 0,1-1 0 0 0,-1 1-1 0 0,1 0 1 0 0,-1 0-1 0 0,1 0 1 0 0,-1-1-1 0 0,1 1 1 0 0,-1 0-1 0 0,1-1 1 0 0,-1 1-1 0 0,0 0 1 0 0,1-1-1 0 0,-1 1 1 0 0,1 0-1 0 0,-1-1 1 0 0,0 1-1 0 0,0-1 1 0 0,1 1-1 0 0,-1-1 1 0 0,20-33 587 0 0,-13 25-462 0 0,-2-1 0 0 0,9-16-1 0 0,-9 15-88 0 0,0 0 0 0 0,1 1 0 0 0,1 0 0 0 0,8-12 0 0 0,-14 21-42 0 0,0 0 0 0 0,0 0 0 0 0,0 0-1 0 0,0 0 1 0 0,0 0 0 0 0,0 0-1 0 0,0 1 1 0 0,0-1 0 0 0,1 0 0 0 0,-1 0-1 0 0,0 1 1 0 0,0-1 0 0 0,1 1 0 0 0,-1-1-1 0 0,0 1 1 0 0,1-1 0 0 0,-1 1-1 0 0,0 0 1 0 0,3 0 0 0 0,-3-1 23 0 0,0 1 3 0 0,0 0 0 0 0,0 0 0 0 0,0 0-1 0 0,0 0 1 0 0,-1 0 0 0 0,1 0 0 0 0,0 0-1 0 0,0 0 1 0 0,0 0 0 0 0,0 0 0 0 0,0 0-1 0 0,0 1 1 0 0,0-1 0 0 0,0 0 0 0 0,0 1-1 0 0,0-1 1 0 0,-1 0 0 0 0,1 1 0 0 0,0-1-1 0 0,0 1 1 0 0,0 0 0 0 0,-1-1 0 0 0,1 1-1 0 0,0-1 1 0 0,-1 1 0 0 0,1 0 0 0 0,0 1-1 0 0,1-1 30 0 0,-1 0-19 0 0,1-1-1 0 0,0 0 1 0 0,0 0 0 0 0,0 0 0 0 0,0 0 0 0 0,-1 0 0 0 0,1 0 0 0 0,0-1 0 0 0,0 1 0 0 0,0-1-1 0 0,2 0 1 0 0,3-5-10 0 0,0 0-1 0 0,-1 0 1 0 0,1-1-1 0 0,-2 1 1 0 0,8-11-1 0 0,-7 9-24 0 0,-1 1-7 0 0,-3 5 0 0 0,0 0 0 0 0,0-1 0 0 0,0 1 0 0 0,-1-1 0 0 0,1 0 0 0 0,-1 0 0 0 0,1 1 0 0 0,0-6 0 0 0,4-10 0 0 0,10-19 0 0 0,6-18 0 0 0,-20 46 0 0 0,0 1 0 0 0,0 1 0 0 0,0-1 0 0 0,1 1 0 0 0,0 0 0 0 0,0 0 0 0 0,1 0 0 0 0,0 0 0 0 0,0 0 0 0 0,0 1 0 0 0,8-9 0 0 0,-10 14 51 0 0,0 0-1 0 0,0 1 0 0 0,0-1 1 0 0,0 1-1 0 0,0-1 1 0 0,0 1-1 0 0,0 0 0 0 0,-1 0 1 0 0,1 0-1 0 0,0 0 0 0 0,0 0 1 0 0,0 0-1 0 0,0 0 0 0 0,0 1 1 0 0,3 0-1 0 0,8 1 182 0 0,-2-1-222 0 0,-9 0-10 0 0,-1-1 0 0 0,1 1 0 0 0,-1-1 0 0 0,1 0 0 0 0,-1 0 0 0 0,1 0 0 0 0,-1 0 0 0 0,1 0 0 0 0,0 0 0 0 0,-1 0 0 0 0,1 0 0 0 0,-1 0 0 0 0,1-1 0 0 0,-1 1 0 0 0,1-1 0 0 0,-1 1 0 0 0,1-1 0 0 0,-1 0 0 0 0,1 1 0 0 0,1-3 0 0 0,6-3 51 0 0,1-1-1 0 0,-2-1 0 0 0,1 1 0 0 0,8-11 1 0 0,-13 13-24 0 0,0 0-1 0 0,-1 1 1 0 0,0-1 0 0 0,0 0 0 0 0,-1 0 0 0 0,1-1 0 0 0,-1 1-1 0 0,0 0 1 0 0,0-1 0 0 0,1-7 0 0 0,1-9 37 0 0,2-1-1 0 0,1 1 1 0 0,0 1-1 0 0,2-1 1 0 0,0 1 0 0 0,15-22-1 0 0,-22 39-63 0 0,0 0 0 0 0,0 0 0 0 0,0 1 0 0 0,1-1 0 0 0,0 1 0 0 0,-1 0 0 0 0,1-1 0 0 0,1 1 0 0 0,-1 1 0 0 0,0-1 0 0 0,1 0 0 0 0,-1 1 0 0 0,1 0 0 0 0,0 0 0 0 0,0 0 0 0 0,0 0 0 0 0,0 0 0 0 0,4 0 0 0 0,-5 1 0 0 0,0 1 0 0 0,0-1 0 0 0,1 0 0 0 0,-1 0 0 0 0,0 0 0 0 0,0 0 0 0 0,0 0 0 0 0,0-1 0 0 0,0 1 0 0 0,0-1 0 0 0,0 0 0 0 0,-1 0 0 0 0,4-3 0 0 0,67-73 145 0 0,-72 77-143 0 0,3-4 45 0 0,-1 0 1 0 0,1 1-1 0 0,-1-1 1 0 0,-1 0-1 0 0,1-1 1 0 0,-1 1-1 0 0,4-11 1 0 0,-2-2 64 0 0,3-21 0 0 0,4-17-181 0 0,13 6-533 0 0,-21 43 681 0 0,0 0 1 0 0,1 1-1 0 0,8-11 0 0 0,-6 7 456 0 0,-5 9-273 0 0,17 2-94 0 0,-17 0-187 0 0,1 1 2 0 0,9 0 42 0 0,-9-2-1 0 0,-1 1-1 0 0,0-1 1 0 0,1 0 0 0 0,-1 1-1 0 0,0-1 1 0 0,0 0 0 0 0,1 0 0 0 0,-1 0-1 0 0,0 0 1 0 0,1 0 0 0 0,-1 0-1 0 0,0 0 1 0 0,1 0 0 0 0,-1 0 0 0 0,0-1-1 0 0,1 1 1 0 0,-1-1 0 0 0,0 1-1 0 0,0-1 1 0 0,1 1 0 0 0,-1-1 0 0 0,0 0-1 0 0,0 1 1 0 0,0-1 0 0 0,0 0-1 0 0,0 0 1 0 0,2-2 0 0 0,4-6-33 0 0,-1-1 0 0 0,0 0 0 0 0,-1-1 0 0 0,0 1 0 0 0,5-16 0 0 0,6-12 80 0 0,-12 28-71 0 0,-1 1 0 0 0,0-1 0 0 0,0 0 0 0 0,1-19 0 0 0,-3 20 0 0 0,0 0 0 0 0,1 0 0 0 0,0 0 0 0 0,1 1 0 0 0,0-1 0 0 0,7-15 0 0 0,-9 20 0 0 0,-1 3 0 0 0,1 0 0 0 0,-1 0 0 0 0,0 1 0 0 0,0-1 0 0 0,1 0 0 0 0,-1 0 0 0 0,0 1 0 0 0,1-1 0 0 0,-1 0 0 0 0,1 1 0 0 0,-1-1 0 0 0,1 0 0 0 0,-1 1 0 0 0,1-1 0 0 0,-1 1 0 0 0,1-1 0 0 0,0 1 0 0 0,-1-1 0 0 0,1 1 0 0 0,1-1 0 0 0,0 0 0 0 0,1 0 0 0 0,-1 0 0 0 0,0 1 0 0 0,0-1 0 0 0,1 1 0 0 0,-1-1 0 0 0,0 1 0 0 0,1 0 0 0 0,-1 0 0 0 0,1 0 0 0 0,-1 0 0 0 0,3 1 0 0 0,4 0 0 0 0,9 1 0 0 0,-16-2 0 0 0,1 1 0 0 0,0-1 0 0 0,0 0 0 0 0,0 0 0 0 0,0 0 0 0 0,-1 0 0 0 0,5-1 0 0 0,-2 0-9 0 0,0 0 1 0 0,-1-1-1 0 0,1 0 0 0 0,-1 0 1 0 0,1 0-1 0 0,-1 0 0 0 0,0-1 0 0 0,0 1 1 0 0,0-1-1 0 0,0 0 0 0 0,-1 0 0 0 0,1-1 1 0 0,-1 1-1 0 0,0-1 0 0 0,0 0 1 0 0,0 0-1 0 0,0 0 0 0 0,-1 0 0 0 0,1 0 1 0 0,-1 0-1 0 0,2-6 0 0 0,-1 1 41 0 0,1 1 0 0 0,0-1-1 0 0,7-11 1 0 0,9-18 65 0 0,-18 32-97 0 0,0 3 0 0 0,-1 0 0 0 0,0 0 0 0 0,1 0 0 0 0,-1 0 0 0 0,1 1 0 0 0,0-1 0 0 0,0 0 0 0 0,0 1 0 0 0,0-1 0 0 0,0 1 0 0 0,1 0 0 0 0,3-3 0 0 0,-1 0 0 0 0,-4 5-4 0 0,0-1 0 0 0,0 0 0 0 0,0 1-1 0 0,0-1 1 0 0,0 1 0 0 0,0-1 0 0 0,0 1 0 0 0,0 0 0 0 0,0-1-1 0 0,0 1 1 0 0,0 0 0 0 0,1-1 0 0 0,-1 1 0 0 0,0 0 1 0 0,-1 0-1 0 0,1 0 1 0 0,0 0 0 0 0,0-1-1 0 0,-1 1 1 0 0,1 0-1 0 0,0-1 1 0 0,-1 1-1 0 0,1 0 1 0 0,0-1-1 0 0,-1 1 1 0 0,1-1-1 0 0,-1 1 1 0 0,1-1 0 0 0,-1 1-1 0 0,1-1 1 0 0,0 0-1 0 0,13-2-429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13 692 8288 0 0,'0'0'633'0'0,"-5"18"62"0"0,-2 4 7096 0 0,7-22-7766 0 0,0 0 0 0 0,0 0-1 0 0,1 0 1 0 0,-1 1-1 0 0,0-1 1 0 0,0 0-1 0 0,0 0 1 0 0,0 1-1 0 0,0-1 1 0 0,0 0 0 0 0,0 0-1 0 0,0 1 1 0 0,0-1-1 0 0,0 0 1 0 0,0 0-1 0 0,0 1 1 0 0,0-1-1 0 0,0 0 1 0 0,0 0 0 0 0,0 0-1 0 0,0 1 1 0 0,0-1-1 0 0,0 0 1 0 0,0 0-1 0 0,0 1 1 0 0,0-1-1 0 0,-1 0 1 0 0,1 0 0 0 0,0 0-1 0 0,0 1 1 0 0,-1 3 887 0 0,5-8-594 0 0,12-17-322 0 0,-12 16 28 0 0,-1 0 1 0 0,1 0-1 0 0,7-6 1 0 0,4-9 145 0 0,-14 17-173 0 0,1 1 0 0 0,-1 0 0 0 0,1 0 1 0 0,-1 0-1 0 0,1 0 0 0 0,0 0 0 0 0,-1 0 0 0 0,1 0 0 0 0,0 0 1 0 0,0 1-1 0 0,1-1 0 0 0,1-1 0 0 0,-1 2-9 0 0,0 0-4 0 0,1-1 0 0 0,0 0 0 0 0,-1 0 1 0 0,0 0-1 0 0,1 0 0 0 0,-1 0 0 0 0,0-1 0 0 0,3-3 0 0 0,83-75 142 0 0,-51 53-123 0 0,18-15-76 0 0,19-19 209 0 0,-9-3-149 0 0,-47 52-54 0 0,-17 12 52 0 0,1-1 1 0 0,0 0 0 0 0,-1 0-1 0 0,1 0 1 0 0,3-4 0 0 0,11-15-4 0 0,-13 16 18 0 0,-1 0 0 0 0,1 1 0 0 0,0-1 0 0 0,0 1 0 0 0,0 0 0 0 0,0 0 0 0 0,1 0 0 0 0,9-5 0 0 0,12-7 80 0 0,-1 0 0 0 0,39-35 0 0 0,-41 26-208 0 0,-6 5 8 0 0,-4 5 120 0 0,-10 11 0 0 0,1 0 0 0 0,-1 1 0 0 0,1-1 0 0 0,0 0 0 0 0,6-3 0 0 0,23-15 0 0 0,6-4 8 0 0,-4 5 374 0 0,-31 18-525 0 0,-3 2 128 0 0,0 0 0 0 0,-1 0 0 0 0,1 1 0 0 0,0-1 0 0 0,0 1 0 0 0,0-1 0 0 0,0 1 0 0 0,-1-1 0 0 0,1 1 0 0 0,0-1 0 0 0,0 1 0 0 0,0 0 0 0 0,0 0 0 0 0,0-1 0 0 0,0 1 0 0 0,1 0 0 0 0,-1 0-105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12392 0 0,'0'0'720'0'0,"6"13"1977"0"0,12 36 811 0 0,1 2-2959 0 0,-12-34 320 0 0,6 25-1 0 0,1 2 66 0 0,-8-27-639 0 0,-1 0 1 0 0,0 1 0 0 0,3 28-1 0 0,-2-24 9 0 0,-5-19-221 0 0,0 1 0 0 0,0-1-1 0 0,0 1 1 0 0,-1-1 0 0 0,1 5-1 0 0,-1-7-81 0 0,0-1 0 0 0,0 0 1 0 0,0 0-1 0 0,0 0 0 0 0,0 0 0 0 0,0 0 0 0 0,0 0 0 0 0,0 0 0 0 0,0 0 0 0 0,0 0 1 0 0,0 0-1 0 0,0 0 0 0 0,0 0 0 0 0,0 1 0 0 0,0-1 0 0 0,0 0 0 0 0,0 0 0 0 0,0 0 0 0 0,0 0 1 0 0,0 0-1 0 0,0 0 0 0 0,0 0 0 0 0,0 0 0 0 0,1 0 0 0 0,-1 0 0 0 0,0 0 0 0 0,0 0 0 0 0,0 0 1 0 0,0 0-1 0 0,0 0 0 0 0,0 0 0 0 0,0 1 0 0 0,0-1 0 0 0,0 0 0 0 0,0 0 0 0 0,0 0 1 0 0,0 0-1 0 0,0 0 0 0 0,0 0 0 0 0,0 0 0 0 0,1 0 0 0 0,-1 0 0 0 0,0 0 0 0 0,0 0 0 0 0,0 0 1 0 0,0 0-1 0 0,0 0 0 0 0,0 0 0 0 0,0 0 0 0 0,0 0 0 0 0,0 0 0 0 0,0 0 0 0 0,0 0 0 0 0,5-4 9 0 0,3-5-16 0 0,1-13-61 0 0,-6 14 65 0 0,0 0 0 0 0,1 1 0 0 0,4-8-1 0 0,-2 5-130 0 0,1-1 0 0 0,1 2 0 0 0,-1-1 0 0 0,19-16 0 0 0,-24 24 139 0 0,0 1 1 0 0,0-1-1 0 0,0 0 0 0 0,0 1 0 0 0,0 0 0 0 0,1-1 0 0 0,-1 1 0 0 0,0 0 0 0 0,1 0 0 0 0,-1 1 0 0 0,1-1 0 0 0,-1 0 1 0 0,1 1-1 0 0,-1-1 0 0 0,1 1 0 0 0,-1 0 0 0 0,1 0 0 0 0,-1 0 0 0 0,1 0 0 0 0,-1 0 0 0 0,1 1 0 0 0,0-1 1 0 0,-1 1-1 0 0,0 0 0 0 0,1-1 0 0 0,-1 1 0 0 0,1 0 0 0 0,-1 1 0 0 0,0-1 0 0 0,3 2 0 0 0,-1 0-3 0 0,-1 0 0 0 0,0 0 0 0 0,0 0 0 0 0,0 0 0 0 0,-1 1 0 0 0,1-1 0 0 0,-1 1 0 0 0,1 0 0 0 0,-1-1 0 0 0,2 7 0 0 0,2 6 258 0 0,6 21-1 0 0,-10-29-118 0 0,-1-2-57 0 0,0-4-55 0 0,-1-1 1 0 0,0 1 0 0 0,1-1-1 0 0,-1 1 1 0 0,1-1-1 0 0,0 1 1 0 0,-1-1 0 0 0,1 1-1 0 0,1 1 1 0 0,-1-2-16 0 0,-1-1 0 0 0,1 1 0 0 0,-1 0 0 0 0,1 0 1 0 0,-1 0-1 0 0,1 0 0 0 0,-1 0 0 0 0,0 0 0 0 0,1 0 0 0 0,-1 0 1 0 0,0 0-1 0 0,0 0 0 0 0,0 0 0 0 0,0 0 0 0 0,0 2 0 0 0,0-1 3 0 0,0 0 0 0 0,0 0 0 0 0,1 0-1 0 0,-1 0 1 0 0,0 0 0 0 0,1 0 0 0 0,0 0-1 0 0,-1 0 1 0 0,2 2 0 0 0,0-1-2335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0 195 18191 0 0,'2'-4'408'0'0,"6"-4"-116"0"0,1 0 0 0 0,0 0 0 0 0,1 0 0 0 0,-1 0 0 0 0,13-5 0 0 0,59-31 995 0 0,-43 24-390 0 0,-12 6-384 0 0,2 2 0 0 0,53-16 0 0 0,-69 25-381 0 0,37-13 391 0 0,-46 16-477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9072 0 0,'0'0'681'0'0,"3"10"-426"0"0,0-7 421 0 0,-3-3-616 0 0,0 0 0 0 0,0 0 1 0 0,0 1-1 0 0,0-1 0 0 0,0 0 0 0 0,0 0 1 0 0,0 0-1 0 0,0 0 0 0 0,0 1 1 0 0,0-1-1 0 0,0 0 0 0 0,0 0 0 0 0,0 0 1 0 0,0 0-1 0 0,0 1 0 0 0,0-1 1 0 0,0 0-1 0 0,0 0 0 0 0,0 0 0 0 0,0 0 1 0 0,0 1-1 0 0,1-1 0 0 0,-1 0 0 0 0,0 0 1 0 0,0 0-1 0 0,0 0 0 0 0,0 0 1 0 0,0 0-1 0 0,0 1 0 0 0,0-1 0 0 0,1 0 1 0 0,-1 0-1 0 0,0 0 0 0 0,0 0 1 0 0,0 0-1 0 0,0 0 0 0 0,1 0 0 0 0,-1 0 1 0 0,0 0-1 0 0,0 0 0 0 0,1 0 1 0 0,9 3 2338 0 0,-4-2-1766 0 0,10 8 366 0 0,-13-8-759 0 0,1 1 0 0 0,-1 0 0 0 0,1 0 0 0 0,-1 1 0 0 0,0-1 0 0 0,0 1 0 0 0,0-1 0 0 0,3 5 0 0 0,8 10-64 0 0,-7-9 454 0 0,0 1-1 0 0,8 13 0 0 0,37 68-629 0 0,-23-41 104 0 0,23 44-152 0 0,-48-86 48 0 0,0-1 0 0 0,0 0 0 0 0,0 0 0 0 0,9 9 0 0 0,9 13 0 0 0,-1 0 102 0 0,0 0-1 0 0,40 39 0 0 0,-36-44-101 0 0,-14-13 0 0 0,0 1 0 0 0,12 14 0 0 0,-10-10-75 0 0,-10-12 31 0 0,0 0-1 0 0,0 1 1 0 0,0 0-1 0 0,5 7 1 0 0,-3 1 37 0 0,-4-9 11 0 0,0-1 0 0 0,0 1-1 0 0,0-1 1 0 0,0 0-1 0 0,1 1 1 0 0,-1-1 0 0 0,1 0-1 0 0,-1 1 1 0 0,1-1-1 0 0,0 0 1 0 0,0 0 0 0 0,0-1-1 0 0,0 1 1 0 0,0 0-1 0 0,0-1 1 0 0,5 3 0 0 0,-3-2-4 0 0,0 1 0 0 0,-1-1 0 0 0,1 1 0 0 0,-1-1 0 0 0,0 1 0 0 0,0 0 0 0 0,0 0 0 0 0,0 1 0 0 0,0-1 0 0 0,-1 0 0 0 0,1 1 0 0 0,1 4 0 0 0,8 10-62 0 0,0-1 115 0 0,-1 0 0 0 0,14 30 0 0 0,-18-31-84 0 0,2 0-1 0 0,0 0 0 0 0,0-1 0 0 0,14 16 0 0 0,7 8 1435 0 0,-22-28-1523 0 0,0 0 0 0 0,20 20 0 0 0,-25-27 126 0 0,9 6 50 0 0,18 22-1 0 0,-16-18 9 0 0,4 2-177 0 0,-13-13-3346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13824 0 0,'0'0'5553'0'0,"3"16"-3056"0"0,4 19-1674 0 0,4 45-1 0 0,-5-46-846 0 0,-4-28 141 0 0,-1 1 0 0 0,0 0-1 0 0,1 11 1 0 0,7 112 3536 0 0,-8-129-3653 0 0,2-4 0 0 0,2-7 0 0 0,-3 4-173 0 0,1 0 0 0 0,-1-1 0 0 0,1 1 0 0 0,1 0 0 0 0,-1 1 0 0 0,1-1 0 0 0,7-9 0 0 0,-9 13 84 0 0,0 1-1 0 0,0-2 1 0 0,-1 1-1 0 0,1 0 0 0 0,-1 0 1 0 0,2-4-1 0 0,-2 4 92 0 0,0 0 0 0 0,0 0-1 0 0,1 0 1 0 0,-1 0 0 0 0,0 1 0 0 0,1-1-1 0 0,-1 0 1 0 0,1 1 0 0 0,-1-1 0 0 0,3-1-1 0 0,0 1 23 0 0,-1 0 1 0 0,1-1-1 0 0,-1 1 0 0 0,0-1 0 0 0,4-3 1 0 0,-7 5-13 0 0,1 1 1 0 0,-1 0-1 0 0,1 0 1 0 0,-1-1-1 0 0,1 1 1 0 0,0 0-1 0 0,-1 0 1 0 0,1 0-1 0 0,0-1 1 0 0,-1 1-1 0 0,1 0 1 0 0,-1 0 0 0 0,1 0-1 0 0,0 0 1 0 0,-1 0-1 0 0,1 0 1 0 0,0 0-1 0 0,-1 1 1 0 0,1-1-1 0 0,-1 0 1 0 0,1 0-1 0 0,0 0 1 0 0,-1 1-1 0 0,1-1 1 0 0,-1 0-1 0 0,2 1 1 0 0,14 9-378 0 0,-13-6 470 0 0,0 0 0 0 0,0 0 0 0 0,0 0 0 0 0,0 0 0 0 0,0 1 0 0 0,-1-1 0 0 0,0 1 1 0 0,0 0-1 0 0,0 0 0 0 0,-1 0 0 0 0,0 0 0 0 0,0 0 0 0 0,1 5 0 0 0,-1-2-20 0 0,1 0-1 0 0,0-1 1 0 0,5 13-1 0 0,2 4-28 0 0,-10-21-86 0 0,-3-21-14051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15664 0 0,'0'0'4561'0'0,"8"13"609"0"0,-3-12-5151 0 0,0 0 0 0 0,-1 0 0 0 0,1 0 0 0 0,0-1 0 0 0,-1 0-1 0 0,1 1 1 0 0,0-2 0 0 0,-1 1 0 0 0,8-2 0 0 0,13 0 372 0 0,-4 1-129 0 0,30-6 1 0 0,-35 5-228 0 0,-7 1-63 0 0,1 0-1 0 0,-1 0 1 0 0,0 1-1 0 0,0 0 1 0 0,10 2 0 0 0,-15-2-41 0 0,0 0 1 0 0,1 0 0 0 0,-1 0-1 0 0,0-1 1 0 0,0 1 0 0 0,7-3 0 0 0,19-2 835 0 0,13 6-1042 0 0,-13 0-1258 0 0,-5-1-5212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11976 0 0,'0'0'11707'0'0,"14"0"-10577"0"0,21-5-414 0 0,-28 3-570 0 0,0 1 0 0 0,1 0 0 0 0,8-1 0 0 0,49-3 827 0 0,-39 2-798 0 0,22-2 5 0 0,79-5 594 0 0,-92 15-502 0 0,-34-5-177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8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8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9416 0 0,'0'0'6593'0'0,"0"16"-3685"0"0,-1 1-1497 0 0,0-14-1300 0 0,1-1-1 0 0,-1 1 0 0 0,1 0 1 0 0,0-1-1 0 0,0 1 0 0 0,0 0 0 0 0,1-1 1 0 0,-1 1-1 0 0,2 4 0 0 0,-1-2-110 0 0,-1 1 0 0 0,1-1-1 0 0,-1 1 1 0 0,1-1 0 0 0,-2 1-1 0 0,0 7 1 0 0,0 7 80 0 0,-2 81 1930 0 0,1-69-2010 0 0,2-17 0 0 0,-1 0 0 0 0,3 17 0 0 0,0-3 213 0 0,-2 50 0 0 0,-1-28 33 0 0,-2 137 509 0 0,0 47-198 0 0,6-139-111 0 0,0-38-68 0 0,0-11-90 0 0,3 56 136 0 0,0-74 9 0 0,-6-28-321 0 0,2 3-153 0 0,-1-3-295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12064 0 0,'0'0'6862'0'0,"8"16"-3653"0"0,-1 5-2217 0 0,-1 1 0 0 0,-1 0 0 0 0,4 34 0 0 0,-7-27-857 0 0,-1-14-20 0 0,1 1-1 0 0,0-1 0 0 0,7 24 0 0 0,-8-36-113 0 0,1 2 10 0 0,-1 0-1 0 0,0 0 1 0 0,1 1-1 0 0,-1-1 1 0 0,-1 1-1 0 0,1 8 1 0 0,0-10-71 0 0,1 2-26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17583 0 0,'2'0'424'0'0,"2"1"-332"0"0,-1 0 0 0 0,0-1-1 0 0,0 1 1 0 0,0 1 0 0 0,0-1 0 0 0,0 0-1 0 0,0 1 1 0 0,0-1 0 0 0,0 1-1 0 0,-1 0 1 0 0,1 0 0 0 0,-1 0-1 0 0,1 0 1 0 0,-1 0 0 0 0,0 1-1 0 0,1-1 1 0 0,-2 1 0 0 0,3 3-1 0 0,3 4 204 0 0,1 1 0 0 0,-2 0 0 0 0,8 19 0 0 0,-7-11 15 0 0,-1-1 1 0 0,0 1-1 0 0,-2 0 1 0 0,0-1-1 0 0,1 27 1 0 0,-5-11 97 0 0,0 0 0 0 0,-5 42 1 0 0,-9 126 543 0 0,11-187-746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51 14336 0 0,'-5'-1'10113'0'0,"6"0"-10050"0"0,-1 0 0 0 0,1 0 1 0 0,0 1-1 0 0,-1-1 0 0 0,1 0 0 0 0,0 0 1 0 0,-1 1-1 0 0,1-1 0 0 0,0 0 1 0 0,0 1-1 0 0,0-1 0 0 0,0 1 1 0 0,0-1-1 0 0,-1 1 0 0 0,1-1 0 0 0,0 1 1 0 0,2-1-1 0 0,21-2 98 0 0,-21 3-93 0 0,1 0-1 0 0,0 0 1 0 0,-1-1-1 0 0,1 1 0 0 0,3-2 1 0 0,-3 0-39 0 0,0 1 0 0 0,0 0 1 0 0,0 1-1 0 0,0-1 0 0 0,0 1 1 0 0,0 0-1 0 0,8 0 0 0 0,-8 1 25 0 0,1-1 0 0 0,0 0 0 0 0,0-1 0 0 0,-1 1-1 0 0,8-2 1 0 0,38-6 104 0 0,-31 6-72 0 0,10-2-10 0 0,15-4-65 0 0,-42 7-4 0 0,1 1-1 0 0,-1-1 1 0 0,0 1 0 0 0,0 0 0 0 0,0 0-1 0 0,1 0 1 0 0,-1 0 0 0 0,3 0 0 0 0,14 0 49 0 0,-14-1-56 0 0,-1 1-14 0 0,-4 0-62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19 7224 0 0,'0'0'546'0'0,"0"1"-375"0"0,0-2 384 0 0,1 0 0 0 0,-1 0 0 0 0,1 0 0 0 0,-1-1 0 0 0,1 1 0 0 0,-1 0 0 0 0,1 0 1 0 0,0 0-1 0 0,0 0 0 0 0,-1 0 0 0 0,1 0 0 0 0,2-1 0 0 0,1-2 517 0 0,7 15 574 0 0,-9-7-1529 0 0,-1 0-1 0 0,-1 0 0 0 0,1 1 0 0 0,0-1 1 0 0,-1 0-1 0 0,0 1 0 0 0,0-1 0 0 0,-1 0 1 0 0,1 1-1 0 0,-3 7 0 0 0,2-9-95 0 0,1 1 0 0 0,-1-1 0 0 0,0 1 0 0 0,1-1 0 0 0,0 7 1 0 0,-2 11 235 0 0,4 13 179 0 0,-2-34-532 0 0,13 4-400 0 0,-12-4 498 0 0,0 1-1 0 0,1-1 0 0 0,-1 1 1 0 0,0-1-1 0 0,1 1 0 0 0,-1-1 1 0 0,0 0-1 0 0,1 0 0 0 0,-1 0 0 0 0,0 0 1 0 0,1 0-1 0 0,2 0 0 0 0,13-5-7 0 0,-11 3 22 0 0,-1 1-1 0 0,1 0 1 0 0,0 0 0 0 0,10-1-1 0 0,0-2-15 0 0,-15 4 0 0 0,0-1 0 0 0,0 1 0 0 0,0 0 0 0 0,0 0 0 0 0,-1-1 0 0 0,1 1 0 0 0,0 0 0 0 0,0 0 0 0 0,0 0 0 0 0,0 0 0 0 0,0 0 0 0 0,0 0 0 0 0,0 0 0 0 0,0 0 0 0 0,0 0 0 0 0,0 0 0 0 0,-1 0 0 0 0,1 1 0 0 0,0-1 0 0 0,0 0 0 0 0,0 1 0 0 0,0-1 0 0 0,0 0 0 0 0,-1 1 0 0 0,1-1 0 0 0,0 1 0 0 0,0 0 0 0 0,0 0 0 0 0,11 20 118 0 0,-11-18-77 0 0,0 0 0 0 0,0 0 0 0 0,0 0 0 0 0,-1 0 0 0 0,0 0 0 0 0,1 0 0 0 0,-1 0 1 0 0,0 0-1 0 0,0 0 0 0 0,-1 5 0 0 0,0 1 189 0 0,1-8-223 0 0,0 1 0 0 0,0-1 0 0 0,0 1 0 0 0,0-1 0 0 0,0 1 0 0 0,0-1 0 0 0,0 1 0 0 0,0-1 0 0 0,1 1 0 0 0,-1-1 0 0 0,1 1-1 0 0,-1-1 1 0 0,1 0 0 0 0,-1 1 0 0 0,1-1 0 0 0,0 0 0 0 0,1 3 0 0 0,3 2 4 0 0,-5-6-11 0 0,0 1 0 0 0,0-1 0 0 0,1 0 0 0 0,-1 1 0 0 0,0-1 0 0 0,0 0 0 0 0,1 0 0 0 0,-1 1 0 0 0,0-1 0 0 0,0 0 0 0 0,1 0 0 0 0,-1 1 0 0 0,0-1 0 0 0,1 0 0 0 0,-1 0 0 0 0,0 0 0 0 0,1 0 0 0 0,-1 0 0 0 0,0 1 0 0 0,1-1 0 0 0,-1 0 0 0 0,0 0 0 0 0,1 0 0 0 0,4 1 0 0 0,4 9 0 0 0,-6-7 0 0 0,1-3 1 0 0,0 0 1 0 0,0 1-1 0 0,0-1 0 0 0,-1 1 0 0 0,1 0 0 0 0,0 0 0 0 0,-1 0 0 0 0,1 1 0 0 0,0-1 0 0 0,3 3 0 0 0,-5-2 5 0 0,0-1 0 0 0,0 0-1 0 0,0 1 1 0 0,0 0-1 0 0,0-1 1 0 0,0 1 0 0 0,-1 0-1 0 0,1 0 1 0 0,-1 0-1 0 0,1 0 1 0 0,-1 0 0 0 0,0 0-1 0 0,0 0 1 0 0,0 0-1 0 0,0 1 1 0 0,0-1 0 0 0,0 0-1 0 0,0 1 1 0 0,-1-1-1 0 0,1 1 1 0 0,-1-1 0 0 0,0 1-1 0 0,0-1 1 0 0,0 3-1 0 0,0 10 99 0 0,0-1 0 0 0,1 0 0 0 0,1 1 0 0 0,4 17 0 0 0,-5-31-98 0 0,-1 1-1 0 0,0-1 0 0 0,1 0 0 0 0,-1 0 0 0 0,1 0 1 0 0,-1 0-1 0 0,1 0 0 0 0,0 0 0 0 0,-1-1 0 0 0,1 1 1 0 0,0 0-1 0 0,-1 0 0 0 0,1 0 0 0 0,0 0 0 0 0,0-1 1 0 0,0 1-1 0 0,0 0 0 0 0,0-1 0 0 0,2 2 0 0 0,0-1-14 0 0,-1 0 0 0 0,1 0 0 0 0,0 0 0 0 0,0-1 0 0 0,0 1 0 0 0,0-1 0 0 0,1 1 0 0 0,-1-1 0 0 0,0 0 0 0 0,0 0 0 0 0,0 0 0 0 0,0-1 0 0 0,0 1 0 0 0,0-1 0 0 0,5-1 0 0 0,-6 1 9 0 0,0 1 0 0 0,-1 0 0 0 0,1 0 0 0 0,0 0 0 0 0,0 0 0 0 0,-1 0 0 0 0,1 0 0 0 0,0 0 0 0 0,0 1 0 0 0,-1-1 0 0 0,1 0 0 0 0,0 1 0 0 0,-1 0 0 0 0,1-1 0 0 0,0 1 0 0 0,-1 0 0 0 0,1 0 0 0 0,-1 0 0 0 0,1 0 0 0 0,2 2 0 0 0,-1 0 0 0 0,0 0 0 0 0,-1 0 0 0 0,1 0 0 0 0,0 0 0 0 0,-1 0 0 0 0,0 1 0 0 0,0-1 0 0 0,2 5 0 0 0,5 23 162 0 0,-3-7-220 0 0,-4-14 294 0 0,0-4-66 0 0,0 0 1 0 0,0 0-1 0 0,4 8 1 0 0,-5-13-186 0 0,-1 0 1 0 0,1 0 0 0 0,0 0 0 0 0,-1 0-1 0 0,1 0 1 0 0,0 0 0 0 0,0 0 0 0 0,0 0 0 0 0,0 0-1 0 0,0 0 1 0 0,0-1 0 0 0,0 1 0 0 0,0 0-1 0 0,0-1 1 0 0,0 1 0 0 0,0-1 0 0 0,0 1 0 0 0,0-1-1 0 0,0 1 1 0 0,1-1 0 0 0,-1 0 0 0 0,0 1 0 0 0,2-1-1 0 0,6-1 15 0 0,-8 1 0 0 0,1 0 0 0 0,-1 0 0 0 0,1 0 0 0 0,-1 0 0 0 0,1 0 0 0 0,-1 0 0 0 0,1 1 0 0 0,-1-1 0 0 0,1 0 0 0 0,-1 1 0 0 0,3 1 0 0 0,-1-2 31 0 0,0 1 0 0 0,0 0 0 0 0,0-1-1 0 0,0 0 1 0 0,0 1 0 0 0,0-1 0 0 0,0 0 0 0 0,0-1-1 0 0,4 0 1 0 0,-3 1-27 0 0,-1-1 0 0 0,1 1 0 0 0,0 0 0 0 0,0 0 0 0 0,-1 0 0 0 0,7 2 0 0 0,-5-1-4 0 0,-4-1 0 0 0,0 0 0 0 0,-1 1 0 0 0,1-1 0 0 0,0 1 0 0 0,0-1 0 0 0,-1 1 0 0 0,1-1 0 0 0,0 1 0 0 0,-1-1 0 0 0,1 1 0 0 0,-1 0 0 0 0,1-1 0 0 0,-1 1 0 0 0,1 0 0 0 0,-1 0 0 0 0,1-1 0 0 0,-1 1 0 0 0,0 0 0 0 0,1 0 0 0 0,-1 0 0 0 0,0-1 0 0 0,0 1 0 0 0,1 0 0 0 0,-1 0 0 0 0,0 0 0 0 0,0 0 0 0 0,0 0 0 0 0,0 1 0 0 0,0 2 0 0 0,1 4 34 0 0,-1-1-1 0 0,1 1 0 0 0,-1-1 1 0 0,-1 1-1 0 0,-1 7 0 0 0,0 17 535 0 0,1-23-452 0 0,1-6-95 0 0,0 0 1 0 0,0 0-1 0 0,0 0 1 0 0,0 0 0 0 0,1 0-1 0 0,-1 0 1 0 0,1-1-1 0 0,1 6 1 0 0,1-4-12 0 0,0-3-10 0 0,-2-1-5 0 0,1 0-1 0 0,-1 0 1 0 0,0-1 0 0 0,1 1-1 0 0,-1 0 1 0 0,1 0-1 0 0,-1 1 1 0 0,1-1 0 0 0,-1 0-1 0 0,0 0 1 0 0,1 1-1 0 0,-1-1 1 0 0,0 1 0 0 0,1-1-1 0 0,-1 1 1 0 0,0 0-1 0 0,0-1 1 0 0,1 1 0 0 0,1 2-1 0 0,12 13-166 0 0,-11-9 191 0 0,1 0 0 0 0,-2-1 0 0 0,1 2 0 0 0,-1-1 0 0 0,0 0 0 0 0,-1 1 0 0 0,4 13 0 0 0,-6-18-19 0 0,0 0 0 0 0,0-1 0 0 0,1 1 0 0 0,-1 0 0 0 0,1 0 0 0 0,0 0 0 0 0,0-1 0 0 0,0 1 0 0 0,0-1 0 0 0,0 1 0 0 0,1-1 0 0 0,-1 1 0 0 0,1-1 0 0 0,0 1 0 0 0,-1-1 0 0 0,5 4 0 0 0,-4-5 4 0 0,0 0 0 0 0,0 0-1 0 0,1-1 1 0 0,-1 1 0 0 0,0 0-1 0 0,0-1 1 0 0,1 1 0 0 0,-1-1-1 0 0,0 0 1 0 0,0 1-1 0 0,1-1 1 0 0,-1 0 0 0 0,0-1-1 0 0,5 1 1 0 0,6-1 5 0 0,5-1-169 0 0,-17 2 169 0 0,0 1-1 0 0,1 0 1 0 0,-1 0-1 0 0,0-1 1 0 0,0 1 0 0 0,1 0-1 0 0,-1 0 1 0 0,0 0-1 0 0,0 0 1 0 0,0 1-1 0 0,0-1 1 0 0,0 0-1 0 0,-1 0 1 0 0,1 1-1 0 0,0-1 1 0 0,0 2 0 0 0,6 24 274 0 0,-2-5-102 0 0,6-3-7 0 0,-10-16-174 0 0,1 1 0 0 0,0-1-12 0 0,-1-3-125 0 0,0 1 0 0 0,0-1 0 0 0,0 0 0 0 0,0 0 0 0 0,0 0 0 0 0,0 0 0 0 0,0 0 0 0 0,-1 0 0 0 0,1 0 0 0 0,0 0 0 0 0,0 0 0 0 0,0 0 0 0 0,0-1 0 0 0,0 1 0 0 0,0 0 0 0 0,0-1-1 0 0,0 1 1 0 0,1-1 0 0 0,1-2-1799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132 1 9528 0 0,'0'0'1726'0'0,"-21"10"5027"0"0,20-9-6496 0 0,-2 0 27 0 0,0 0 0 0 0,1 0 0 0 0,-1 1 0 0 0,1-1 0 0 0,-1 1 0 0 0,1 0 0 0 0,0 0 1 0 0,-4 4-1 0 0,-4 0 546 0 0,9-6-797 0 0,0 0 0 0 0,1 0 0 0 0,-1 0 0 0 0,0 1 1 0 0,1-1-1 0 0,-1 0 0 0 0,0 1 0 0 0,1-1 0 0 0,-1 0 0 0 0,0 1 0 0 0,1-1 0 0 0,-1 1 0 0 0,1-1 1 0 0,-1 1-1 0 0,1 0 0 0 0,-1 0 0 0 0,-2 1 24 0 0,3-2-53 0 0,-1 0-1 0 0,1 0 1 0 0,0 0-1 0 0,-1 0 1 0 0,1 0-1 0 0,0 1 1 0 0,-1-1-1 0 0,1 0 1 0 0,0 0-1 0 0,-1 0 0 0 0,1 1 1 0 0,0-1-1 0 0,0 0 1 0 0,-1 0-1 0 0,1 1 1 0 0,0-1-1 0 0,0 0 1 0 0,0 1-1 0 0,-1-1 1 0 0,1 0-1 0 0,0 1 0 0 0,0-1 1 0 0,0 0-1 0 0,0 1 1 0 0,0-1-1 0 0,0 0 1 0 0,0 1-1 0 0,0-1 1 0 0,0 1-1 0 0,0-1 1 0 0,0 0-1 0 0,0 1 0 0 0,0-1 1 0 0,0 0-1 0 0,0 1 1 0 0,0 0-1 0 0,0-1-77 0 0,1 1 15 0 0,-1 0 53 0 0,1 1 1 0 0,0-1-1 0 0,0 0 0 0 0,0 0 1 0 0,-1 0-1 0 0,1 0 0 0 0,0 0 1 0 0,0-1-1 0 0,1 1 0 0 0,-1 0 1 0 0,0 0-1 0 0,0-1 1 0 0,0 1-1 0 0,0 0 0 0 0,1-1 1 0 0,-1 1-1 0 0,2-1 0 0 0,-3 1-8 0 0,74 17-193 0 0,-41-7 207 0 0,-30-9 0 0 0,-3-1 2 0 0,1-1 0 0 0,-1 1-1 0 0,1-1 1 0 0,-1 1-1 0 0,0-1 1 0 0,1 1 0 0 0,-1-1-1 0 0,0 1 1 0 0,1 0-1 0 0,-1-1 1 0 0,0 1 0 0 0,0-1-1 0 0,0 1 1 0 0,1 0-1 0 0,-1-1 1 0 0,0 1 0 0 0,0 0-1 0 0,0-1 1 0 0,0 1-1 0 0,0 0 1 0 0,0-1 0 0 0,0 1-1 0 0,0 0 1 0 0,-1-1-1 0 0,1 1 1 0 0,0-1 0 0 0,0 1-1 0 0,-1 0 1 0 0,-8 13 126 0 0,-17 11 122 0 0,11-10 116 0 0,-18 13 1 0 0,31-26-353 0 0,-1-1 0 0 0,1 1 0 0 0,0 0 1 0 0,0 0-1 0 0,0 0 0 0 0,0 0 0 0 0,0 0 0 0 0,0 0 1 0 0,1 1-1 0 0,-1-1 0 0 0,1 1 0 0 0,0-1 1 0 0,-1 1-1 0 0,1-1 0 0 0,0 1 0 0 0,1 0 0 0 0,-1 0 1 0 0,0-1-1 0 0,1 1 0 0 0,-1 0 0 0 0,1 0 1 0 0,0 0-1 0 0,0-1 0 0 0,0 1 0 0 0,0 0 0 0 0,1 4 1 0 0,1-4-32 0 0,1 0 1 0 0,-1 0 0 0 0,0-1 0 0 0,1 1 0 0 0,-1 0 0 0 0,1-1 0 0 0,0 1 0 0 0,0-1-1 0 0,4 2 1 0 0,18 7-74 0 0,15 7-122 0 0,-39-17 208 0 0,-1 0-1 0 0,1-1 1 0 0,0 1 0 0 0,-1 0 0 0 0,1 0 0 0 0,0-1 0 0 0,-1 1 0 0 0,1 0 0 0 0,-1 0 0 0 0,1 0 0 0 0,-1 0-1 0 0,0 0 1 0 0,1 0 0 0 0,-1 0 0 0 0,0 0 0 0 0,0 0 0 0 0,0 0 0 0 0,0 0 0 0 0,1 0 0 0 0,-1 0-1 0 0,0 0 1 0 0,-1 0 0 0 0,1 0 0 0 0,0 0 0 0 0,0 0 0 0 0,0 0 0 0 0,-1 1 0 0 0,0 0 4 0 0,1 1 0 0 0,-1-1 0 0 0,0 0 0 0 0,0 0 0 0 0,0-1 0 0 0,0 1 0 0 0,0 0 0 0 0,0 0 0 0 0,-1 0 0 0 0,1-1 0 0 0,0 1 0 0 0,-3 1 0 0 0,-6 5 86 0 0,1 1-1 0 0,0 0 1 0 0,1 0 0 0 0,-11 15-1 0 0,-15 15 500 0 0,21-25-323 0 0,0 1-1 0 0,-14 23 0 0 0,26-36-266 0 0,-1 0-1 0 0,1-1 1 0 0,1 1-1 0 0,-1 0 1 0 0,0 0 0 0 0,0 1-1 0 0,1-1 1 0 0,-1 0-1 0 0,1 0 1 0 0,0 0-1 0 0,0 0 1 0 0,-1 0-1 0 0,1 0 1 0 0,1 1 0 0 0,-1-1-1 0 0,0 0 1 0 0,0 0-1 0 0,1 0 1 0 0,-1 0-1 0 0,1 0 1 0 0,1 4-1 0 0,0-3-12 0 0,0 1 0 0 0,0-1-1 0 0,0 1 1 0 0,1-1 0 0 0,-1 0-1 0 0,1 1 1 0 0,0-1 0 0 0,0-1 0 0 0,0 1-1 0 0,5 3 1 0 0,18 18-709 0 0,-10-8 231 0 0,-15-15 481 0 0,0 0 0 0 0,0 1 1 0 0,0-1-1 0 0,0 0 0 0 0,0 1 0 0 0,0-1 0 0 0,0 1 0 0 0,-1-1 0 0 0,1 1 0 0 0,0-1 0 0 0,-1 1 0 0 0,1 0 0 0 0,-1-1 1 0 0,0 1-1 0 0,1 0 0 0 0,-1-1 0 0 0,0 1 0 0 0,0 0 0 0 0,0 0 0 0 0,0-1 0 0 0,0 1 0 0 0,-1 0 0 0 0,1-1 0 0 0,-1 3 1 0 0,-1 3 19 0 0,-1 1-1 0 0,0-1 1 0 0,-8 14 0 0 0,5-10 39 0 0,0 0 161 0 0,-1 0 0 0 0,-15 18 1 0 0,15-20 143 0 0,2-1-275 0 0,0-1 0 0 0,1 1 0 0 0,-5 10 0 0 0,7-15-76 0 0,1 0 0 0 0,0 0 0 0 0,0 0 0 0 0,0 0 0 0 0,0 0 0 0 0,0 0 0 0 0,1 1 0 0 0,-1-1 0 0 0,1 0 0 0 0,0 0 0 0 0,0 7 0 0 0,1-8-19 0 0,0 0 0 0 0,0 0 0 0 0,0 0 0 0 0,0-1 0 0 0,0 1 0 0 0,0 0 0 0 0,0-1 0 0 0,1 1 0 0 0,-1-1 0 0 0,0 1 0 0 0,1-1 0 0 0,-1 1 0 0 0,1-1 0 0 0,0 0 0 0 0,-1 0-1 0 0,1 0 1 0 0,0 0 0 0 0,3 1 0 0 0,5 2-291 0 0,0-1-1 0 0,15 4 0 0 0,-8-3 171 0 0,-15-3 98 0 0,-1-1-1 0 0,1 1 0 0 0,-1-1 1 0 0,0 1-1 0 0,1 0 0 0 0,-1-1 1 0 0,0 1-1 0 0,1 0 0 0 0,-1 0 1 0 0,2 2-1 0 0,-3-3 35 0 0,1 1-1 0 0,-1-1 1 0 0,0 1 0 0 0,1-1-1 0 0,-1 1 1 0 0,0-1-1 0 0,1 1 1 0 0,-1-1 0 0 0,0 1-1 0 0,0 0 1 0 0,0-1-1 0 0,0 1 1 0 0,0-1 0 0 0,0 1-1 0 0,0 0 1 0 0,0-1-1 0 0,0 1 1 0 0,0 1 0 0 0,-1 1 57 0 0,0 0 1 0 0,0 0 0 0 0,-1 0 0 0 0,1 0-1 0 0,-1-1 1 0 0,1 1 0 0 0,-5 5 0 0 0,2-4 102 0 0,-1 3-76 0 0,0 1-1 0 0,0-1 0 0 0,1 1 1 0 0,0 0-1 0 0,0 0 0 0 0,0 0 1 0 0,1 0-1 0 0,-2 12 0 0 0,4-18-67 0 0,0 1-1 0 0,1-1 1 0 0,0 1-1 0 0,-1 0 1 0 0,1-1 0 0 0,0 1-1 0 0,0 0 1 0 0,0-1-1 0 0,1 1 1 0 0,-1 0-1 0 0,1-1 1 0 0,0 1-1 0 0,-1 0 1 0 0,1-1-1 0 0,0 1 1 0 0,0-1-1 0 0,1 0 1 0 0,-1 1 0 0 0,0-1-1 0 0,1 0 1 0 0,0 0-1 0 0,-1 0 1 0 0,1 0-1 0 0,0 0 1 0 0,3 3-1 0 0,1 2-71 0 0,-6-6 60 0 0,1 0-1 0 0,-1-1 0 0 0,0 1 1 0 0,1-1-1 0 0,-1 1 0 0 0,0-1 1 0 0,1 1-1 0 0,-1-1 0 0 0,1 0 0 0 0,-1 1 1 0 0,1-1-1 0 0,-1 1 0 0 0,1-1 1 0 0,-1 0-1 0 0,1 0 0 0 0,-1 1 1 0 0,1-1-1 0 0,-1 0 0 0 0,1 0 1 0 0,-1 1-1 0 0,1-1 0 0 0,0 0 0 0 0,-1 0 1 0 0,1 0-1 0 0,-1 0 0 0 0,1 0 1 0 0,0 0-1 0 0,19 5-178 0 0,-20-4 186 0 0,1-1 0 0 0,0 0 1 0 0,-1 0-1 0 0,1 1 1 0 0,-1-1-1 0 0,1 0 1 0 0,-1 1-1 0 0,1-1 1 0 0,-1 1-1 0 0,1-1 1 0 0,-1 1-1 0 0,1-1 0 0 0,-1 0 1 0 0,0 1-1 0 0,1 0 1 0 0,-1-1-1 0 0,0 1 1 0 0,1-1-1 0 0,-1 1 1 0 0,0-1-1 0 0,1 1 1 0 0,-1 0-1 0 0,0-1 1 0 0,0 1-1 0 0,0 0 0 0 0,0-1 1 0 0,0 1-1 0 0,0-1 1 0 0,0 1-1 0 0,0 0 1 0 0,0-1-1 0 0,0 2 1 0 0,-5 9 118 0 0,4-10-87 0 0,0 0 0 0 0,0 0-1 0 0,1 0 1 0 0,-1 1-1 0 0,1-1 1 0 0,-1 0 0 0 0,1 1-1 0 0,-1-1 1 0 0,1 3-1 0 0,0-4-17 0 0,-1 1 0 0 0,1-1-1 0 0,0 1 1 0 0,0-1 0 0 0,0 1-1 0 0,0-1 1 0 0,0 1 0 0 0,-1-1-1 0 0,1 1 1 0 0,0-1 0 0 0,0 0-1 0 0,-1 1 1 0 0,1-1 0 0 0,0 1-1 0 0,-1-1 1 0 0,1 0 0 0 0,0 1-1 0 0,-1-1 1 0 0,1 0 0 0 0,-1 0-1 0 0,1 1 1 0 0,-1-1 0 0 0,1 0-13 0 0,-1 1 1 0 0,1-1-1 0 0,0 0 1 0 0,-1 0-1 0 0,1 0 1 0 0,0 1-1 0 0,0-1 1 0 0,-1 0-1 0 0,1 0 0 0 0,0 1 1 0 0,-1-1-1 0 0,1 0 1 0 0,0 1-1 0 0,0-1 1 0 0,0 0-1 0 0,0 1 1 0 0,-1-1-1 0 0,1 0 1 0 0,0 1-1 0 0,0 0 1 0 0,0 0 63 0 0,-1 0 1 0 0,-3 2-68 0 0,3-2-69 0 0,-2 1-649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8 9184 0 0,'0'0'8543'0'0,"26"-7"-5860"0"0,-20 8-2448 0 0,0-1-1 0 0,0 2 1 0 0,0-1-1 0 0,0 1 1 0 0,0-1-1 0 0,-1 2 1 0 0,1-1-1 0 0,7 4 1 0 0,-8-1 66 0 0,-1-1 1 0 0,1 1-1 0 0,-1 0 1 0 0,0 0 0 0 0,6 11-1 0 0,3 2 144 0 0,-11-16-438 0 0,-1 0-1 0 0,1 0 1 0 0,0 0 0 0 0,-1-1-1 0 0,1 1 1 0 0,0-1-1 0 0,0 1 1 0 0,0-1-1 0 0,1 0 1 0 0,-1 0 0 0 0,0 0-1 0 0,0 0 1 0 0,1 0-1 0 0,-1 0 1 0 0,0 0 0 0 0,1-1-1 0 0,-1 1 1 0 0,1-1-1 0 0,-1 0 1 0 0,3 0-1 0 0,4 0 32 0 0,0-2 0 0 0,-1 1 0 0 0,1-1-1 0 0,11-4 1 0 0,19-3 19 0 0,-33 8-55 0 0,6-1 21 0 0,-1 0 0 0 0,1 1 0 0 0,-1 0 0 0 0,1 1 0 0 0,22 2 0 0 0,-19 3 147 0 0,-1 0-1 0 0,1 1 1 0 0,-1 1 0 0 0,25 15-1 0 0,-33-18-123 0 0,-2-2-20 0 0,0 1 0 0 0,0-1-1 0 0,-1 0 1 0 0,1 0 0 0 0,0 0-1 0 0,1-1 1 0 0,-1 1-1 0 0,0-1 1 0 0,0 0 0 0 0,7 0-1 0 0,11 1 12 0 0,-18-1-30 0 0,0 0-1 0 0,0-1 1 0 0,1 0-1 0 0,-1 0 1 0 0,6 0-1 0 0,-2-1 12 0 0,0 0 0 0 0,0 0 0 0 0,-1 1 0 0 0,1 1 0 0 0,0 0 0 0 0,0 0 0 0 0,12 3 0 0 0,-12-2-11 0 0,-7-2-2 0 0,1 1 0 0 0,-1-1 1 0 0,1 0-1 0 0,-1 1 0 0 0,1-1 0 0 0,-1 1 1 0 0,1 0-1 0 0,-1-1 0 0 0,1 1 0 0 0,-1 0 1 0 0,0 0-1 0 0,0 0 0 0 0,1 0 1 0 0,-1 0-1 0 0,0 0 0 0 0,0 1 0 0 0,0-1 1 0 0,0 0-1 0 0,0 0 0 0 0,1 3 1 0 0,11 23 160 0 0,-11-21-128 0 0,0-1 0 0 0,1 1 1 0 0,0-1-1 0 0,0 0 1 0 0,0 1-1 0 0,1-1 1 0 0,-1 0-1 0 0,8 7 0 0 0,6 2 30 0 0,-11-9-93 0 0,0 1 0 0 0,0-2-1 0 0,0 1 1 0 0,1-1 0 0 0,8 5-1 0 0,-13-8 43 0 0,1 0-1 0 0,-1-1 0 0 0,1 1 0 0 0,-1-1 0 0 0,0 0 1 0 0,1 1-1 0 0,-1-1 0 0 0,1 0 0 0 0,-1 0 0 0 0,1-1 1 0 0,-1 1-1 0 0,1 0 0 0 0,-1-1 0 0 0,1 0 0 0 0,-1 1 1 0 0,0-1-1 0 0,1 0 0 0 0,-1 0 0 0 0,0 0 0 0 0,3-2 1 0 0,23-9 1 0 0,-28 12-26 0 0,1 0 0 0 0,0 0-1 0 0,-1-1 1 0 0,1 1 0 0 0,0 0-1 0 0,0 0 1 0 0,-1 0 0 0 0,1 0-1 0 0,0 0 1 0 0,0 0 0 0 0,-1 0-1 0 0,1 0 1 0 0,0 0 0 0 0,0 0 0 0 0,-1 1-1 0 0,1-1 1 0 0,0 0 0 0 0,-1 0-1 0 0,1 1 1 0 0,0-1 0 0 0,-1 0-1 0 0,1 1 1 0 0,1 0 0 0 0,-2-1-31 0 0,1 2 75 0 0,0-1 0 0 0,0 1 0 0 0,0-1 0 0 0,0 1 1 0 0,0-1-1 0 0,0 1 0 0 0,0 0 0 0 0,0 0 1 0 0,-1 0-1 0 0,1-1 0 0 0,0 4 0 0 0,4 24 263 0 0,-4-24-415 0 0,2 17 222 0 0,13 38 1 0 0,-16-59-107 0 0,0 0 1 0 0,1-1-1 0 0,0 1 0 0 0,-1 0 0 0 0,1 0 0 0 0,-1-1 0 0 0,1 1 1 0 0,0 0-1 0 0,0-1 0 0 0,-1 1 0 0 0,1-1 0 0 0,0 1 1 0 0,0-1-1 0 0,0 1 0 0 0,0-1 0 0 0,-1 0 0 0 0,1 1 0 0 0,0-1 1 0 0,0 0-1 0 0,0 0 0 0 0,0 0 0 0 0,0 1 0 0 0,0-1 1 0 0,0 0-1 0 0,0 0 0 0 0,0 0 0 0 0,0-1 0 0 0,1 1 0 0 0,1 0-3 0 0,0-1 0 0 0,0 1-1 0 0,0-1 1 0 0,0 0 0 0 0,0 0-1 0 0,0 0 1 0 0,5-2 0 0 0,-1-1-20 0 0,0 1-1 0 0,1-1 1 0 0,-1 2 0 0 0,1-1 0 0 0,-1 1 0 0 0,1 0 0 0 0,14-1-1 0 0,-19 3-17 0 0,1 1-1 0 0,-1-1 1 0 0,0 1-1 0 0,0 0 0 0 0,0 0 1 0 0,0 0-1 0 0,0 1 1 0 0,0-1-1 0 0,0 1 0 0 0,0 0 1 0 0,-1 0-1 0 0,1 0 0 0 0,0 0 1 0 0,2 3-1 0 0,13 9-103 0 0,-15-12 169 0 0,-1 0 0 0 0,0 0 1 0 0,0 0-1 0 0,0 1 0 0 0,0-1 0 0 0,0 1 0 0 0,0 0 0 0 0,-1-1 0 0 0,1 1 0 0 0,-1 0 1 0 0,2 4-1 0 0,0 1 15 0 0,-1-2 0 0 0,0 0 0 0 0,-1-1 0 0 0,0 1 0 0 0,0 0 0 0 0,0 0 0 0 0,0 6 0 0 0,3 23 242 0 0,1-9-212 0 0,-2-23-69 0 0,-2-3-91 0 0,1 1 0 0 0,-1-1 0 0 0,0 1 0 0 0,0-1 0 0 0,0 0 0 0 0,0 1 1 0 0,1-1-1 0 0,-1 0 0 0 0,0 0 0 0 0,0 0 0 0 0,1 0 0 0 0,-1 0 0 0 0,0 0 0 0 0,0 0 0 0 0,1-1 0 0 0,-1 1 0 0 0,0 0 0 0 0,0-1 0 0 0,0 1 0 0 0,0-1 0 0 0,0 1 0 0 0,1-1 0 0 0,-1 1 0 0 0,0-1 1 0 0,0 0-1 0 0,0 0 0 0 0,0 1 0 0 0,-1-1 0 0 0,1 0 0 0 0,0 0 0 0 0,0 0 0 0 0,1-2 0 0 0,2-1-557 0 0,1 0-1092 0 0,-1-1-335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1 934 7696 0 0,'0'0'11709'0'0,"6"-11"-10140"0"0,12-21 128 0 0,-11 22-1263 0 0,-1-1-1 0 0,7-16 1 0 0,-8 16-260 0 0,1 0 1 0 0,0 0 0 0 0,7-11 0 0 0,0 4 238 0 0,18-37 1 0 0,-7 9-369 0 0,9-10-45 0 0,38-62 0 0 0,-43 79 1028 0 0,34-68 0 0 0,-33 59-1008 0 0,-21 35-21 0 0,1 0-1 0 0,8-21 1 0 0,19-36 1 0 0,-4 8 0 0 0,-27 52 13 0 0,1 0 0 0 0,-1 1 0 0 0,2 0-1 0 0,8-11 1 0 0,-9 10 4 0 0,-4 7-20 0 0,-1 1 0 0 0,1 0 0 0 0,0-1 1 0 0,0 1-1 0 0,0 0 0 0 0,0 0 1 0 0,0 0-1 0 0,4-3 0 0 0,-3 1 3 0 0,10-10-4350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728 0 10680 0 0,'0'0'6375'0'0,"-5"11"-3244"0"0,-7 4-2097 0 0,10-12-779 0 0,0 0 0 0 0,0 0 0 0 0,-1-1 0 0 0,1 1 0 0 0,-1-1 0 0 0,-4 4 0 0 0,-8 6 278 0 0,0 1 0 0 0,-15 16 0 0 0,-7 7-168 0 0,22-22-126 0 0,-19 24 1 0 0,-5 5 111 0 0,3-9-86 0 0,8-8 51 0 0,-32 38-1 0 0,7-8-166 0 0,7-8-94 0 0,-6 15 112 0 0,-26 29 42 0 0,-41 27 555 0 0,92-89-655 0 0,27-30-165 0 0,0 1-367 0 0,-1-1 283 0 0,1 0-1 0 0,0 1 1 0 0,0-1 0 0 0,0 0-1 0 0,0 1 1 0 0,0-1-1 0 0,0 0 1 0 0,-1 0 0 0 0,1 1-1 0 0,0-1 1 0 0,0 0-1 0 0,-1 0 1 0 0,1 1 0 0 0,0-1-1 0 0,0 0 1 0 0,-1 0 0 0 0,1 0-1 0 0,0 1 1 0 0,0-1-1 0 0,-1 0 1 0 0,1 0 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15016 0 0,'0'5'10451'0'0,"1"10"-10606"0"0,0-7 673 0 0,2 22 207 0 0,-2 49 1 0 0,-1-48-465 0 0,-4 113 244 0 0,6-137-291 0 0,-1 0-4341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35 17615 0 0,'-7'0'6067'0'0,"114"-9"-3590"0"0,4-5-1669 0 0,-24 11-632 0 0,-67 3-119 0 0,-14 0-35 0 0,0 0-1 0 0,-1 0 0 0 0,1-1 1 0 0,10-1-1 0 0,-6-3-38 0 0,-9 5-392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63 17183 0 0,'13'-49'1736'0'0,"-13"48"-1679"0"0,0 0-1 0 0,0 1 0 0 0,0-1 0 0 0,0 1 1 0 0,0 0-1 0 0,0-1 0 0 0,1 0 0 0 0,-1 1 1 0 0,0-1-1 0 0,0 1 0 0 0,0-1 0 0 0,0 1 0 0 0,0 0 1 0 0,1-1-1 0 0,-1 1 0 0 0,1-1 0 0 0,-1 1 1 0 0,0-1-1 0 0,1 1 0 0 0,-1-1 0 0 0,1 1 1 0 0,-1 0-1 0 0,0 0 0 0 0,1 0 0 0 0,-1-1 0 0 0,1 1 1 0 0,0 0-1 0 0,-1 0 0 0 0,1-1 0 0 0,-1 1 1 0 0,0 0-1 0 0,1 0 0 0 0,-1 0 0 0 0,1 0 1 0 0,0 0-1 0 0,-1 0 0 0 0,1 0 0 0 0,-1 0 0 0 0,0 0 1 0 0,1 0-1 0 0,0 0 0 0 0,-1 0 0 0 0,1 1 1 0 0,0-1-1 0 0,-1 0 0 0 0,0 0 0 0 0,1 1 1 0 0,-1-1-1 0 0,1 0 0 0 0,-1 0 0 0 0,2 1 1 0 0,2 2 15 0 0,0 1 1 0 0,-1 0 0 0 0,1 0 0 0 0,4 7 0 0 0,1 0 182 0 0,-6-8-232 0 0,1 2 0 0 0,-1-1 1 0 0,0 0-1 0 0,0 1 0 0 0,0 0 0 0 0,-1-1 0 0 0,1 1 0 0 0,-1 0 0 0 0,0 0 0 0 0,0 0 0 0 0,-1 0 0 0 0,0 1 1 0 0,0-1-1 0 0,0 0 0 0 0,0 1 0 0 0,-1-1 0 0 0,0 1 0 0 0,0-1 0 0 0,0 0 0 0 0,-1 1 0 0 0,-1 6 0 0 0,-4 6 4 0 0,0 2 0 0 0,-1-3 0 0 0,0 2-1 0 0,-16 24 1 0 0,21-39-22 0 0,1-1 1 0 0,-1 0-1 0 0,0 0 1 0 0,1 0-1 0 0,0 0 1 0 0,0 0-1 0 0,0 0 1 0 0,1 1-1 0 0,-1-1 1 0 0,1 1-1 0 0,0-1 1 0 0,-1 0-1 0 0,1 0 1 0 0,1 5-1 0 0,0-6-3 0 0,-1 0-1 0 0,0-1 1 0 0,1 1-1 0 0,0-1 1 0 0,0 0-1 0 0,0 1 1 0 0,-1-1-1 0 0,1 1 1 0 0,0-1-1 0 0,1 0 0 0 0,-2 1 1 0 0,1-1-1 0 0,1 0 1 0 0,-1 0-1 0 0,0 0 1 0 0,1 0-1 0 0,-1 0 1 0 0,0 0-1 0 0,1 0 1 0 0,-1-1-1 0 0,1 1 1 0 0,0 0-1 0 0,-1-1 1 0 0,1 0-1 0 0,-1 1 1 0 0,1-1-1 0 0,0 0 0 0 0,2 1 1 0 0,9-1 0 0 0,1 0 1 0 0,-1-1-1 0 0,25-4 0 0 0,-35 5-2 0 0,3-1 1 0 0,-1-1 0 0 0,0 1 0 0 0,0-1-1 0 0,0 0 1 0 0,7-4 0 0 0,19-8 2 0 0,-16 6-1 0 0,-13 8-1 0 0,-1-1-1 0 0,0 0 0 0 0,1 0 1 0 0,-1 0-1 0 0,1 1 1 0 0,0-1-1 0 0,-1 0 1 0 0,1 0-1 0 0,-1 1 1 0 0,4-1-1 0 0,-4 1 1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12064 0 0,'0'0'8351'0'0,"9"8"-4911"0"0,0 37-985 0 0,-8-41-2349 0 0,-1 0 1 0 0,0 0-1 0 0,1-1 1 0 0,-2 8-1 0 0,1-8-30 0 0,0-1-1 0 0,0 1 1 0 0,0-1 0 0 0,0 1-1 0 0,0-1 1 0 0,0 1 0 0 0,1-1-1 0 0,-1 1 1 0 0,1-1 0 0 0,0 1-1 0 0,1 4 1 0 0,0-2-23 0 0,0 0 1 0 0,-1 0 0 0 0,0 0-1 0 0,0 1 1 0 0,0-1 0 0 0,0 1-1 0 0,-1-1 1 0 0,0 0 0 0 0,0 1-1 0 0,-2 6 1 0 0,1 10 40 0 0,1 187 991 0 0,4-158-1025 0 0,-4-27 14 0 0,0-4 87 0 0,-3 38 0 0 0,-1-32 44 0 0,2 38 1 0 0,4 87 287 0 0,-8-63-186 0 0,4-43-143 0 0,1-24-46 0 0,1 0 0 0 0,3 30-1 0 0,0-24-117 0 0,0 35 0 0 0,-2-40-6 0 0,0-15 2 0 0,-1 1 1 0 0,1-1-1 0 0,-2 0 1 0 0,0 8-1 0 0,0-12 10 0 0,1 0 0 0 0,-1 0 0 0 0,1 0 0 0 0,0 0 0 0 0,0 0 0 0 0,0 5 0 0 0,1 22 16 0 0,-7 23 42 0 0,5-45-20 0 0,-1 30-305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21 5728 0 0,'-6'-3'12594'0'0,"-2"0"-10845"0"0,6 4-1641 0 0,0 0-1 0 0,1 0 1 0 0,-1 0-1 0 0,0 0 1 0 0,0 0 0 0 0,1 0-1 0 0,-1 1 1 0 0,0-1-1 0 0,1 0 1 0 0,0 1-1 0 0,-1 0 1 0 0,1-1-1 0 0,0 1 1 0 0,0 0-1 0 0,0-1 1 0 0,-1 3-1 0 0,0-1 74 0 0,0 0 0 0 0,1 1 0 0 0,-1-1 0 0 0,1 0 0 0 0,0 1 0 0 0,0-1 0 0 0,0 1-1 0 0,0 5 1 0 0,1-7-184 0 0,0 0 0 0 0,0 0 0 0 0,0 0 0 0 0,1 0 0 0 0,-1 0 0 0 0,1-1 0 0 0,-1 1 0 0 0,1 0 0 0 0,0 0 0 0 0,0 0 0 0 0,0 0 0 0 0,0-1 0 0 0,0 1 0 0 0,0 0 0 0 0,0-1 0 0 0,1 1 0 0 0,1 2 0 0 0,0-2-7 0 0,0 0 0 0 0,0 0 0 0 0,0 0 0 0 0,0-1 0 0 0,0 1 0 0 0,0-1 0 0 0,0 1 0 0 0,0-1 0 0 0,0 0 0 0 0,4 0 0 0 0,-3 0 6 0 0,0 0 1 0 0,0-1-1 0 0,1 1 0 0 0,-1-1 1 0 0,0 0-1 0 0,0 0 0 0 0,0 0 0 0 0,0-1 1 0 0,1 0-1 0 0,-1 0 0 0 0,0 0 1 0 0,0 0-1 0 0,0 0 0 0 0,-1-1 1 0 0,1 0-1 0 0,0 0 0 0 0,6-3 1 0 0,-9 3 20 0 0,1 1 1 0 0,0-1-1 0 0,-1 1 1 0 0,0-1-1 0 0,1 0 1 0 0,-1 1-1 0 0,0-1 1 0 0,1 0-1 0 0,-1 0 1 0 0,0 0-1 0 0,-1 0 1 0 0,1 0 0 0 0,0 0-1 0 0,0 0 1 0 0,-1 0-1 0 0,1 0 1 0 0,-1 0-1 0 0,0 0 1 0 0,0-1-1 0 0,0 1 1 0 0,0 0-1 0 0,0 0 1 0 0,0 0-1 0 0,0 0 1 0 0,-1-1-1 0 0,1 1 1 0 0,-1 0-1 0 0,1 0 1 0 0,-1 0 0 0 0,0 0-1 0 0,0 0 1 0 0,0 0-1 0 0,0 0 1 0 0,0 1-1 0 0,-1-1 1 0 0,1 0-1 0 0,-2-2 1 0 0,-1 1 44 0 0,1-1 1 0 0,0 1 0 0 0,-1 0 0 0 0,0 0-1 0 0,1 0 1 0 0,-1 1 0 0 0,0-1-1 0 0,-1 1 1 0 0,1 0 0 0 0,0 0-1 0 0,-1 0 1 0 0,1 1 0 0 0,-1 0-1 0 0,1 0 1 0 0,-1 0 0 0 0,-7-1 0 0 0,2 3-989 0 0,4 3-3955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9824 0 0,'0'0'289'0'0,"11"20"3860"0"0,43 49 1045 0 0,-41-55-4938 0 0,-1 1-1 0 0,-1 0 1 0 0,0 1-1 0 0,0 0 1 0 0,-2 1-1 0 0,12 28 1 0 0,-17-34-107 0 0,0 1 0 0 0,-1 0 1 0 0,0 0-1 0 0,-1 0 1 0 0,1 23-1 0 0,-3-31-76 0 0,0 0 0 0 0,-1-1-1 0 0,1 1 1 0 0,-1-1 0 0 0,0 1 0 0 0,1-1 0 0 0,-1 1 0 0 0,-1-1 0 0 0,1 0-1 0 0,-1 1 1 0 0,1-1 0 0 0,-1 0 0 0 0,0 0 0 0 0,0 0 0 0 0,0 0-1 0 0,0 0 1 0 0,-1-1 0 0 0,1 1 0 0 0,-1-1 0 0 0,0 1 0 0 0,1-1-1 0 0,-1 0 1 0 0,0 0 0 0 0,-5 2 0 0 0,5-2-78 0 0,1-1 1 0 0,-1 0-1 0 0,0 0 1 0 0,1 0-1 0 0,-1 0 1 0 0,0-1-1 0 0,0 1 1 0 0,0-1-1 0 0,1 1 0 0 0,-1-1 1 0 0,0 0-1 0 0,0 0 1 0 0,0 0-1 0 0,0-1 1 0 0,1 1-1 0 0,-7-2 1 0 0,8 1-10 0 0,-1 0 1 0 0,0 0-1 0 0,0 0 1 0 0,0-1-1 0 0,0 1 1 0 0,1 0-1 0 0,-1-1 1 0 0,0 1 0 0 0,1-1-1 0 0,0 1 1 0 0,-1-1-1 0 0,1 0 1 0 0,0 0-1 0 0,0 0 1 0 0,0 1-1 0 0,0-1 1 0 0,0 0 0 0 0,0 0-1 0 0,0 0 1 0 0,1-1-1 0 0,-1 1 1 0 0,0-4-1 0 0,0-8 23 0 0,0-1 0 0 0,1 1 0 0 0,0 0-1 0 0,1 0 1 0 0,0-1 0 0 0,1 1 0 0 0,6-19 0 0 0,36-94 132 0 0,-34 101-111 0 0,-6 17 118 0 0,32-97-2466 0 0,-35 104 2294 0 0,0 1 0 0 0,0-1 0 0 0,0 0-1 0 0,0 1 1 0 0,0-1 0 0 0,1 1 0 0 0,-1 0-1 0 0,0-1 1 0 0,1 1 0 0 0,-1 0 0 0 0,0 0-1 0 0,1 0 1 0 0,0 0 0 0 0,-1 0 0 0 0,1 0-1 0 0,0 0 1 0 0,-1 0 0 0 0,1 1 0 0 0,0-1 0 0 0,0 1-1 0 0,0-1 1 0 0,-1 1 0 0 0,1 0 0 0 0,0-1-1 0 0,0 1 1 0 0,0 0 0 0 0,0 0 0 0 0,0 1-1 0 0,0-1 1 0 0,-1 0 0 0 0,1 1 0 0 0,3 0-1 0 0,-4 0 146 0 0,0 1 1 0 0,0-1-1 0 0,0 1 0 0 0,1-1 0 0 0,-2 1 0 0 0,1-1 0 0 0,0 1 0 0 0,0 0 0 0 0,0 0 0 0 0,-1-1 0 0 0,1 1 0 0 0,-1 0 0 0 0,1 0 0 0 0,-1 0 0 0 0,0 2 0 0 0,4 11 196 0 0,-3-13-311 0 0,0 1 0 0 0,1 0 0 0 0,-1-1 1 0 0,1 0-1 0 0,-1 1 0 0 0,1-1 1 0 0,0 0-1 0 0,-1 0 0 0 0,1 0 0 0 0,0 0 1 0 0,0 0-1 0 0,1 0 0 0 0,-1-1 1 0 0,0 1-1 0 0,1-1 0 0 0,-1 0 0 0 0,1 1 1 0 0,-1-1-1 0 0,1 0 0 0 0,-1 0 1 0 0,1-1-1 0 0,0 1 0 0 0,4 0 0 0 0,-3-1-659 0 0,-1 0-1 0 0,1 0 0 0 0,-1-1 0 0 0,0 1 0 0 0,1-1 0 0 0,-1 0 1 0 0,7-2-1 0 0,0-1-1642 0 0,1 0-21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12 15144 0 0,'-2'1'213'0'0,"0"-1"1"0"0,0 1 0 0 0,0-1 0 0 0,0 1-1 0 0,0 0 1 0 0,0 0 0 0 0,1 0 0 0 0,-1 0-1 0 0,0 0 1 0 0,0 0 0 0 0,1 0 0 0 0,-1 1-1 0 0,-2 2 1 0 0,2-2 163 0 0,-1 0 0 0 0,1 1 0 0 0,0-1 0 0 0,0 1 0 0 0,1-1 0 0 0,-1 1 0 0 0,0 0 0 0 0,-1 4 0 0 0,3-6-335 0 0,0 0 0 0 0,0 0 1 0 0,-1 0-1 0 0,1 0 0 0 0,0 0 0 0 0,0 0 1 0 0,0 0-1 0 0,0 0 0 0 0,0 0 1 0 0,1 0-1 0 0,-1 0 0 0 0,0 0 0 0 0,0 0 1 0 0,1 0-1 0 0,-1 0 0 0 0,1 0 1 0 0,-1 0-1 0 0,1 0 0 0 0,-1 0 1 0 0,2 1-1 0 0,-1 0-23 0 0,1-1 0 0 0,0 1 1 0 0,-1-1-1 0 0,1 1 0 0 0,0-1 0 0 0,0 1 1 0 0,0-1-1 0 0,0 0 0 0 0,2 1 1 0 0,-1-1 66 0 0,0 0 0 0 0,0 1 0 0 0,0-2 0 0 0,1 1 0 0 0,-1 0 0 0 0,0 0 0 0 0,0-1 1 0 0,0 0-1 0 0,0 0 0 0 0,1 0 0 0 0,-1 0 0 0 0,0 0 0 0 0,6-2 0 0 0,-8 2-58 0 0,1-1 0 0 0,-1 0-1 0 0,1 0 1 0 0,-1 0-1 0 0,1 0 1 0 0,-1 0 0 0 0,0 0-1 0 0,1 0 1 0 0,-1-1 0 0 0,0 1-1 0 0,0 0 1 0 0,0-1-1 0 0,0 1 1 0 0,0-1 0 0 0,0 1-1 0 0,0-1 1 0 0,-1 0 0 0 0,1 1-1 0 0,0-1 1 0 0,-1 0-1 0 0,0 1 1 0 0,1-1 0 0 0,-1 0-1 0 0,0 0 1 0 0,0 1 0 0 0,0-1-1 0 0,0-3 1 0 0,0 2-1 0 0,0 0 0 0 0,-1 0 0 0 0,1 0 0 0 0,-1 0 0 0 0,0 0 0 0 0,0 0 0 0 0,0 0 0 0 0,0 0 0 0 0,-1 0 0 0 0,1 1 0 0 0,-1-1 0 0 0,1 0 0 0 0,-1 1 0 0 0,0 0 0 0 0,-3-3 0 0 0,4 4-82 0 0,1 0 1 0 0,-1 0 0 0 0,0 1 0 0 0,0-1 0 0 0,0 1-1 0 0,0-1 1 0 0,0 1 0 0 0,0-1 0 0 0,0 1 0 0 0,0-1 0 0 0,0 1-1 0 0,0 0 1 0 0,0-1 0 0 0,-3 1 0 0 0,-8 3-3244 0 0,9-2 1323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15408 0 0,'0'0'348'0'0,"22"6"2170"0"0,20-3 1560 0 0,-15-7-7773 0 0,-24-1 22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18055 0 0,'0'0'2072'0'0,"14"13"-226"0"0,38 59-729 0 0,-51-71-1063 0 0,0 1 1 0 0,0-1-1 0 0,0 0 1 0 0,0 1-1 0 0,1-1 1 0 0,-1 0-1 0 0,0 0 1 0 0,1 0-1 0 0,-1 0 0 0 0,3 1 1 0 0,-4-2-36 0 0,0 0 1 0 0,1 0-1 0 0,-1 0 1 0 0,0 0 0 0 0,1 0-1 0 0,-1 0 1 0 0,0 0-1 0 0,1 0 1 0 0,-1 0-1 0 0,0 0 1 0 0,1 0-1 0 0,-1 0 1 0 0,0 0-1 0 0,1-1 1 0 0,-1 1-1 0 0,0 0 1 0 0,0 0-1 0 0,1 0 1 0 0,-1 0-1 0 0,0-1 1 0 0,0 1-1 0 0,1 0 1 0 0,6-13-53 0 0,0-4 60 0 0,-2 0 0 0 0,6-30 0 0 0,-8 32-399 0 0,-3 14-736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12688 0 0,'0'0'740'0'0,"-6"18"4266"0"0,5-14-4735 0 0,1-1 1 0 0,0 1-1 0 0,0-1 0 0 0,0 1 0 0 0,0-1 0 0 0,1 1 1 0 0,-1-1-1 0 0,1 0 0 0 0,0 1 0 0 0,0-1 0 0 0,0 0 1 0 0,0 0-1 0 0,0 1 0 0 0,1-1 0 0 0,0 0 0 0 0,0 0 1 0 0,-1-1-1 0 0,2 1 0 0 0,-1 0 0 0 0,4 3 1 0 0,-5-4-308 0 0,1-1 1 0 0,0 0-1 0 0,-1 1 1 0 0,1-1-1 0 0,0 0 1 0 0,0 0-1 0 0,0 0 1 0 0,0 0-1 0 0,0 0 1 0 0,1 0-1 0 0,-1-1 0 0 0,0 1 1 0 0,0-1-1 0 0,0 0 1 0 0,0 1-1 0 0,1-1 1 0 0,-1 0-1 0 0,0 0 1 0 0,0 0-1 0 0,1-1 1 0 0,-1 1-1 0 0,0-1 1 0 0,0 1-1 0 0,0-1 1 0 0,0 1-1 0 0,1-1 1 0 0,-1 0-1 0 0,0 0 1 0 0,-1 0-1 0 0,1 0 1 0 0,0-1-1 0 0,3-1 1 0 0,6-10-4754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15632 0 0,'0'0'344'0'0,"-3"0"1031"0"0,3 2-2366 0 0,-1 0 1214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0 10952 0 0,'0'0'374'0'0,"0"3"-260"0"0,-1 13 241 0 0,0 0 1 0 0,1 1 0 0 0,3 26 0 0 0,0-16 195 0 0,8 37 96 0 0,-10-41 226 0 0,7 34 1 0 0,-4-37-676 0 0,4 15 410 0 0,-8-32-429 0 0,1 0 0 0 0,0 0 0 0 0,-1 0-1 0 0,0 0 1 0 0,0 0 0 0 0,0 0 0 0 0,0 1 0 0 0,-2 4-1 0 0,1-9-130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18055 0 0,'0'0'1804'0'0,"-2"14"-1173"0"0,5 8 258 0 0,7 24 0 0 0,-6-30-694 0 0,-1 0 0 0 0,0 0-1 0 0,1 26 1 0 0,-4-19-157 0 0,-1-8-23 0 0,1-1 0 0 0,1 0 0 0 0,0 1-1 0 0,4 18 1 0 0,-4-31-400 0 0,-1-1 0 0 0,1 1 0 0 0,0 0 0 0 0,-1-1 0 0 0,1 1-1 0 0,0 0 1 0 0,0-1 0 0 0,0 1 0 0 0,0-1 0 0 0,1 1 0 0 0,-1-1-1 0 0,0 1 1 0 0,1-1 0 0 0,-1 0 0 0 0,1 0 0 0 0,-1 0 0 0 0,1 0 0 0 0,-1 0-1 0 0,1 0 1 0 0,0 0 0 0 0,-1-1 0 0 0,1 1 0 0 0,3 0 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13272 0 0,'0'0'1800'0'0,"19"-4"1221"0"0,14 4-3648 0 0,-26 0-423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27 14600 0 0,'-3'1'381'0'0,"-1"-1"0"0"0,1 0 1 0 0,-1 1-1 0 0,1 0 1 0 0,0-1-1 0 0,-1 1 1 0 0,1 1-1 0 0,0-1 1 0 0,0 0-1 0 0,-4 3 0 0 0,6-3-287 0 0,0-1 0 0 0,0 1 0 0 0,0-1 0 0 0,1 1 0 0 0,-1 0 0 0 0,0-1-1 0 0,1 1 1 0 0,-1 0 0 0 0,0-1 0 0 0,1 1 0 0 0,-1 0 0 0 0,1 0 0 0 0,-1 0-1 0 0,1-1 1 0 0,0 1 0 0 0,-1 0 0 0 0,1 0 0 0 0,0 0 0 0 0,0 0 0 0 0,-1 0-1 0 0,1 0 1 0 0,0 0 0 0 0,0 0 0 0 0,0 0 0 0 0,0 0 0 0 0,0-1 0 0 0,0 1-1 0 0,0 0 1 0 0,1 0 0 0 0,-1 0 0 0 0,0 0 0 0 0,0 0 0 0 0,1 0 0 0 0,-1 0-1 0 0,1 0 1 0 0,-1-1 0 0 0,1 1 0 0 0,-1 0 0 0 0,1 0 0 0 0,-1-1 0 0 0,1 1-1 0 0,1 1 1 0 0,0 0-88 0 0,0 0-1 0 0,1 0 1 0 0,-1 0-1 0 0,1 0 1 0 0,0 0-1 0 0,0-1 1 0 0,0 1-1 0 0,-1-1 1 0 0,1 0-1 0 0,0 0 1 0 0,1 0-1 0 0,-1 0 1 0 0,0-1-1 0 0,4 1 1 0 0,-3 0 5 0 0,1 0 0 0 0,0-1 0 0 0,-1 0 0 0 0,1 0 0 0 0,0-1 0 0 0,0 1 0 0 0,-1-1 0 0 0,9-2 0 0 0,-11 2 5 0 0,0 1-1 0 0,-1-1 1 0 0,1 0 0 0 0,-1 0 0 0 0,1 0 0 0 0,-1 0 0 0 0,1 0 0 0 0,-1 0 0 0 0,0 0-1 0 0,1 0 1 0 0,-1-1 0 0 0,0 1 0 0 0,0 0 0 0 0,0-1 0 0 0,0 1 0 0 0,0-1 0 0 0,0 1-1 0 0,-1-1 1 0 0,1 0 0 0 0,0 1 0 0 0,-1-1 0 0 0,1 0 0 0 0,-1 1 0 0 0,0-1 0 0 0,1 0-1 0 0,-1 0 1 0 0,0 1 0 0 0,0-1 0 0 0,0 0 0 0 0,0 0 0 0 0,-1 1 0 0 0,1-1-1 0 0,0 0 1 0 0,-1 0 0 0 0,0-1 0 0 0,0 0-4 0 0,0 1 0 0 0,1 0 0 0 0,-1 0 0 0 0,-1 0 0 0 0,1 0 0 0 0,0 0 0 0 0,0 0 0 0 0,-1 0 0 0 0,1 0 0 0 0,-1 0 0 0 0,1 1 0 0 0,-1-1 0 0 0,0 1 0 0 0,0-1 0 0 0,0 1 0 0 0,0 0 0 0 0,0-1 0 0 0,0 1 0 0 0,0 0 0 0 0,0 0 0 0 0,0 1 1 0 0,-1-1-1 0 0,1 0 0 0 0,0 1 0 0 0,0-1 0 0 0,-4 1 0 0 0,-14 2-3202 0 0,15-2 1326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18455 0 0,'0'0'1852'0'0,"3"18"-552"0"0,-3-14-994 0 0,-1 0-188 0 0,1 1 0 0 0,0-1 0 0 0,0 0 1 0 0,1 0-1 0 0,-1 0 0 0 0,1 0 0 0 0,0 0 0 0 0,0 0 1 0 0,0 0-1 0 0,1-1 0 0 0,2 7 0 0 0,-4-10-118 0 0,0 0 0 0 0,0 0-1 0 0,0 0 1 0 0,1 1 0 0 0,-1-1 0 0 0,0 0-1 0 0,0 0 1 0 0,0 0 0 0 0,1 0-1 0 0,-1 1 1 0 0,0-1 0 0 0,0 0 0 0 0,1 0-1 0 0,-1 0 1 0 0,0 0 0 0 0,0 0-1 0 0,1 0 1 0 0,-1 0 0 0 0,0 0 0 0 0,1 0-1 0 0,-1 0 1 0 0,0 0 0 0 0,0 0-1 0 0,1 0 1 0 0,-1 0 0 0 0,0 0 0 0 0,0 0-1 0 0,1 0 1 0 0,-1 0 0 0 0,1 0 0 0 0,8-8-137 0 0,5-12-182 0 0,-13 18 299 0 0,2-3-83 0 0,13-19-109 0 0,-15 23 193 0 0,0 0 0 0 0,0 0 0 0 0,0 0 0 0 0,0 0 0 0 0,0 0 0 0 0,0 0 0 0 0,0 1 1 0 0,0-1-1 0 0,0 0 0 0 0,0 1 0 0 0,0-1 0 0 0,1 0 0 0 0,-1 1 0 0 0,0 0 0 0 0,0-1 0 0 0,1 1 0 0 0,1-1 0 0 0,-2 2 17 0 0,-1-1 0 0 0,1 0-1 0 0,0 0 1 0 0,-1 1 0 0 0,1-1-1 0 0,-1 0 1 0 0,1 1 0 0 0,-1-1-1 0 0,1 1 1 0 0,-1-1 0 0 0,1 1 0 0 0,-1-1-1 0 0,0 1 1 0 0,1-1 0 0 0,-1 1-1 0 0,1-1 1 0 0,-1 1 0 0 0,0-1-1 0 0,0 1 1 0 0,1-1 0 0 0,-1 1-1 0 0,0 0 1 0 0,0-1 0 0 0,0 2-1 0 0,6 20 181 0 0,-5-15-50 0 0,1 1-6 0 0,-1-3-90 0 0,0 0-1 0 0,0 0 0 0 0,0 0 1 0 0,1-1-1 0 0,0 1 1 0 0,0 0-1 0 0,1-1 1 0 0,-1 1-1 0 0,6 6 0 0 0,-6-10-1261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80 14784 0 0,'0'0'858'0'0,"20"-1"267"0"0,-12-1-675 0 0,0 0-1 0 0,-1-1 0 0 0,1 0 0 0 0,7-4 0 0 0,-13 6-398 0 0,-1 0-1 0 0,1 0 0 0 0,-1 1 1 0 0,1-1-1 0 0,-1 0 0 0 0,0 0 1 0 0,0 0-1 0 0,1-1 1 0 0,-1 1-1 0 0,0 0 0 0 0,0 0 1 0 0,0-1-1 0 0,0 1 0 0 0,-1 0 1 0 0,1-1-1 0 0,0 1 0 0 0,0-1 1 0 0,-1 1-1 0 0,1-1 0 0 0,-1 1 1 0 0,1-1-1 0 0,-1 1 1 0 0,0-1-1 0 0,0 0 0 0 0,0 1 1 0 0,0-1-1 0 0,0-2 0 0 0,0 2-10 0 0,0 1-1 0 0,-1 0 0 0 0,1 0 0 0 0,-1 0 0 0 0,1 0 0 0 0,-1 0 0 0 0,0-1 0 0 0,1 1 0 0 0,-1 0 1 0 0,0 0-1 0 0,0 1 0 0 0,0-1 0 0 0,0 0 0 0 0,0 0 0 0 0,0 0 0 0 0,0 0 0 0 0,0 1 1 0 0,0-1-1 0 0,0 0 0 0 0,0 1 0 0 0,0-1 0 0 0,0 1 0 0 0,0 0 0 0 0,-1-1 0 0 0,1 1 1 0 0,0 0-1 0 0,0 0 0 0 0,-1-1 0 0 0,1 1 0 0 0,0 0 0 0 0,0 0 0 0 0,-1 0 0 0 0,-1 1 1 0 0,0-1 38 0 0,0 1 1 0 0,0-1 0 0 0,1 1 0 0 0,-1-1 0 0 0,0 1 0 0 0,0 0 0 0 0,1 0 0 0 0,-1 0 0 0 0,0 1-1 0 0,1-1 1 0 0,-1 1 0 0 0,1-1 0 0 0,-3 4 0 0 0,1-2-55 0 0,1 1-1 0 0,1 0 1 0 0,-1-1 0 0 0,0 1-1 0 0,1 0 1 0 0,0 1-1 0 0,0-1 1 0 0,0 0 0 0 0,1 1-1 0 0,-1-1 1 0 0,1 1 0 0 0,0-1-1 0 0,0 1 1 0 0,0 5 0 0 0,1-7-13 0 0,0-1 1 0 0,0 1-1 0 0,1 0 1 0 0,-1 0 0 0 0,0-1-1 0 0,1 1 1 0 0,0 0 0 0 0,0-1-1 0 0,0 1 1 0 0,0 0 0 0 0,0-1-1 0 0,0 1 1 0 0,1-1-1 0 0,-1 0 1 0 0,1 1 0 0 0,0-1-1 0 0,-1 0 1 0 0,1 0 0 0 0,0 0-1 0 0,0 0 1 0 0,1 0-1 0 0,-1-1 1 0 0,0 1 0 0 0,4 2-1 0 0,2 0-797 0 0,1 0-1 0 0,-1-1 1 0 0,1 0-1 0 0,-1 0 1 0 0,1-1 0 0 0,13 2-1 0 0,-13-4-5907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20063 0 0,'0'0'1171'0'0,"13"12"1098"0"0,46 63-2677 0 0,-45-56 54 0 0,-10-9-6179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17503 0 0,'0'0'858'0'0,"15"-15"204"0"0,88-49 2674 0 0,-66 43-5428 0 0,-30 17 760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 18631 0 0,'0'0'422'0'0,"-17"-9"1183"0"0,14 9-1449 0 0,-1-1 1 0 0,1 0-1 0 0,0 1 0 0 0,-1 0 0 0 0,1 0 1 0 0,-1 0-1 0 0,1 0 0 0 0,0 1 1 0 0,-1-1-1 0 0,1 1 0 0 0,0 0 0 0 0,-1 0 1 0 0,1 0-1 0 0,0 0 0 0 0,0 0 1 0 0,0 1-1 0 0,0 0 0 0 0,0-1 0 0 0,0 1 1 0 0,0 0-1 0 0,-2 3 0 0 0,3-3-110 0 0,0-1 0 0 0,0 1 0 0 0,0 0 0 0 0,1-1 0 0 0,-1 1 0 0 0,1 0 0 0 0,-1 0 0 0 0,1 0 0 0 0,0 0 0 0 0,0 0 0 0 0,0 0 0 0 0,0 1 0 0 0,0-1 0 0 0,0 0 0 0 0,1 0 0 0 0,-1 1 0 0 0,1-1 0 0 0,0 0 0 0 0,-1 1 0 0 0,1-1 0 0 0,0 1 0 0 0,0-1-1 0 0,1 0 1 0 0,-1 1 0 0 0,0-1 0 0 0,1 0 0 0 0,-1 1 0 0 0,1-1 0 0 0,0 0 0 0 0,0 0 0 0 0,1 3 0 0 0,0-3-104 0 0,0 1 1 0 0,0-1-1 0 0,0 0 0 0 0,1 0 0 0 0,-1 1 0 0 0,1-1 0 0 0,-1-1 0 0 0,1 1 1 0 0,0 0-1 0 0,0-1 0 0 0,0 1 0 0 0,0-1 0 0 0,0 0 0 0 0,0 0 1 0 0,5 1-1 0 0,-1 0-194 0 0,0-1 1 0 0,0 0-1 0 0,0-1 1 0 0,0 1-1 0 0,15-2 1 0 0,-17 0-300 0 0,-1 0 0 0 0,1-1 1 0 0,-1 1-1 0 0,1-1 0 0 0,-1 0 1 0 0,0 0-1 0 0,1 0 0 0 0,-1-1 1 0 0,0 0-1 0 0,-1 1 0 0 0,7-7 1 0 0,2-2-1255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11944 0 0,'0'0'696'0'0,"6"17"1377"0"0,12 42 3432 0 0,-10-37-5138 0 0,-1 0-1 0 0,-1 1 1 0 0,-1 0 0 0 0,-1-1-1 0 0,1 33 1 0 0,-6-46-353 0 0,1-5-61 0 0,0 1-1 0 0,0-1 1 0 0,0 0 0 0 0,0 0 0 0 0,1 1 0 0 0,-1-1 0 0 0,1 0 0 0 0,2 6-1 0 0,-2-10 27 0 0,-1 1 0 0 0,0-1 0 0 0,0 0 0 0 0,0 0 0 0 0,1 0 0 0 0,-1 0 0 0 0,0 0 0 0 0,1 1 0 0 0,-1-1 0 0 0,0 0 0 0 0,0 0 0 0 0,1 0 0 0 0,-1 0 0 0 0,0 0 0 0 0,0 0 0 0 0,1 0 0 0 0,-1 0 0 0 0,0 0 0 0 0,1 0 0 0 0,-1 0 0 0 0,0 0 0 0 0,0 0 0 0 0,1 0 0 0 0,-1 0 0 0 0,0-1 0 0 0,0 1 0 0 0,1 0 0 0 0,-1 0 0 0 0,0 0 0 0 0,0 0 0 0 0,1 0 0 0 0,-1-1 0 0 0,0 1 0 0 0,0 0 0 0 0,1 0 0 0 0,-1 0 0 0 0,0-1 0 0 0,0 1 0 0 0,0 0 0 0 0,13-13-19 0 0,-10 9 24 0 0,9-11 20 0 0,-11 13 33 0 0,0-1 0 0 0,1 1 0 0 0,-1 0 0 0 0,1 0 0 0 0,0 0 0 0 0,0 0 0 0 0,0 0 0 0 0,0 0 1 0 0,0 1-1 0 0,0-1 0 0 0,0 0 0 0 0,0 1 0 0 0,3-2 0 0 0,-4 4 31 0 0,0-1 1 0 0,0 0-1 0 0,0 1 1 0 0,0-1-1 0 0,0 1 0 0 0,0-1 1 0 0,0 1-1 0 0,0-1 1 0 0,-1 1-1 0 0,1-1 1 0 0,0 1-1 0 0,0 0 0 0 0,-1 0 1 0 0,1-1-1 0 0,0 1 1 0 0,-1 0-1 0 0,1 0 0 0 0,-1 0 1 0 0,1 0-1 0 0,0 1 1 0 0,10 21 1211 0 0,-9-19-2346 0 0,0 1 1 0 0,0-1-1 0 0,0 0 0 0 0,6 8 0 0 0,-6-10-565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 17711 0 0,'0'0'399'0'0,"-12"8"1309"0"0,11-6-1643 0 0,0 0 0 0 0,0 0 0 0 0,0 0 0 0 0,0-1 0 0 0,0 1 0 0 0,0 0-1 0 0,0 0 1 0 0,1 0 0 0 0,-1 0 0 0 0,1 1 0 0 0,0-1 0 0 0,-1 0 0 0 0,1 0 0 0 0,0 0 0 0 0,0 0 0 0 0,0 0 0 0 0,1 0 0 0 0,-1 0-1 0 0,0 0 1 0 0,1 1 0 0 0,-1-1 0 0 0,1 0 0 0 0,0 0 0 0 0,0-1 0 0 0,0 1 0 0 0,0 0 0 0 0,0 0 0 0 0,0 0 0 0 0,0 0-1 0 0,1-1 1 0 0,-1 1 0 0 0,0-1 0 0 0,1 1 0 0 0,0-1 0 0 0,-1 0 0 0 0,1 1 0 0 0,0-1 0 0 0,0 0 0 0 0,-1 0 0 0 0,1 0 0 0 0,0 0-1 0 0,0 0 1 0 0,0-1 0 0 0,0 1 0 0 0,0-1 0 0 0,0 1 0 0 0,3-1 0 0 0,-1 1-7 0 0,0-1 0 0 0,-1 0-1 0 0,1 0 1 0 0,0-1 0 0 0,0 1 0 0 0,0-1-1 0 0,-1 0 1 0 0,1 0 0 0 0,0 0 0 0 0,-1 0-1 0 0,1-1 1 0 0,-1 1 0 0 0,1-1 0 0 0,-1 0 0 0 0,0 0-1 0 0,0 0 1 0 0,4-4 0 0 0,-6 5-45 0 0,1 0 0 0 0,-1 0 1 0 0,0 0-1 0 0,0-1 0 0 0,1 1 1 0 0,-1-1-1 0 0,0 1 0 0 0,0-1 1 0 0,0 1-1 0 0,-1-1 0 0 0,1 1 0 0 0,0-1 1 0 0,-1 0-1 0 0,1 0 0 0 0,-1 1 1 0 0,1-1-1 0 0,-1 0 0 0 0,0 0 1 0 0,0 1-1 0 0,0-1 0 0 0,0 0 0 0 0,0 0 1 0 0,0 0-1 0 0,0 1 0 0 0,-1-1 1 0 0,1 0-1 0 0,0 0 0 0 0,-1 1 1 0 0,0-1-1 0 0,1 0 0 0 0,-1 1 0 0 0,0-1 1 0 0,0 1-1 0 0,0-1 0 0 0,0 1 1 0 0,0-1-1 0 0,-3-2 0 0 0,3 2-40 0 0,-1 1-1 0 0,0-1 1 0 0,0 0-1 0 0,0 0 0 0 0,0 1 1 0 0,0 0-1 0 0,0-1 1 0 0,-1 1-1 0 0,1 0 1 0 0,0 0-1 0 0,-1 0 1 0 0,1 0-1 0 0,-1 0 0 0 0,1 1 1 0 0,-1-1-1 0 0,1 1 1 0 0,-6-1-1 0 0,6 1-376 0 0,0 1-1 0 0,0-1 0 0 0,0 0 1 0 0,0 1-1 0 0,0-1 1 0 0,0 1-1 0 0,0 0 0 0 0,0 0 1 0 0,1-1-1 0 0,-1 1 1 0 0,0 0-1 0 0,0 1 0 0 0,1-1 1 0 0,-4 3-1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14064 0 0,'0'0'1400'0'0,"2"0"-1240"0"0,18 3 242 0 0,0 0 1 0 0,0-2 0 0 0,-1-1 0 0 0,26-1 0 0 0,-17-1 89 0 0,34 3 1 0 0,4 0 133 0 0,-36-1-397 0 0,-26 0-196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18199 0 0,'0'0'414'0'0,"24"-5"1460"0"0,-22 4-1916 0 0,19-2 580 0 0,-8 3-3143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17999 0 0,'8'17'1968'0'0,"3"19"-878"0"0,-10-29-618 0 0,2 1-1 0 0,-1-1 1 0 0,4 8-1 0 0,-6-14-411 0 0,1-1-76 0 0,0-1 0 0 0,0 1 0 0 0,0 0 0 0 0,0 0-1 0 0,0-1 1 0 0,-1 1 0 0 0,1-1 0 0 0,0 1 0 0 0,0-1 0 0 0,0 1-1 0 0,-1-1 1 0 0,1 1 0 0 0,0-1 0 0 0,-1 0 0 0 0,1 1 0 0 0,0-1-1 0 0,-1 0 1 0 0,1-1 0 0 0,11-17-176 0 0,-9 12 143 0 0,-1 4 52 0 0,0 0-1 0 0,0 1 1 0 0,0-1-1 0 0,0 0 0 0 0,0 1 1 0 0,1 0-1 0 0,-1-1 1 0 0,4-1-1 0 0,-5 3 6 0 0,-1 1 0 0 0,1 0 0 0 0,-1-1 0 0 0,1 1-1 0 0,0 0 1 0 0,-1 0 0 0 0,1 0 0 0 0,-1-1 0 0 0,1 1 0 0 0,-1 0 0 0 0,1 0-1 0 0,0 0 1 0 0,-1 0 0 0 0,1 0 0 0 0,0 0 0 0 0,-1 0 0 0 0,1 0 0 0 0,-1 0 0 0 0,2 1-1 0 0,-1-1 14 0 0,0 1-1 0 0,-1 0 1 0 0,1-1-1 0 0,0 1 1 0 0,0-1 0 0 0,-1 1-1 0 0,1 0 1 0 0,-1 0-1 0 0,1-1 1 0 0,-1 1-1 0 0,1 0 1 0 0,-1 0-1 0 0,1 0 1 0 0,-1 0-1 0 0,1 0 1 0 0,-1 1-1 0 0,14 28 599 0 0,-3-17-1517 0 0,-11-12 541 0 0,1-1-1 0 0,-1 1 1 0 0,1-1 0 0 0,0 1-1 0 0,-1-1 1 0 0,1 0-1 0 0,0 1 1 0 0,0-1 0 0 0,-1 1-1 0 0,1-1 1 0 0,0 0 0 0 0,-1 0-1 0 0,1 0 1 0 0,2 1-1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22 17135 0 0,'0'0'388'0'0,"-18"9"1382"0"0,17-9-1680 0 0,-1 1 0 0 0,1 0 0 0 0,0 0 0 0 0,-1 0 0 0 0,1 1 0 0 0,0-1 0 0 0,0 0 0 0 0,0 0 0 0 0,0 1 0 0 0,0-1 0 0 0,0 1 0 0 0,0-1 0 0 0,0 1 0 0 0,0-1 0 0 0,1 1 0 0 0,-1-1 0 0 0,1 1 0 0 0,-1 0 0 0 0,1-1 0 0 0,0 1 0 0 0,-1 0 1 0 0,1-1-1 0 0,0 1 0 0 0,0 0 0 0 0,0-1 0 0 0,0 1 0 0 0,1 0 0 0 0,-1-1 0 0 0,0 1 0 0 0,1 0 0 0 0,-1-1 0 0 0,2 3 0 0 0,-1-2-83 0 0,0 0 0 0 0,0-1-1 0 0,0 1 1 0 0,0-1 0 0 0,1 1 0 0 0,-1-1 0 0 0,0 1 0 0 0,1-1-1 0 0,-1 0 1 0 0,1 0 0 0 0,0 0 0 0 0,-1 0 0 0 0,1 0 0 0 0,0 0-1 0 0,0 0 1 0 0,-1-1 0 0 0,1 1 0 0 0,0 0 0 0 0,0-1 0 0 0,0 0-1 0 0,0 1 1 0 0,0-1 0 0 0,0 0 0 0 0,0 0 0 0 0,0 0 0 0 0,0 0-1 0 0,3-1 1 0 0,-1 0 24 0 0,0 0-1 0 0,-1-1 1 0 0,0 1-1 0 0,1-1 0 0 0,-1 0 1 0 0,0 0-1 0 0,0 0 0 0 0,0 0 1 0 0,0 0-1 0 0,0-1 1 0 0,0 1-1 0 0,-1-1 0 0 0,1 0 1 0 0,2-5-1 0 0,-3 7-11 0 0,-1-1 0 0 0,0 0-1 0 0,0 0 1 0 0,0 1 0 0 0,0-1-1 0 0,0 0 1 0 0,0 0 0 0 0,0 0-1 0 0,-1 0 1 0 0,1 0 0 0 0,-1 0-1 0 0,1-1 1 0 0,-1 1 0 0 0,0 0-1 0 0,0 0 1 0 0,0 0 0 0 0,0 0-1 0 0,0 0 1 0 0,0 0 0 0 0,-1-1-1 0 0,1 1 1 0 0,-1 0 0 0 0,1 0-1 0 0,-1 0 1 0 0,0 0 0 0 0,-2-3-1 0 0,3 4-54 0 0,-1 0 1 0 0,1 0-1 0 0,-1 1 0 0 0,0-1 0 0 0,1 0 1 0 0,-1 1-1 0 0,1-1 0 0 0,-1 1 0 0 0,0-1 0 0 0,0 1 1 0 0,1-1-1 0 0,-1 1 0 0 0,0-1 0 0 0,0 1 0 0 0,0 0 1 0 0,1-1-1 0 0,-1 1 0 0 0,0 0 0 0 0,0 0 0 0 0,0-1 1 0 0,0 1-1 0 0,-1 0 0 0 0,-13 5-7984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18063 0 0,'70'84'6387'0'0,"-64"-77"-6127"0"0,0 1 0 0 0,-1-1 0 0 0,0 1 0 0 0,0 0 0 0 0,3 9 0 0 0,-6-12-291 0 0,0 0-1 0 0,0 0 0 0 0,0 0 1 0 0,-1 1-1 0 0,0-1 0 0 0,0 0 1 0 0,0 1-1 0 0,-1-1 1 0 0,0 11-1 0 0,0-14 110 0 0,-1 1 1 0 0,0-1 0 0 0,1 0-1 0 0,-1 0 1 0 0,0 0-1 0 0,-1 0 1 0 0,1 0 0 0 0,0 0-1 0 0,0 0 1 0 0,-1 0-1 0 0,1-1 1 0 0,-1 1-1 0 0,0 0 1 0 0,1-1 0 0 0,-1 1-1 0 0,0-1 1 0 0,0 0-1 0 0,0 0 1 0 0,0 0 0 0 0,0 1-1 0 0,0-2 1 0 0,0 1-1 0 0,0 0 1 0 0,0 0-1 0 0,-5 0 1 0 0,2 0-170 0 0,0 0 1 0 0,0 0-1 0 0,0-1 0 0 0,0 1 0 0 0,0-1 1 0 0,0 0-1 0 0,0-1 0 0 0,-1 1 1 0 0,1-1-1 0 0,-8-2 0 0 0,11 2 35 0 0,1 0 0 0 0,-1 1 0 0 0,0-1 0 0 0,1 0 0 0 0,-1 0 0 0 0,0 0 0 0 0,1 0 0 0 0,-1-1 1 0 0,1 1-1 0 0,-1 0 0 0 0,1-1 0 0 0,0 1 0 0 0,0-1 0 0 0,0 1 0 0 0,0-1 0 0 0,0 1 0 0 0,0-1 0 0 0,-1-2 0 0 0,1 1 43 0 0,0-1 0 0 0,0 1-1 0 0,1 0 1 0 0,-1-1 0 0 0,1 1 0 0 0,0-1 0 0 0,0 1 0 0 0,0-1 0 0 0,1-5 0 0 0,1 0-296 0 0,0 1 0 0 0,0-1 0 0 0,1 0 1 0 0,1 0-1 0 0,-1 1 0 0 0,10-16 0 0 0,3 1-3313 0 0,-11 16 1940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13448 0 0,'0'0'298'0'0,"16"3"876"0"0,-7-2 21 0 0,1 1-277 0 0,-1-1 0 0 0,0-1 0 0 0,0 1 0 0 0,13-3 1 0 0,-20 2-825 0 0,-1 0 1 0 0,1 0 0 0 0,-1 0 0 0 0,1-1-1 0 0,-1 1 1 0 0,1-1 0 0 0,-1 1 0 0 0,0-1-1 0 0,1 1 1 0 0,-1-1 0 0 0,0 0 0 0 0,1 0-1 0 0,-1 1 1 0 0,0-1 0 0 0,0 0 0 0 0,0 0-1 0 0,1 0 1 0 0,-1 0 0 0 0,0-1 0 0 0,-1 1-1 0 0,1 0 1 0 0,0 0 0 0 0,0-1 0 0 0,0 1-1 0 0,-1 0 1 0 0,1-1 0 0 0,-1 1 0 0 0,1-1-1 0 0,-1 1 1 0 0,1-1 0 0 0,-1 1 0 0 0,0-1-1 0 0,0 1 1 0 0,0-2 0 0 0,0 1-91 0 0,0 1 0 0 0,0 0 0 0 0,0 0 0 0 0,0 0 1 0 0,0 0-1 0 0,0 0 0 0 0,0-1 0 0 0,-1 1 0 0 0,1 0 0 0 0,-1 0 0 0 0,1 0 1 0 0,0 0-1 0 0,-1 0 0 0 0,0 0 0 0 0,1 0 0 0 0,-1 0 0 0 0,0 0 0 0 0,1 0 0 0 0,-1 0 1 0 0,0 1-1 0 0,0-1 0 0 0,0 0 0 0 0,0 0 0 0 0,0 1 0 0 0,0-1 0 0 0,0 1 1 0 0,0-1-1 0 0,0 1 0 0 0,0-1 0 0 0,0 1 0 0 0,0-1 0 0 0,0 1 0 0 0,0 0 1 0 0,-2 0-1 0 0,0-1-26 0 0,1 1 1 0 0,0 0 0 0 0,0 0-1 0 0,0 1 1 0 0,-1-1 0 0 0,1 0 0 0 0,0 1-1 0 0,0 0 1 0 0,0-1 0 0 0,0 1-1 0 0,0 0 1 0 0,0 0 0 0 0,0 0-1 0 0,0 0 1 0 0,0 0 0 0 0,0 1 0 0 0,-1 1-1 0 0,-2 1-49 0 0,0 1-1 0 0,1 0 0 0 0,0 0 1 0 0,0 0-1 0 0,1 0 0 0 0,-1 1 1 0 0,1 0-1 0 0,0-1 0 0 0,-4 12 1 0 0,7-14 83 0 0,-1 0 1 0 0,0-1-1 0 0,1 1 0 0 0,0 0 1 0 0,0 0-1 0 0,0 0 1 0 0,0 0-1 0 0,0-1 1 0 0,0 1-1 0 0,1 0 1 0 0,-1 0-1 0 0,1 0 1 0 0,0-1-1 0 0,0 1 1 0 0,0 0-1 0 0,0-1 1 0 0,0 1-1 0 0,1-1 1 0 0,-1 1-1 0 0,1-1 1 0 0,0 0-1 0 0,0 0 1 0 0,-1 1-1 0 0,1-1 1 0 0,3 1-1 0 0,-1 1 88 0 0,0-1-1 0 0,0-1 0 0 0,0 1 1 0 0,1 0-1 0 0,-1-1 0 0 0,1 0 0 0 0,-1 0 1 0 0,1-1-1 0 0,0 1 0 0 0,0-1 1 0 0,0 0-1 0 0,0 0 0 0 0,0-1 1 0 0,0 1-1 0 0,0-1 0 0 0,0 0 1 0 0,0 0-1 0 0,9-2 0 0 0,6-2 260 0 0,-1-1 0 0 0,1-1 0 0 0,23-10-1 0 0,-34 12-429 0 0,-4 4-1319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11 326 16000 0 0,'0'0'2147'0'0,"17"-11"-943"0"0,-8 3-974 0 0,-1 0 0 0 0,-1 0 0 0 0,1-1 0 0 0,-1 1 0 0 0,-1-2 0 0 0,1 1 0 0 0,6-16 0 0 0,-8 16-213 0 0,-1-1-1 0 0,-1 1 0 0 0,0-1 0 0 0,0 1 0 0 0,-1-1 0 0 0,0 0 1 0 0,-1 0-1 0 0,0 0 0 0 0,0-15 0 0 0,-2 18 50 0 0,1 0 0 0 0,-1 0 1 0 0,0-1-1 0 0,-1 1 0 0 0,0 0 0 0 0,0 0 0 0 0,0 1 0 0 0,-1-1 1 0 0,0 0-1 0 0,0 1 0 0 0,-1 0 0 0 0,0-1 0 0 0,-8-9 0 0 0,12 15-73 0 0,-1 0 0 0 0,0 0-1 0 0,1 0 1 0 0,-1 1-1 0 0,0-1 1 0 0,1 0 0 0 0,-1 0-1 0 0,0 1 1 0 0,0-1 0 0 0,0 1-1 0 0,0-1 1 0 0,0 1-1 0 0,1-1 1 0 0,-1 1 0 0 0,0-1-1 0 0,0 1 1 0 0,0 0 0 0 0,0-1-1 0 0,0 1 1 0 0,0 0-1 0 0,0 0 1 0 0,0 0 0 0 0,-1 0-1 0 0,1 0 1 0 0,0 0 0 0 0,0 0-1 0 0,0 0 1 0 0,0 0-1 0 0,0 1 1 0 0,0-1 0 0 0,0 0-1 0 0,0 0 1 0 0,0 1 0 0 0,0-1-1 0 0,1 1 1 0 0,-1-1-1 0 0,0 1 1 0 0,0 0 0 0 0,0-1-1 0 0,0 1 1 0 0,1 0 0 0 0,-1-1-1 0 0,0 1 1 0 0,0 0-1 0 0,1 0 1 0 0,-1 0 0 0 0,1 0-1 0 0,-1 1 1 0 0,-3 4-112 0 0,0 0 1 0 0,1 1 0 0 0,1-1-1 0 0,-1 1 1 0 0,-2 11-1 0 0,0 5 9 0 0,1-1-1 0 0,1 1 0 0 0,0 32 1 0 0,11 70 96 0 0,-6-111 18 0 0,0 0-1 0 0,8 24 1 0 0,-9-34-13 0 0,0 0-1 0 0,1 0 1 0 0,-1 0 0 0 0,1-1 0 0 0,0 1 0 0 0,0-1 0 0 0,1 1 0 0 0,-1-1 0 0 0,1 1 0 0 0,0-1-1 0 0,-1 0 1 0 0,1 0 0 0 0,7 4 0 0 0,-8-6-21 0 0,1 0-1 0 0,-1 0 1 0 0,1 0 0 0 0,0 0 0 0 0,-1-1-1 0 0,1 1 1 0 0,0-1 0 0 0,-1 0-1 0 0,1 0 1 0 0,0 0 0 0 0,-1 0-1 0 0,1 0 1 0 0,0-1 0 0 0,-1 1 0 0 0,1-1-1 0 0,0 0 1 0 0,-1 1 0 0 0,1-1-1 0 0,-1 0 1 0 0,1-1 0 0 0,-1 1 0 0 0,0 0-1 0 0,1-1 1 0 0,2-1 0 0 0,0-1-28 0 0,0 0 0 0 0,0 0 1 0 0,-1-1-1 0 0,1 1 1 0 0,-1-1-1 0 0,0 0 1 0 0,0 0-1 0 0,0-1 0 0 0,3-5 1 0 0,-7 10 56 0 0,1-1 13 0 0,1-1 0 0 0,-1 1 0 0 0,0-1 0 0 0,0 0 0 0 0,0 0 0 0 0,0-3 543 0 0,-1 28 821 0 0,0-20-1341 0 0,0 0-1 0 0,1 0 1 0 0,-1 0 0 0 0,1 0-1 0 0,0 0 1 0 0,-1 0-1 0 0,1 0 1 0 0,0 0-1 0 0,0 0 1 0 0,0 0 0 0 0,0-1-1 0 0,0 1 1 0 0,1 0-1 0 0,-1-1 1 0 0,1 1-1 0 0,-1-1 1 0 0,1 1 0 0 0,-1-1-1 0 0,1 0 1 0 0,0 1-1 0 0,-1-1 1 0 0,1 0-1 0 0,0 0 1 0 0,0 0-1 0 0,2 0 1 0 0,0 0-287 0 0,-1 0 0 0 0,0 0 0 0 0,1 0 0 0 0,0-1 0 0 0,-1 0 0 0 0,1 1-1 0 0,-1-1 1 0 0,1-1 0 0 0,0 1 0 0 0,-1 0 0 0 0,1-1 0 0 0,-1 0 0 0 0,1 0 0 0 0,3-1 0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17015 0 0,'0'0'1872'0'0,"2"1"-2032"0"0,1 0-56 0 0,-1 0-8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 13736 0 0,'-16'-7'1504'0'0,"14"7"-1387"0"0,0 1 0 0 0,-1-1 1 0 0,1 1-1 0 0,0-1 1 0 0,0 1-1 0 0,0 0 1 0 0,0 0-1 0 0,0 0 1 0 0,0 0-1 0 0,0 0 0 0 0,1 0 1 0 0,-1 0-1 0 0,0 0 1 0 0,0 1-1 0 0,1-1 1 0 0,-1 1-1 0 0,1 0 0 0 0,0-1 1 0 0,-1 1-1 0 0,1 0 1 0 0,0 0-1 0 0,0 0 1 0 0,0-1-1 0 0,0 1 1 0 0,0 0-1 0 0,1 1 0 0 0,-1-1 1 0 0,0 0-1 0 0,1 0 1 0 0,0 0-1 0 0,-1 0 1 0 0,1 4-1 0 0,0-4 4 0 0,-1 0-1 0 0,1 0 0 0 0,0 1 1 0 0,0-1-1 0 0,0 0 1 0 0,1 0-1 0 0,-1 1 0 0 0,0-1 1 0 0,1 0-1 0 0,-1 0 1 0 0,1 1-1 0 0,0-1 1 0 0,0 0-1 0 0,0 0 0 0 0,0 0 1 0 0,0 0-1 0 0,0 0 1 0 0,0 0-1 0 0,1-1 1 0 0,-1 1-1 0 0,1 0 0 0 0,-1-1 1 0 0,1 1-1 0 0,0-1 1 0 0,0 1-1 0 0,0-1 1 0 0,-1 0-1 0 0,1 0 0 0 0,0 0 1 0 0,1 0-1 0 0,2 1 1 0 0,-2-1-113 0 0,1-1 0 0 0,0 0 1 0 0,-1 1-1 0 0,1-2 1 0 0,0 1-1 0 0,-1 0 0 0 0,1-1 1 0 0,-1 1-1 0 0,1-1 1 0 0,0 0-1 0 0,-1-1 0 0 0,0 1 1 0 0,1 0-1 0 0,-1-1 1 0 0,0 0-1 0 0,0 0 0 0 0,0 0 1 0 0,0 0-1 0 0,5-5 1 0 0,-6 6 23 0 0,0-1 1 0 0,-1 1 0 0 0,0-1-1 0 0,1 0 1 0 0,-1 1-1 0 0,0-1 1 0 0,0 0 0 0 0,0 0-1 0 0,0 0 1 0 0,0 0 0 0 0,-1 0-1 0 0,1 0 1 0 0,0 0-1 0 0,-1 0 1 0 0,0 0 0 0 0,1 0-1 0 0,-1 0 1 0 0,0 0 0 0 0,0-1-1 0 0,0 1 1 0 0,0 0-1 0 0,-1 0 1 0 0,1 0 0 0 0,-1 0-1 0 0,1 0 1 0 0,-1 0 0 0 0,1 0-1 0 0,-1 0 1 0 0,0 0 0 0 0,0 0-1 0 0,0 0 1 0 0,0 0-1 0 0,-1 1 1 0 0,1-1 0 0 0,-2-2-1 0 0,1 2-58 0 0,0 1 0 0 0,0-1 0 0 0,0 0 0 0 0,0 1 0 0 0,0-1 0 0 0,0 1 0 0 0,0-1 0 0 0,0 1 0 0 0,-1 0 0 0 0,1 0-1 0 0,0 0 1 0 0,-1 0 0 0 0,1 1 0 0 0,-1-1 0 0 0,1 1 0 0 0,-1-1 0 0 0,0 1 0 0 0,1 0 0 0 0,-1 0 0 0 0,1 0 0 0 0,-4 0 0 0 0,4 1-351 0 0,0-1 0 0 0,0 1 1 0 0,0-1-1 0 0,0 1 0 0 0,0 0 1 0 0,0 0-1 0 0,1 0 0 0 0,-1 0 1 0 0,0 0-1 0 0,0 0 0 0 0,1 0 1 0 0,-1 1-1 0 0,0-1 0 0 0,1 0 0 0 0,-1 1 1 0 0,-1 2-1 0 0,-3 5-1541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15736 0 0,'17'12'2138'0'0,"13"12"1947"0"0,-21-16-3856 0 0,20 14 1 0 0,-23-19-62 0 0,0 1 0 0 0,0 1 1 0 0,0-1-1 0 0,-1 1 0 0 0,1 0 0 0 0,-1 0 0 0 0,-1 1 0 0 0,7 8 1 0 0,-10-13-130 0 0,0 1 0 0 0,0 0 0 0 0,0 0-1 0 0,0 0 1 0 0,0 0 0 0 0,-1 0 0 0 0,1 0 0 0 0,-1 0 0 0 0,1 0 0 0 0,-1 0 0 0 0,0 0 0 0 0,0 0 0 0 0,1 0 0 0 0,-1 0 0 0 0,-1 0 0 0 0,1 0 0 0 0,0 0 0 0 0,-1 0 0 0 0,1 0 0 0 0,-1 0 0 0 0,1 0 0 0 0,-1 0 0 0 0,0 0 0 0 0,0 0 0 0 0,0 0 0 0 0,0-1 0 0 0,0 1 0 0 0,0 0 0 0 0,0-1 0 0 0,-1 1 0 0 0,1-1 0 0 0,-1 1 0 0 0,-2 1 0 0 0,-1 1-35 0 0,1-1 1 0 0,0 0-1 0 0,-1 0 1 0 0,0-1 0 0 0,0 1-1 0 0,0-1 1 0 0,0 0-1 0 0,0 0 1 0 0,0-1 0 0 0,0 0-1 0 0,-1 0 1 0 0,-5 1-1 0 0,7-2-90 0 0,1 0-1 0 0,0 0 1 0 0,0 0 0 0 0,0 0-1 0 0,0 0 1 0 0,0-1-1 0 0,0 1 1 0 0,0-1 0 0 0,0 0-1 0 0,0 0 1 0 0,0 0-1 0 0,0 0 1 0 0,1-1-1 0 0,-1 1 1 0 0,0-1 0 0 0,1 1-1 0 0,-1-1 1 0 0,1 0-1 0 0,0 0 1 0 0,-1 0-1 0 0,1-1 1 0 0,-3-3 0 0 0,2 0-562 0 0,-1 0 1 0 0,1 0-1 0 0,0-1 0 0 0,0 1 1 0 0,1-1-1 0 0,-1 0 1 0 0,2 0-1 0 0,-3-13 1 0 0,3 6-1070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13376 0 0,'0'0'41'0'0,"0"0"0"0"0,0 0 0 0 0,0-1 0 0 0,0 1 0 0 0,0 0 0 0 0,0 0 0 0 0,0-1 0 0 0,0 1 1 0 0,0 0-1 0 0,0 0 0 0 0,0-1 0 0 0,0 1 0 0 0,0 0 0 0 0,0 0 0 0 0,0 0 0 0 0,1-1 0 0 0,-1 1 1 0 0,0 0-1 0 0,0 0 0 0 0,0-1 0 0 0,0 1 0 0 0,1 0 0 0 0,-1 0 0 0 0,0 0 0 0 0,0 0 0 0 0,0-1 1 0 0,1 1-1 0 0,-1 0 0 0 0,0 0 0 0 0,0 0 0 0 0,0 0 0 0 0,1 0 0 0 0,-1 0 0 0 0,0 0 0 0 0,0 0 0 0 0,1 0 1 0 0,-1 0-1 0 0,0-1 0 0 0,0 1 0 0 0,1 0 0 0 0,-1 0 0 0 0,0 1 0 0 0,0-1 0 0 0,1 0 0 0 0,-1 0 1 0 0,1 0 90 0 0,0 0 0 0 0,-1 0 0 0 0,1 1 0 0 0,-1-1 0 0 0,1 0 0 0 0,0 0 0 0 0,-1 1 0 0 0,1-1 0 0 0,-1 1 0 0 0,1-1 0 0 0,-1 0 0 0 0,1 1 0 0 0,-1-1 0 0 0,1 1 0 0 0,-1-1 0 0 0,0 1 0 0 0,1 0 0 0 0,-1 0 0 0 0,5 13 636 0 0,0 1 0 0 0,-2 0-1 0 0,0 0 1 0 0,1 24-1 0 0,0-9-349 0 0,1 7-304 0 0,-2-8 140 0 0,9 34 0 0 0,-12-63-250 0 0,0 1 0 0 0,0-1 0 0 0,0 1 0 0 0,0-1-1 0 0,0 0 1 0 0,0 1 0 0 0,0-1 0 0 0,0 1 0 0 0,1-1 0 0 0,-1 0 0 0 0,0 1 0 0 0,0-1 0 0 0,0 0 0 0 0,1 1 0 0 0,-1-1 0 0 0,0 0 0 0 0,0 0 0 0 0,1 1 0 0 0,-1-1 0 0 0,0 0 0 0 0,1 0 0 0 0,-1 1 0 0 0,0-1 0 0 0,1 0 0 0 0,-1 0 0 0 0,0 0 0 0 0,1 1 0 0 0,-1-1 0 0 0,0 0 0 0 0,2 0 0 0 0,-2 0-20 0 0,1 0 1 0 0,0-1 0 0 0,0 1 0 0 0,0 0 0 0 0,0-1-1 0 0,-1 1 1 0 0,1-1 0 0 0,0 1 0 0 0,0-1 0 0 0,-1 1-1 0 0,1-1 1 0 0,0 1 0 0 0,0-2 0 0 0,22-29-485 0 0,-18 24 564 0 0,-4 5-82 0 0,0 1 1 0 0,0 0-1 0 0,0-1 0 0 0,0 1 0 0 0,0-1 0 0 0,0 1 0 0 0,0 0 0 0 0,1 0 0 0 0,-1 0 1 0 0,1 0-1 0 0,-1 0 0 0 0,1 0 0 0 0,-1 0 0 0 0,1 0 0 0 0,1 0 0 0 0,-2 1 25 0 0,0 0-1 0 0,0 0 0 0 0,1 1 0 0 0,-1-1 1 0 0,0 0-1 0 0,0 1 0 0 0,0-1 1 0 0,0 0-1 0 0,0 1 0 0 0,0-1 0 0 0,0 1 1 0 0,0 0-1 0 0,-1-1 0 0 0,1 1 0 0 0,0 0 1 0 0,0-1-1 0 0,0 1 0 0 0,-1 0 0 0 0,1 0 1 0 0,0 0-1 0 0,-1 0 0 0 0,1 0 0 0 0,0 0 1 0 0,0 1-1 0 0,9 18-89 0 0,-7-14 226 0 0,0 0 0 0 0,1 0-1 0 0,-1 0 1 0 0,6 6 0 0 0,-8-11-304 0 0,0 0 0 0 0,0 1 1 0 0,0-1-1 0 0,0-1 0 0 0,0 1 0 0 0,0 0 1 0 0,0 0-1 0 0,1 0 0 0 0,-1-1 0 0 0,0 1 0 0 0,0 0 1 0 0,1-1-1 0 0,-1 1 0 0 0,0-1 0 0 0,1 0 1 0 0,-1 1-1 0 0,1-1 0 0 0,-1 0 0 0 0,1 0 0 0 0,-1 0 1 0 0,0 0-1 0 0,1 0 0 0 0,-1 0 0 0 0,1 0 1 0 0,1-1-1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29 13264 0 0,'3'-6'-105'0'0,"0"4"294"0"0,-2-1 0 0 0,1 0-1 0 0,0 1 1 0 0,0-1 0 0 0,0 1 0 0 0,5-4-1 0 0,-6 6-126 0 0,0 0 0 0 0,0-1 0 0 0,-1 1 0 0 0,1 0 0 0 0,-1 0-1 0 0,1-1 1 0 0,0 1 0 0 0,0 0 0 0 0,0 0 0 0 0,-1 0 0 0 0,1 0 0 0 0,-1 0-1 0 0,1 0 1 0 0,0 0 0 0 0,0 0 0 0 0,-1 1 0 0 0,1-1 0 0 0,0 0-1 0 0,0 0 1 0 0,0 1 0 0 0,-1-1 0 0 0,0 0 0 0 0,1 0 0 0 0,0 1 0 0 0,-1-1-1 0 0,1 1 1 0 0,0-1 0 0 0,-1 1 0 0 0,0-1 0 0 0,1 1 0 0 0,-1-1 0 0 0,1 1-1 0 0,-1-1 1 0 0,1 1 0 0 0,-1 0 0 0 0,1 0 0 0 0,2 3 19 0 0,0 1 0 0 0,-1 0-1 0 0,1 0 1 0 0,-1 0 0 0 0,1-1 0 0 0,-2 2 0 0 0,1-1 0 0 0,0 8 0 0 0,4 43 603 0 0,-3-21-483 0 0,-2-17-8 0 0,-3 37-1 0 0,1-35-36 0 0,1 24-1 0 0,0-42-137 0 0,0 0 0 0 0,0 1 0 0 0,0-2-1 0 0,0 2 1 0 0,-1-1 0 0 0,1 1 0 0 0,-3 2 0 0 0,-1 14 210 0 0,4-19-160 0 0,0-3 62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16847 0 0,'-2'1'1793'0'0,"0"8"-1376"0"0,-2 10 552 0 0,4-1-344 0 0,0 0 0 0 0,0 1 0 0 0,2-1 0 0 0,5 24 0 0 0,22 72 61 0 0,-23-94-496 0 0,-5-16-396 0 0,6 17 306 0 0,-6-20-338 0 0,-1 0-1 0 0,1 0 0 0 0,-1-1 1 0 0,1 1-1 0 0,-1 0 1 0 0,1 0-1 0 0,-1-1 0 0 0,1 1 1 0 0,0 0-1 0 0,-1-1 0 0 0,1 1 1 0 0,0 0-1 0 0,0-1 1 0 0,-1 1-1 0 0,1-1 0 0 0,0 0 1 0 0,0 1-1 0 0,0-1 0 0 0,0 0 1 0 0,1 1-1 0 0,0-1-1704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21767 0 0,'0'0'1652'0'0,"21"0"-1544"0"0,33 6-1784 0 0,-48-6 32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11 349 18287 0 0,'0'0'1828'0'0,"18"-8"-1056"0"0,-13 6-680 0 0,0 0-1 0 0,-1-1 0 0 0,1 0 0 0 0,0 0 0 0 0,-1-1 0 0 0,0 1 1 0 0,0-1-1 0 0,0 0 0 0 0,0 0 0 0 0,-1 0 0 0 0,1 0 0 0 0,-1-1 1 0 0,0 1-1 0 0,0-1 0 0 0,-1 0 0 0 0,0 0 0 0 0,1 0 0 0 0,-2 0 1 0 0,1 0-1 0 0,1-8 0 0 0,2-13-130 0 0,-1-1 0 0 0,0-34 0 0 0,-4 48-85 0 0,0 0 0 0 0,-1 0 0 0 0,-1 0-1 0 0,0 0 1 0 0,0 1 0 0 0,-9-25-1 0 0,10 36 101 0 0,1 0 1 0 0,-1-1-1 0 0,1 1 0 0 0,-1 0 0 0 0,0 0 0 0 0,1 0 0 0 0,-1-1 1 0 0,0 1-1 0 0,0 0 0 0 0,0 0 0 0 0,1 0 0 0 0,-1 0 0 0 0,0 0 1 0 0,0 1-1 0 0,-1-1 0 0 0,1 0 0 0 0,0 0 0 0 0,-2 0 0 0 0,2 1 7 0 0,0-1 0 0 0,0 1 0 0 0,-1 0 0 0 0,1 0 0 0 0,0 0 0 0 0,0 0 0 0 0,0 1 0 0 0,0-1 0 0 0,0 0 0 0 0,0 0 0 0 0,0 1-1 0 0,0-1 1 0 0,0 0 0 0 0,0 1 0 0 0,1-1 0 0 0,-1 1 0 0 0,0-1 0 0 0,0 1 0 0 0,-1 0 0 0 0,-1 2-18 0 0,0 1-1 0 0,-1-1 1 0 0,1 1-1 0 0,0-1 1 0 0,1 1 0 0 0,-1 0-1 0 0,1 0 1 0 0,0 0 0 0 0,-3 7-1 0 0,-2 9 96 0 0,2-1 0 0 0,1 1 0 0 0,0 1 0 0 0,-1 25 0 0 0,3 85 877 0 0,2-90-531 0 0,9 124 618 0 0,-2-89-839 0 0,-4-41-185 0 0,-3-35-57 0 0,0 0-1 0 0,0 0 1 0 0,0 0-1 0 0,0 1 0 0 0,0-1 1 0 0,0 0-1 0 0,0 0 1 0 0,0 0-1 0 0,0 0 0 0 0,0 0 1 0 0,0 0-1 0 0,0 0 1 0 0,0 0-1 0 0,0 0 0 0 0,0 1 1 0 0,0-1-1 0 0,0 0 1 0 0,0 0-1 0 0,1 0 0 0 0,-1 0 1 0 0,0 0-1 0 0,0 0 1 0 0,0 0-1 0 0,0 0 0 0 0,0 0 1 0 0,0 0-1 0 0,0 0 1 0 0,0 0-1 0 0,0 0 1 0 0,0 0-1 0 0,1 0 0 0 0,-1 0 1 0 0,0 0-1 0 0,0 0 1 0 0,0 0-1 0 0,0 0 0 0 0,0 0 1 0 0,0 0-1 0 0,0 0 1 0 0,0 0-1 0 0,1 0 0 0 0,-1 0 1 0 0,0 0-1 0 0,0 0 1 0 0,0 0-1 0 0,6-4-2469 0 0,4-8-521 0 0,-9 11 2977 0 0,4-8-1465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22783 0 0,'0'0'1328'0'0,"0"18"-2112"0"0,-1-13 962 0 0,1 0-1 0 0,1 1 1 0 0,-1-1-1 0 0,1 0 0 0 0,0 0 1 0 0,0 0-1 0 0,4 9 1 0 0,-5-13-231 0 0,1 0 0 0 0,0 1 1 0 0,0-1-1 0 0,-1 0 0 0 0,1 0 1 0 0,0 0-1 0 0,0 0 0 0 0,0 0 0 0 0,0 0 1 0 0,0 0-1 0 0,0 0 0 0 0,1-1 1 0 0,-1 1-1 0 0,0 0 0 0 0,0 0 0 0 0,0-1 1 0 0,1 1-1 0 0,-1-1 0 0 0,0 0 1 0 0,1 1-1 0 0,-1-1 0 0 0,1 0 1 0 0,-1 0-1 0 0,0 1 0 0 0,1-1 0 0 0,-1 0 1 0 0,1 0-1 0 0,-1-1 0 0 0,0 1 1 0 0,1 0-1 0 0,-1 0 0 0 0,0-1 0 0 0,1 1 1 0 0,1-2-1 0 0,18-8-4268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18631 0 0,'-15'2'2015'0'0,"11"-2"-2007"0"0,4 0-103 0 0,11 7-7792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59 16208 0 0,'14'13'2087'0'0,"-11"-13"-1887"0"0,-1 0-1 0 0,0 0 0 0 0,0 0 0 0 0,1 0 1 0 0,-1 0-1 0 0,0-1 0 0 0,0 1 0 0 0,0-1 1 0 0,0 0-1 0 0,1 0 0 0 0,-1 1 0 0 0,0-1 1 0 0,0 0-1 0 0,-1-1 0 0 0,1 1 0 0 0,0 0 0 0 0,0-1 1 0 0,2-2-1 0 0,-2 3-189 0 0,-1 0 0 0 0,0 0 0 0 0,0-1 0 0 0,0 1 0 0 0,0 0 0 0 0,0-1 1 0 0,0 1-1 0 0,0-1 0 0 0,0 1 0 0 0,0-1 0 0 0,-1 1 0 0 0,1-1 0 0 0,-1 1 0 0 0,1-1 0 0 0,-1 0 0 0 0,0 1 0 0 0,0-1 1 0 0,1 0-1 0 0,-1 1 0 0 0,0-1 0 0 0,0 0 0 0 0,-1 0 0 0 0,1 1 0 0 0,0-1 0 0 0,-1-2 0 0 0,0 3-9 0 0,1 0 0 0 0,0 0-1 0 0,-1 1 1 0 0,1-1 0 0 0,-1 0 0 0 0,1 0-1 0 0,-1 1 1 0 0,1-1 0 0 0,-1 0-1 0 0,0 1 1 0 0,1-1 0 0 0,-1 1 0 0 0,0-1-1 0 0,1 1 1 0 0,-1-1 0 0 0,0 1-1 0 0,0-1 1 0 0,1 1 0 0 0,-1 0 0 0 0,0-1-1 0 0,0 1 1 0 0,0 0 0 0 0,-1-1-1 0 0,0 1 14 0 0,1 0-1 0 0,-1 0 0 0 0,0 0 0 0 0,0 1 0 0 0,0-1 1 0 0,0 0-1 0 0,0 1 0 0 0,1-1 0 0 0,-1 1 1 0 0,-3 1-1 0 0,1 0 50 0 0,0 0 1 0 0,-1 1 0 0 0,1 0 0 0 0,0 0-1 0 0,0 0 1 0 0,1 0 0 0 0,-7 7-1 0 0,8-7 16 0 0,0 0 0 0 0,0 0 0 0 0,0 0 0 0 0,0 0 0 0 0,1 0 0 0 0,-1 0 0 0 0,1 1 0 0 0,0-1 0 0 0,0 1 0 0 0,0-1 0 0 0,0 1 0 0 0,1-1 0 0 0,-1 1 0 0 0,1-1 0 0 0,0 6 0 0 0,1-6-70 0 0,-1 0 0 0 0,1 0 0 0 0,0 0 0 0 0,0-1 0 0 0,0 1 1 0 0,0 0-1 0 0,0-1 0 0 0,0 1 0 0 0,1-1 0 0 0,0 0 0 0 0,-1 1 1 0 0,1-1-1 0 0,0 0 0 0 0,0 0 0 0 0,0 0 0 0 0,0 0 0 0 0,0 0 1 0 0,1 0-1 0 0,3 2 0 0 0,-2-2-142 0 0,1 1-1 0 0,-1-1 1 0 0,1 0 0 0 0,-1 0-1 0 0,1-1 1 0 0,-1 0-1 0 0,1 1 1 0 0,0-1 0 0 0,9 0-1 0 0,-10-1-596 0 0,0 0 0 0 0,0 0-1 0 0,1-1 1 0 0,-1 0-1 0 0,0 1 1 0 0,0-1-1 0 0,5-3 1 0 0,1 0-1043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11256 0 0,'0'0'1133'0'0,"20"2"1179"0"0,-17-2-1960 0 0,0-1 0 0 0,0 1 1 0 0,0 0-1 0 0,0-1 0 0 0,0 0 1 0 0,0 0-1 0 0,0 0 0 0 0,0 0 0 0 0,0 0 1 0 0,0 0-1 0 0,-1-1 0 0 0,1 0 0 0 0,4-3 1 0 0,-3 2-237 0 0,-1 0-1 0 0,0 0 1 0 0,0 0 0 0 0,-1 0 0 0 0,1-1 0 0 0,-1 0 0 0 0,0 1 0 0 0,1-1 0 0 0,1-6 0 0 0,-2 6-118 0 0,-1 0 0 0 0,1-1 0 0 0,-1 1 0 0 0,0 0 1 0 0,0-1-1 0 0,-1 1 0 0 0,1-1 0 0 0,-1 1 0 0 0,0-1 1 0 0,0 1-1 0 0,-1-1 0 0 0,1 1 0 0 0,-1 0 1 0 0,0-1-1 0 0,0 1 0 0 0,-1 0 0 0 0,1-1 0 0 0,-1 1 1 0 0,0 0-1 0 0,-4-6 0 0 0,6 9 2 0 0,0 1-1 0 0,-1-1 1 0 0,1 1 0 0 0,-1-1 0 0 0,1 1-1 0 0,-1-1 1 0 0,1 1 0 0 0,-1-1 0 0 0,0 1-1 0 0,1 0 1 0 0,-1-1 0 0 0,1 1 0 0 0,-1 0-1 0 0,0-1 1 0 0,1 1 0 0 0,-1 0 0 0 0,0 0-1 0 0,1 0 1 0 0,-1 0 0 0 0,0-1-1 0 0,0 1 1 0 0,1 0 0 0 0,-1 0 0 0 0,0 0-1 0 0,0 1 1 0 0,-1-1-15 0 0,0 1-1 0 0,1-1 1 0 0,-1 1 0 0 0,0 0-1 0 0,1-1 1 0 0,-1 1 0 0 0,1 0-1 0 0,-1 0 1 0 0,-2 3-1 0 0,0 0-18 0 0,0 0 0 0 0,0 0 0 0 0,0 1 0 0 0,0 0 0 0 0,-3 6 0 0 0,3-4 20 0 0,1 1 0 0 0,0 0 0 0 0,0 0 0 0 0,1 0 0 0 0,0 0 0 0 0,0 0 0 0 0,1 0 0 0 0,0 0 0 0 0,0 1 1 0 0,1-1-1 0 0,0 0 0 0 0,3 16 0 0 0,-3-18 2 0 0,2 1 0 0 0,-1-1 0 0 0,1 0 0 0 0,0 1 0 0 0,0-1 0 0 0,1 0 0 0 0,0 0 0 0 0,0-1 0 0 0,0 1 0 0 0,0-1 0 0 0,1 1 0 0 0,0-1 1 0 0,1 0-1 0 0,-1 0 0 0 0,1-1 0 0 0,9 8 0 0 0,-12-11-68 0 0,-1 0 1 0 0,0 0 0 0 0,1-1 0 0 0,-1 1 0 0 0,1-1-1 0 0,-1 1 1 0 0,1-1 0 0 0,-1 1 0 0 0,1-1-1 0 0,0 0 1 0 0,-1 0 0 0 0,1 0 0 0 0,-1 0-1 0 0,1 0 1 0 0,-1 0 0 0 0,1 0 0 0 0,0-1-1 0 0,-1 1 1 0 0,1 0 0 0 0,-1-1 0 0 0,1 0 0 0 0,-1 1-1 0 0,0-1 1 0 0,1 0 0 0 0,-1 1 0 0 0,2-2-1 0 0,8-3 1622 0 0,3 22-270 0 0,-12-16-1251 0 0,0 1-1 0 0,0 0 0 0 0,0-1 0 0 0,0 1 0 0 0,1-1 0 0 0,-1 0 1 0 0,0 0-1 0 0,1 0 0 0 0,-1 0 0 0 0,1 0 0 0 0,-1 0 0 0 0,1-1 1 0 0,0 1-1 0 0,-1-1 0 0 0,1 0 0 0 0,-1 0 0 0 0,1 0 0 0 0,0 0 1 0 0,-1 0-1 0 0,1 0 0 0 0,0-1 0 0 0,-1 1 0 0 0,6-3 0 0 0,-3 2 112 0 0,1-1-1 0 0,-1 0 0 0 0,0 0 0 0 0,0-1 0 0 0,0 0 0 0 0,0 0 0 0 0,0 0 0 0 0,-1 0 0 0 0,1-1 0 0 0,4-4 0 0 0,-8 6-73 0 0,1 0 1 0 0,0 0 0 0 0,-1 0-1 0 0,0 0 1 0 0,1 0-1 0 0,-1 0 1 0 0,0-1 0 0 0,0 1-1 0 0,0 0 1 0 0,-1-1 0 0 0,1 1-1 0 0,0 0 1 0 0,-1-1 0 0 0,0 1-1 0 0,1-1 1 0 0,-1 1-1 0 0,0-1 1 0 0,0 1 0 0 0,0 0-1 0 0,-1-1 1 0 0,1 1 0 0 0,-1-1-1 0 0,1 1 1 0 0,-1-1-1 0 0,-1-1 1 0 0,1 2-29 0 0,0 0 1 0 0,0 0-1 0 0,0 0 0 0 0,-1 1 1 0 0,1-1-1 0 0,0 0 0 0 0,-1 1 0 0 0,1-1 1 0 0,-1 1-1 0 0,0 0 0 0 0,0-1 0 0 0,1 1 1 0 0,-1 0-1 0 0,0 0 0 0 0,0 0 1 0 0,0 0-1 0 0,0 1 0 0 0,0-1 0 0 0,0 0 1 0 0,0 1-1 0 0,-1 0 0 0 0,1-1 1 0 0,0 1-1 0 0,0 0 0 0 0,0 0 0 0 0,0 0 1 0 0,-1 0-1 0 0,-3 1 0 0 0,-29 8-1172 0 0,15 2-5525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16687 0 0,'0'0'972'0'0,"-4"17"1738"0"0,2 0-1871 0 0,1 1 1 0 0,0-1-1 0 0,1 0 1 0 0,3 26 0 0 0,17 67-2404 0 0,-12-68-2394 0 0,-7-36 2104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 16471 0 0,'0'0'802'0'0,"22"0"-76"0"0,-17-1-501 0 0,0-1 0 0 0,0 1 0 0 0,0-1 0 0 0,0 0-1 0 0,0 0 1 0 0,0-1 0 0 0,0 1 0 0 0,5-5 0 0 0,-9 6-177 0 0,0 0 0 0 0,1 0 0 0 0,-1 0 1 0 0,0 0-1 0 0,1 0 0 0 0,-1 0 1 0 0,0 0-1 0 0,0 0 0 0 0,0 0 1 0 0,0-1-1 0 0,0 1 0 0 0,-1 0 1 0 0,1-1-1 0 0,0 1 0 0 0,0-1 1 0 0,-1 1-1 0 0,1-1 0 0 0,-1 1 1 0 0,0-1-1 0 0,1 1 0 0 0,-1-1 1 0 0,0 1-1 0 0,0-1 0 0 0,0 0 0 0 0,0 1 1 0 0,0-1-1 0 0,0 1 0 0 0,0-1 1 0 0,-1 1-1 0 0,1-1 0 0 0,-1-2 1 0 0,0 3-18 0 0,1 0 1 0 0,-1 0 0 0 0,0 0 0 0 0,1 0-1 0 0,-1 0 1 0 0,0 0 0 0 0,0 0 0 0 0,1 0-1 0 0,-1 0 1 0 0,0 0 0 0 0,0 1-1 0 0,0-1 1 0 0,0 0 0 0 0,0 1 0 0 0,0-1-1 0 0,0 0 1 0 0,0 1 0 0 0,0-1 0 0 0,0 1-1 0 0,-2-1 1 0 0,1 1-4 0 0,0 0 1 0 0,0 0-1 0 0,0 0 1 0 0,0 0-1 0 0,0 1 1 0 0,0-1-1 0 0,0 0 1 0 0,0 1-1 0 0,1-1 1 0 0,-1 1-1 0 0,-3 1 1 0 0,0 1 29 0 0,-1 1 0 0 0,1-1 0 0 0,0 1 0 0 0,0 0 0 0 0,0 0 0 0 0,-6 7 0 0 0,8-7-22 0 0,0-1 0 0 0,0 0 0 0 0,1 1 0 0 0,0 0 0 0 0,-1-1 0 0 0,1 1 0 0 0,1 0 0 0 0,-1 0 0 0 0,0 0 0 0 0,1 0 0 0 0,0 1 0 0 0,0-1 0 0 0,0 0 0 0 0,1 0 0 0 0,-1 1 0 0 0,1 7 0 0 0,1-9-11 0 0,0 1 1 0 0,-1-1-1 0 0,1 0 0 0 0,0 0 0 0 0,1 0 1 0 0,-1 0-1 0 0,0 0 0 0 0,1 0 0 0 0,0 0 0 0 0,-1 0 1 0 0,1 0-1 0 0,1-1 0 0 0,-1 1 0 0 0,0-1 1 0 0,0 1-1 0 0,1-1 0 0 0,-1 0 0 0 0,1 0 0 0 0,0 0 1 0 0,0-1-1 0 0,0 1 0 0 0,4 1 0 0 0,0 1-620 0 0,1-1-1 0 0,0-1 1 0 0,0 1-1 0 0,0-2 0 0 0,0 1 1 0 0,0-1-1 0 0,0 0 1 0 0,1 0-1 0 0,-1-1 0 0 0,0 0 1 0 0,0-1-1 0 0,1 0 1 0 0,-1 0-1 0 0,0-1 0 0 0,0 0 1 0 0,8-3-1 0 0,-7 1-5470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17047 0 0,'5'-10'1728'0'0,"-4"11"-1477"0"0,1 0 0 0 0,0 0 0 0 0,0 0 0 0 0,-1 1-1 0 0,1-1 1 0 0,0 0 0 0 0,-1 1 0 0 0,1-1 0 0 0,-1 1-1 0 0,0-1 1 0 0,0 1 0 0 0,3 3 0 0 0,1 1 171 0 0,19 20-100 0 0,62 71-1209 0 0,-82-90-4537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214 1 13312,'0'0'2936,"-5"8"-1913,0 11 7,-4 9 500,-2-5-367,7-13-1004,0-1 0,-9 13 0,-14 27 1281,10-22-814,13-19-615,-1 0 0,-1 0-1,1-1 1,-14 13 0,9-9 660,8-9-618,1 1 0,-1-1 0,0 0 1,0 0-1,-1 0 0,1 0 0,0 0 0,-1 0 0,1-1 1,-1 1-1,1-1 0,-1 1 0,0-1 0,0 0 1,0 0-1,-3 0 0,3 0-484,3-1 378,-1 0 0,0 0 1,1 0-1,-1 0 0,1 0 0,-1 0 1,1 0-1,-1-1 0,1 1 1,-1 0-1,0 0 0,1 0 1,-1-1-1,1 1 0,-1 0 0,1 0 1,0-1-1,-1 1 0,1 0 1,-1-1-1,0 0 0,-6-4 53,5-2-72,2 6-27,-1 0-1,1 0 0,0 0 0,0 0 0,-1 0 1,1 0-1,0-1 0,0 1 0,0 0 1,0 0-1,1 0 0,-1 0 0,0 0 0,0 0 1,0 0-1,1 0 0,0-2 0,0 2 85,0 0 0,1 0 0,-1 0 0,0 0 0,1 0 0,-1 0 0,0 0 0,1 0 0,-1 1 0,1-1 0,2 0 0,6-2 15,0 0 0,1 1 0,-1 0 0,1 1 0,0 1 0,16 0 0,-24 0 0,5 0 0,1 1 0,-1 1 0,9 2 0,-2-1 0,-13-2 89,0 0 0,0-1 1,0 1-1,-1 0 0,1 0 0,0 0 0,-1 0 0,1 1 0,-1-1 0,1 0 0,-1 1 0,0-1 0,0 1 0,1-1 0,-1 1 0,0 0 0,0 0 0,0-1 0,-1 1 1,1 0-1,1 4 0,8 14-57,-8-19-32,-2 0 0,3 10 0,-2-9 0,0 0 0,0-1 0,0 1 0,-1-1 0,1 0 0,0 1 0,1-1 0,-1 0 0,2 2 0,2 3 0,-4-5-32,-1 0 1,1 0-1,0 0 0,0 0 0,-1 0 1,1 0-1,0-1 0,0 1 0,0 0 0,0 0 1,-1-1-1,1 1 0,0-1 0,1 1 0,-1-1 1,0 1-1,0-1 0,0 0 0,0 1 0,0-1 1,0 0-1,0 0 0,0 0 0,1 0 0,-1 0 1,0 0-1,0 0 0,0 0 0,2-1 0,-1 0-475,0 0 0,0 0 0,0 0 0,0 0 0,0 0 0,-1 0 0,1-1 0,0 1 0,-1-1 0,1 1 0,-1-1 0,0 0 0,0 1 0,1-1 0,0-4 0,3-2-2050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0 130 13360 0 0,'0'0'478'0'0,"2"-3"-243"0"0,6-6-18 0 0,0 0 0 0 0,0 1 0 0 0,1 0 0 0 0,0 0 0 0 0,1 1 0 0 0,-1 0 0 0 0,21-10 0 0 0,-5 5 178 0 0,-13 5-245 0 0,0 2 1 0 0,1-1 0 0 0,1 0-1 0 0,-1 2 1 0 0,1 0 0 0 0,14-2-1 0 0,-19 5-43 0 0,2 0 30 0 0,0 0 0 0 0,14 0 0 0 0,-21 1-109 0 0,-1 1 0 0 0,0-1 0 0 0,1 1-1 0 0,-1-1 1 0 0,0 1 0 0 0,0 0-1 0 0,0 1 1 0 0,1-2 0 0 0,-1 2 0 0 0,-1 0-1 0 0,1-1 1 0 0,3 3 0 0 0,-5-3-20 0 0,0 0 0 0 0,-1-1 0 0 0,0 1 0 0 0,1-1 0 0 0,0 1 0 0 0,-1 0-1 0 0,1 0 1 0 0,-1 0 0 0 0,1-1 0 0 0,-1 1 0 0 0,0 0 0 0 0,0 0 0 0 0,0 0 0 0 0,1-1 0 0 0,-1 1 0 0 0,0 0 0 0 0,0 0 0 0 0,0 0 0 0 0,0 0 0 0 0,0 0 0 0 0,0 0 0 0 0,0 0 0 0 0,0-1 0 0 0,0 1 0 0 0,0 0 0 0 0,-1 0 0 0 0,1 0 0 0 0,0-1-1 0 0,-1 3 1 0 0,-15 24 88 0 0,11-20-78 0 0,1-2-5 0 0,0-1-1 0 0,0 1 1 0 0,-1-1 0 0 0,1 1 0 0 0,-1-2-1 0 0,1 1 1 0 0,-2-1 0 0 0,1 0 0 0 0,0 0 0 0 0,-1 1-1 0 0,-11 2 1 0 0,-1 1 54 0 0,13-3 0 0 0,11-2 28 0 0,-2-1-87 0 0,0-1 0 0 0,-1 1-1 0 0,1 0 1 0 0,0 0 0 0 0,7 4-1 0 0,11 2 5 0 0,65 11 50 0 0,-79-16-49 0 0,1 0 0 0 0,-1 1-1 0 0,0 1 1 0 0,1-1 0 0 0,-1 1-1 0 0,0 0 1 0 0,-1 1 0 0 0,1-1-1 0 0,0 2 1 0 0,-1 0 0 0 0,8 7-1 0 0,-14-11-7 0 0,0-1-1 0 0,-1 0 0 0 0,1 1 0 0 0,0-1 0 0 0,0 0 0 0 0,0 1 0 0 0,-1-1 0 0 0,0 1 0 0 0,0 0 0 0 0,1-1 0 0 0,-1 1 0 0 0,0-1 1 0 0,1 1-1 0 0,-1 0 0 0 0,0-1 0 0 0,0 1 0 0 0,-1-1 0 0 0,1 1 0 0 0,0 0 0 0 0,-1-1 0 0 0,1 1 0 0 0,0-1 0 0 0,0 1 1 0 0,-1-1-1 0 0,0 0 0 0 0,0 1 0 0 0,0 0 0 0 0,1-2 0 0 0,-1 2 0 0 0,-2 0 0 0 0,-1 3 2 0 0,0 0 1 0 0,0 0-1 0 0,0 0 0 0 0,0-1 1 0 0,-1 0-1 0 0,-6 4 0 0 0,-9 4 17 0 0,0-2 0 0 0,0 0 1 0 0,-2-1-1 0 0,-21 6 0 0 0,28-10 3 0 0,-1 0-1 0 0,-26 2 1 0 0,36-6-11 0 0,-1 0 0 0 0,1-1 0 0 0,-1 0-1 0 0,1-1 1 0 0,0 0 0 0 0,-1 0 0 0 0,1 1 0 0 0,-1-2 0 0 0,-7-3-1 0 0,9 4 0 0 0,4 1-7 0 0,1 0-1 0 0,-1 0 1 0 0,0 0-1 0 0,0-1 1 0 0,0 1-1 0 0,1 0 1 0 0,-1-1-1 0 0,1 1 0 0 0,-1 0 1 0 0,0-1-1 0 0,0 0 1 0 0,1 1-1 0 0,-1 0 1 0 0,-1-1-1 0 0,2-1 11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22543 0 0,'4'-12'1576'0'0,"-1"7"-1439"0"0,1 0 0 0 0,0 1 0 0 0,1-1 0 0 0,-1 1 0 0 0,1 0 0 0 0,0 0 0 0 0,10-6 0 0 0,41-19 991 0 0,-18 13-1311 0 0,-13 7-4310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15 19439 0 0,'-17'-13'1335'0'0,"16"12"-1272"0"0,-1 1-1 0 0,1 0 1 0 0,-1 0-1 0 0,1 0 1 0 0,-1 0-1 0 0,1 0 1 0 0,-1 0 0 0 0,1 1-1 0 0,-1-1 1 0 0,1 0-1 0 0,-1 1 1 0 0,1-1-1 0 0,-1 1 1 0 0,1 0-1 0 0,0-1 1 0 0,0 1 0 0 0,-1 0-1 0 0,1 0 1 0 0,0 0-1 0 0,0 0 1 0 0,0 0-1 0 0,0 0 1 0 0,-2 2-1 0 0,-2 2 367 0 0,0 1 0 0 0,1 0 0 0 0,-6 9 0 0 0,8-12-353 0 0,1 0-1 0 0,-1 0 1 0 0,1 0 0 0 0,-1 0-1 0 0,1 0 1 0 0,0 1-1 0 0,0-1 1 0 0,1 0 0 0 0,-1 1-1 0 0,1-1 1 0 0,0 1-1 0 0,-1-1 1 0 0,2 6-1 0 0,-1-7-55 0 0,1 0 0 0 0,-1 0 0 0 0,1 0 0 0 0,0 0 0 0 0,0 0 0 0 0,-1-1 0 0 0,1 1 0 0 0,1 0 0 0 0,-1 0 0 0 0,0-1 0 0 0,0 1-1 0 0,0-1 1 0 0,1 1 0 0 0,-1-1 0 0 0,1 0 0 0 0,-1 1 0 0 0,1-1 0 0 0,0 0 0 0 0,-1 0 0 0 0,1 0 0 0 0,0 0 0 0 0,0 0 0 0 0,0-1-1 0 0,0 1 1 0 0,2 0 0 0 0,1 0-174 0 0,0 0 0 0 0,1 0 0 0 0,-1 0-1 0 0,0-1 1 0 0,1 0 0 0 0,-1 0 0 0 0,0-1 0 0 0,1 1 0 0 0,-1-1-1 0 0,0 0 1 0 0,1 0 0 0 0,-1-1 0 0 0,8-3 0 0 0,-6 2-219 0 0,-1 0 0 0 0,0-1 0 0 0,0 1 0 0 0,0-1 0 0 0,7-7 0 0 0,-9 7-805 0 0,0 1 1 0 0,0-2-1 0 0,6-7 1 0 0,-4 2-628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17135 0 0,'0'0'388'0'0,"-6"10"1096"0"0,5 6-1142 0 0,1 0-1 0 0,0-1 0 0 0,1 1 1 0 0,1 0-1 0 0,4 15 0 0 0,24 76 1707 0 0,-22-79-1828 0 0,-5-14 10 0 0,2 0 0 0 0,8 19 0 0 0,-13-33-237 0 0,0 1 1 0 0,0-1-1 0 0,0 0 1 0 0,0 0 0 0 0,1 0-1 0 0,-1 1 1 0 0,0-1-1 0 0,0 0 1 0 0,1 0 0 0 0,-1 0-1 0 0,0 1 1 0 0,0-1-1 0 0,1 0 1 0 0,-1 0 0 0 0,0 0-1 0 0,0 0 1 0 0,1 0 0 0 0,-1 0-1 0 0,0 0 1 0 0,1 1-1 0 0,-1-1 1 0 0,0 0 0 0 0,0 0-1 0 0,1 0 1 0 0,-1 0-1 0 0,0 0 1 0 0,1 0 0 0 0,-1-1-1 0 0,0 1 1 0 0,0 0-1 0 0,1 0 1 0 0,-1 0 0 0 0,0 0-1 0 0,1 0 1 0 0,-1 0-1 0 0,0 0 1 0 0,0-1 0 0 0,1 1-1 0 0,-1 0 1 0 0,0 0-1 0 0,0 0 1 0 0,0 0 0 0 0,1-1-1 0 0,-1 1 1 0 0,0 0-1 0 0,0 0 1 0 0,1-1 0 0 0,12-15-427 0 0,-7 10 319 0 0,-3 3 122 0 0,-2 2 42 0 0,1-1 0 0 0,0 1 0 0 0,-1 0-1 0 0,1-1 1 0 0,0 1 0 0 0,0 0 0 0 0,0 0 0 0 0,0 0-1 0 0,2-1 1 0 0,-3 2-36 0 0,-1 1-1 0 0,1-1 1 0 0,0 0-1 0 0,0 0 0 0 0,-1 0 1 0 0,1 1-1 0 0,0-1 1 0 0,-1 0-1 0 0,1 1 1 0 0,-1-1-1 0 0,1 0 1 0 0,0 1-1 0 0,-1-1 0 0 0,1 1 1 0 0,-1-1-1 0 0,1 1 1 0 0,-1-1-1 0 0,1 1 1 0 0,-1-1-1 0 0,0 1 0 0 0,1 0 1 0 0,-1-1-1 0 0,1 1 1 0 0,-1 0-1 0 0,0-1 1 0 0,0 1-1 0 0,0 0 1 0 0,1-1-1 0 0,-1 1 0 0 0,0 0 1 0 0,0 0-1 0 0,1 2-708 0 0,0 0 0 0 0,0 0 0 0 0,0 0 0 0 0,0-1 0 0 0,0 1 0 0 0,1 0 0 0 0,-1-1 0 0 0,1 1-1 0 0,0-1 1 0 0,0 0 0 0 0,0 0 0 0 0,0 0 0 0 0,0 1 0 0 0,5 2 0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 16671 0 0,'0'0'382'0'0,"-12"1"1496"0"0,11 0-1533 0 0,-1 1-1 0 0,1-1 0 0 0,0 1 0 0 0,-1-1 0 0 0,1 1 0 0 0,0 0 0 0 0,0 0 0 0 0,0 0 0 0 0,0-1 0 0 0,0 1 0 0 0,0 0 1 0 0,1 0-1 0 0,-1 0 0 0 0,1 0 0 0 0,-1 0 0 0 0,1 0 0 0 0,0 3 0 0 0,0-3-303 0 0,0 0 0 0 0,0-1 0 0 0,0 1 0 0 0,1 0 0 0 0,-1 0 0 0 0,1-1 1 0 0,-1 1-1 0 0,1 0 0 0 0,0-1 0 0 0,-1 1 0 0 0,1-1 0 0 0,0 1 0 0 0,0-1 0 0 0,0 1 0 0 0,0-1 0 0 0,0 0 0 0 0,1 1 0 0 0,-1-1 0 0 0,0 0 0 0 0,1 0 0 0 0,-1 0 1 0 0,1 0-1 0 0,-1 0 0 0 0,1 0 0 0 0,-1 0 0 0 0,1-1 0 0 0,-1 1 0 0 0,1-1 0 0 0,0 1 0 0 0,-1-1 0 0 0,4 1 0 0 0,-2 0-31 0 0,0-1 0 0 0,1 0 0 0 0,-1 0 0 0 0,1 0 0 0 0,-1 0-1 0 0,1-1 1 0 0,-1 1 0 0 0,0-1 0 0 0,1 0 0 0 0,-1 0 0 0 0,0 0 0 0 0,0 0 0 0 0,5-3 0 0 0,-6 3 14 0 0,-1 0 0 0 0,1 0 0 0 0,-1 0 0 0 0,1 0 1 0 0,-1 0-1 0 0,1-1 0 0 0,-1 1 0 0 0,0-1 1 0 0,0 1-1 0 0,1-1 0 0 0,-1 1 0 0 0,0-1 0 0 0,0 1 1 0 0,-1-1-1 0 0,1 0 0 0 0,0 0 0 0 0,-1 0 0 0 0,1 1 1 0 0,-1-1-1 0 0,1 0 0 0 0,-1 0 0 0 0,0 0 1 0 0,0 0-1 0 0,0 0 0 0 0,0-3 0 0 0,-1 2-72 0 0,1 1 0 0 0,-1-1 0 0 0,0 1-1 0 0,0 0 1 0 0,0-1 0 0 0,-1 1 0 0 0,1 0 0 0 0,0 0 0 0 0,-1 0-1 0 0,1 0 1 0 0,-1 0 0 0 0,0 0 0 0 0,0 0 0 0 0,0 0 0 0 0,0 1-1 0 0,-4-3 1 0 0,5 3-417 0 0,-1 0-1 0 0,1 0 1 0 0,-1 0 0 0 0,1 0-1 0 0,-1 1 1 0 0,0-1 0 0 0,1 1-1 0 0,-1-1 1 0 0,0 1-1 0 0,0-1 1 0 0,0 1 0 0 0,1 0-1 0 0,-1 0 1 0 0,-4 0-1 0 0,2 2-1670 0 0</inkml:trace>
  <inkml:trace contextRef="#ctx0" brushRef="#br0" timeOffset="1">126 96 15664 0 0,'15'0'532'0'0,"29"-1"1885"0"0,-23-5-3656 0 0,-2-5-3755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15264 0 0,'0'0'348'0'0,"6"17"1026"0"0,-2 5 166 0 0,-4-19-1434 0 0,1 1 1 0 0,-1-1-1 0 0,1 1 1 0 0,-1-1-1 0 0,1 1 0 0 0,0-1 1 0 0,1 0-1 0 0,-1 1 0 0 0,1-1 1 0 0,-1 0-1 0 0,1 0 1 0 0,0 0-1 0 0,2 3 0 0 0,-3-6-120 0 0,0 1-1 0 0,-1-1 0 0 0,1 0 0 0 0,0 0 0 0 0,-1 1 1 0 0,1-1-1 0 0,0 0 0 0 0,0 0 0 0 0,-1 0 0 0 0,1 0 1 0 0,0 0-1 0 0,0 0 0 0 0,-1 0 0 0 0,1 0 0 0 0,0 0 1 0 0,-1-1-1 0 0,1 1 0 0 0,0 0 0 0 0,0 0 0 0 0,-1-1 1 0 0,1 1-1 0 0,0 0 0 0 0,-1-1 0 0 0,1 1 0 0 0,-1 0 1 0 0,1-1-1 0 0,0 1 0 0 0,-1-1 0 0 0,1 1 0 0 0,0-2 1 0 0,15-15-389 0 0,-7 2 227 0 0,-5 10 279 0 0,-1 0 1 0 0,1-1-1 0 0,5-5 0 0 0,-9 11-77 0 0,0 0 0 0 0,0 0 0 0 0,0 0 0 0 0,1 0 0 0 0,-1 0 0 0 0,0-1 0 0 0,0 1 0 0 0,0 0 0 0 0,0 0 0 0 0,0 0 0 0 0,0 0 0 0 0,0 0 0 0 0,0 0 0 0 0,0 0 0 0 0,0 0 0 0 0,1 0 0 0 0,-1 0 0 0 0,0 0 0 0 0,0 0 0 0 0,0 0-1 0 0,0 0 1 0 0,0 0 0 0 0,0 0 0 0 0,0 0 0 0 0,0 0 0 0 0,0 0 0 0 0,1 1 0 0 0,-1-1 0 0 0,0 0 0 0 0,0 0 0 0 0,0 0 0 0 0,0 0 0 0 0,0 0 0 0 0,0 0 0 0 0,0 0 0 0 0,0 0 0 0 0,0 0 0 0 0,0 0 0 0 0,0 0 0 0 0,0 0 0 0 0,0 0 0 0 0,0 0 0 0 0,0 1-1 0 0,0-1 1 0 0,0 0 0 0 0,1 0 0 0 0,-1 0 0 0 0,0 0 0 0 0,2 8 961 0 0,1 6-318 0 0,-3-12-798 0 0,0 0-1 0 0,1 0 1 0 0,-1-1-1 0 0,0 1 1 0 0,1 0-1 0 0,-1 0 1 0 0,1-1-1 0 0,0 1 1 0 0,0-1-1 0 0,0 1 1 0 0,-1-1-1 0 0,1 1 1 0 0,2 1-1 0 0,-2-2-257 0 0,0 0-1 0 0,0-1 0 0 0,0 1 1 0 0,0 0-1 0 0,0-1 1 0 0,0 1-1 0 0,0-1 0 0 0,0 1 1 0 0,0-1-1 0 0,0 0 0 0 0,0 1 1 0 0,0-1-1 0 0,0 0 1 0 0,1 0-1 0 0,-1 0 0 0 0,0 0 1 0 0,0 0-1 0 0,0 0 1 0 0,0 0-1 0 0,2-1 0 0 0,5-1-1650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16208 0 0,'0'0'1233'0'0,"-8"20"680"0"0,8-17-1711 0 0,-1 0 1 0 0,1 1-1 0 0,0-1 0 0 0,0 0 1 0 0,0 0-1 0 0,0 0 0 0 0,1 1 1 0 0,-1-1-1 0 0,1 0 0 0 0,1 4 1 0 0,-1-6-192 0 0,0 0 0 0 0,-1 0 1 0 0,1 0-1 0 0,-1 0 1 0 0,1 0-1 0 0,0-1 0 0 0,0 1 1 0 0,0 0-1 0 0,0 0 1 0 0,-1-1-1 0 0,1 1 0 0 0,0 0 1 0 0,0-1-1 0 0,0 1 1 0 0,0-1-1 0 0,0 1 0 0 0,1-1 1 0 0,-1 0-1 0 0,0 0 1 0 0,0 1-1 0 0,0-1 0 0 0,0 0 1 0 0,0 0-1 0 0,0 0 1 0 0,0 0-1 0 0,1 0 0 0 0,-1 0 1 0 0,0 0-1 0 0,0 0 1 0 0,0-1-1 0 0,0 1 1 0 0,0 0-1 0 0,2-1 0 0 0,-1 0-79 0 0,0 0-1 0 0,0 1 1 0 0,-1-1 0 0 0,1 0-1 0 0,0 0 1 0 0,0 0-1 0 0,0-1 1 0 0,-1 1-1 0 0,1 0 1 0 0,-1 0 0 0 0,1-1-1 0 0,-1 1 1 0 0,1-1-1 0 0,-1 0 1 0 0,0 1-1 0 0,0-1 1 0 0,0 0 0 0 0,0 0-1 0 0,0 1 1 0 0,0-1-1 0 0,0 0 1 0 0,0 0-1 0 0,-1 0 1 0 0,1 0 0 0 0,-1 0-1 0 0,0 0 1 0 0,1-4-1 0 0,-1 4-161 0 0,0 1 0 0 0,-1-1 0 0 0,1 0-1 0 0,0 0 1 0 0,-1 0 0 0 0,1 0 0 0 0,-1 1 0 0 0,1-1-1 0 0,-1 0 1 0 0,0 0 0 0 0,0 1 0 0 0,0-1 0 0 0,0 0-1 0 0,0 1 1 0 0,0-1 0 0 0,0 1 0 0 0,0 0-1 0 0,-1-1 1 0 0,1 1 0 0 0,-2-2 0 0 0,3 4 199 0 0,1 0 1 0 0,-1-1-1 0 0,1 1 0 0 0,-1-1 1 0 0,0 1-1 0 0,1 0 0 0 0,-1 0 1 0 0,0-1-1 0 0,0 1 0 0 0,1 0 1 0 0,-1-1-1 0 0,0 1 0 0 0,0 0 1 0 0,0 0-1 0 0,0 0 1 0 0,0-1-1 0 0,0 1 0 0 0,0 0 1 0 0,0 0-1 0 0,0-1 0 0 0,-1 1 1 0 0,1 0-1 0 0,0 0 0 0 0,0-1 1 0 0,-1 1-1 0 0,1 0 0 0 0,0-1 1 0 0,-1 1-1 0 0,1 0 0 0 0,0-1 1 0 0,-1 1-1 0 0,1-1 1 0 0,-1 1-1 0 0,1 0 0 0 0,-1-1 1 0 0,0 1-1 0 0,1-1 0 0 0,-1 0 1 0 0,0 1-1 0 0,1-1 0 0 0,-1 1 1 0 0,0-1-1 0 0,1 0 0 0 0,-1 0 1 0 0,0 1-1 0 0,1-1 1 0 0,-1 0-1 0 0,0 0 0 0 0,0 0 1 0 0,1 0-1 0 0,-1 0 0 0 0,0 0 1 0 0,0 0-1 0 0,0 0 0 0 0,1 0 1 0 0,-1 0-1 0 0,0 0 0 0 0,0 0 1 0 0,1-1-1 0 0,-1 1 0 0 0,0 0 1 0 0,1 0-1 0 0,-1-1 1 0 0,-1 0-1 0 0,12 11 1230 0 0,0-1-1 0 0,0 0 1 0 0,15 9 0 0 0,-15-11-770 0 0,0 0 0 0 0,0 1 1 0 0,0 1-1 0 0,9 11 0 0 0,-9-9-52 0 0,-1 2 0 0 0,0 0 0 0 0,-1 0 0 0 0,0 0-1 0 0,-1 1 1 0 0,8 20 0 0 0,-13-28-125 0 0,0 1 0 0 0,-1-1 1 0 0,0 0-1 0 0,0 1 0 0 0,0-1 0 0 0,0 1 0 0 0,-1-1 0 0 0,0 1 1 0 0,-1 0-1 0 0,0-1 0 0 0,0 1 0 0 0,0-1 0 0 0,0 0 0 0 0,-1 1 1 0 0,0-1-1 0 0,-1 0 0 0 0,-4 9 0 0 0,3-9-50 0 0,1 0-1 0 0,-1 0 1 0 0,-1 0-1 0 0,1-1 1 0 0,-9 8-1 0 0,11-11-201 0 0,1-1-1 0 0,-1 1 0 0 0,0-1 1 0 0,1 0-1 0 0,-1 0 1 0 0,0 1-1 0 0,0-1 1 0 0,0-1-1 0 0,0 1 1 0 0,0 0-1 0 0,0 0 0 0 0,0-1 1 0 0,0 1-1 0 0,0-1 1 0 0,0 0-1 0 0,0 1 1 0 0,-1-1-1 0 0,1 0 0 0 0,0 0 1 0 0,0-1-1 0 0,0 1 1 0 0,-4-1-1 0 0,5 0-22 0 0,0 0 0 0 0,0 1 0 0 0,0-1 0 0 0,0 0 0 0 0,-1 0 0 0 0,1 0 0 0 0,1 0 0 0 0,-1 0 0 0 0,0-1 0 0 0,0 1-1 0 0,0 0 1 0 0,1 0 0 0 0,-1 0 0 0 0,0-1 0 0 0,1 1 0 0 0,-1 0 0 0 0,1-1 0 0 0,0 1 0 0 0,-1-1 0 0 0,1 1 0 0 0,0 0 0 0 0,0-1 0 0 0,0 1 0 0 0,0-2 0 0 0,0-3-188 0 0,0-1 0 0 0,0 1 0 0 0,0 0 0 0 0,3-8 1 0 0,5-13 1 0 0,1 0 0 0 0,13-25 1 0 0,0-4 99 0 0,-18 46-219 0 0,0 0 0 0 0,1 0 0 0 0,0 1 0 0 0,1 0 1 0 0,0 0-1 0 0,0 0 0 0 0,1 1 0 0 0,0-1 0 0 0,9-7 0 0 0,3-6 3 0 0,-15 18 211 0 0,-2-1-1 0 0,1 1 0 0 0,0-1 1 0 0,-1 0-1 0 0,0 0 0 0 0,2-6 0 0 0,-4 10 53 0 0,0 1 0 0 0,1 0 0 0 0,-1-1 0 0 0,0 1 0 0 0,0-1 0 0 0,0 1 0 0 0,0-1 0 0 0,0 1 0 0 0,0-1 0 0 0,0 1 0 0 0,0-1 0 0 0,0 1 0 0 0,0-1 0 0 0,0 1 0 0 0,0-1-1 0 0,-1 1 1 0 0,1-1 0 0 0,0 1 0 0 0,0-1 0 0 0,0 1 0 0 0,-1 0 0 0 0,1-1 0 0 0,0 1 0 0 0,-1-1 0 0 0,1 1 0 0 0,-1-1 0 0 0,0 0-17 0 0,0 1 0 0 0,0-1 0 0 0,0 1 0 0 0,0 0 0 0 0,0-1 0 0 0,0 1 0 0 0,0 0 0 0 0,0 0 0 0 0,0-1 0 0 0,0 1 0 0 0,0 0 0 0 0,-1 0 0 0 0,-2 0 19 0 0,0 1-1 0 0,-1-1 1 0 0,1 1 0 0 0,0 0 0 0 0,-5 1-1 0 0,-7 7 535 0 0,14-8-328 0 0,1 0 0 0 0,-1 0-1 0 0,1 0 1 0 0,0 0 0 0 0,0 1-1 0 0,-1-1 1 0 0,1 0 0 0 0,0 1 0 0 0,0-1-1 0 0,0 1 1 0 0,-1 1 0 0 0,2-1-93 0 0,0-1 1 0 0,-1 0-1 0 0,1 1 1 0 0,0-1-1 0 0,0 0 1 0 0,0 1-1 0 0,0-1 1 0 0,0 0-1 0 0,0 1 0 0 0,0-1 1 0 0,1 0-1 0 0,-1 1 1 0 0,0-1-1 0 0,1 0 1 0 0,-1 1-1 0 0,1-1 1 0 0,-1 0-1 0 0,1 0 1 0 0,0 0-1 0 0,0 0 1 0 0,-1 1-1 0 0,1-1 1 0 0,0 0-1 0 0,0 0 1 0 0,0 0-1 0 0,0-1 1 0 0,0 1-1 0 0,0 0 0 0 0,2 1 1 0 0,3 2 92 0 0,0 0 0 0 0,1 0 0 0 0,-1-1 1 0 0,1 0-1 0 0,0 0 0 0 0,0-1 0 0 0,0 0 0 0 0,0 0 0 0 0,1-1 1 0 0,-1 1-1 0 0,0-2 0 0 0,1 1 0 0 0,-1-1 0 0 0,0 0 0 0 0,9-1 0 0 0,1-1-209 0 0,-2 0-1 0 0,31-10 1 0 0,1-4-3826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14656 0 0,'0'0'9870'0'0,"3"15"-8725"0"0,0-3-810 0 0,-1 0-1 0 0,0 0 1 0 0,-1 0 0 0 0,0 0-1 0 0,-1 0 1 0 0,-2 19-1 0 0,1 9 92 0 0,0-14-177 0 0,0-15-137 0 0,1 0 0 0 0,1 13-1 0 0,-2 4-49 0 0,0-9-60 0 0,-2-1-51 0 0,3-18-199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19727 0 0,'0'0'7880'0'0,"14"-4"-7392"0"0,8 1-343 0 0,0 1 0 0 0,1 1 0 0 0,-1 0 0 0 0,27 4 0 0 0,13-1 91 0 0,-7 4 27 0 0,-53-6-102 0 0,2 2-85 0 0,-3-2-378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36 9992 0 0,'0'0'8303'0'0,"-13"8"-2935"0"0,8-6-5144 0 0,0 0 0 0 0,1 1 0 0 0,-1-1 0 0 0,1 1 0 0 0,-1-1 0 0 0,1 2 0 0 0,0-1 0 0 0,0 0 0 0 0,-5 7 0 0 0,5-7-137 0 0,0 0 0 0 0,1 0 0 0 0,-1 0 0 0 0,0 0 0 0 0,-6 3 0 0 0,6-4-17 0 0,-2 1 30 0 0,1 1-1 0 0,-1 0 1 0 0,1-1 0 0 0,0 2-1 0 0,0-1 1 0 0,1 0 0 0 0,-1 1-1 0 0,1 0 1 0 0,0 0 0 0 0,-4 7-1 0 0,-7 9-99 0 0,4-2-40 0 0,9-16 32 0 0,0-1 0 0 0,0 1 0 0 0,1 0 0 0 0,-1 0 0 0 0,1-1 0 0 0,-2 6 0 0 0,-6 8 37 0 0,8-15-25 0 0,0 1 0 0 0,0 0 0 0 0,0-1 0 0 0,0 1 0 0 0,0 0 0 0 0,0 0-1 0 0,0 0 1 0 0,0 2 0 0 0,-7 21-4 0 0,6-20 1 0 0,1-1 1 0 0,-1 0-1 0 0,1 1 1 0 0,0-1 0 0 0,0 0-1 0 0,0 8 1 0 0,0 3 23 0 0,1 12 3 0 0,9 50-28 0 0,-6-64 7 0 0,-2-6 11 0 0,0 0 1 0 0,1 0 0 0 0,-1 0-1 0 0,2 0 1 0 0,-1-1-1 0 0,1 1 1 0 0,0-1-1 0 0,0 1 1 0 0,8 9-1 0 0,37 40 174 0 0,-41-50-192 0 0,-1 0 0 0 0,1-1 0 0 0,0 1 0 0 0,0-2 0 0 0,1 1 0 0 0,-1-1 0 0 0,12 5 0 0 0,-6-4-31 0 0,0-1 0 0 0,-1-1 0 0 0,16 3 0 0 0,-25-6 5 0 0,1 0-1 0 0,0 1 0 0 0,-1-1 1 0 0,1-1-1 0 0,6 0 1 0 0,10-1-27 0 0,-13 2 53 0 0,-1-1 0 0 0,1 0 0 0 0,-1-1 0 0 0,9-2 0 0 0,15-3 0 0 0,15-6 0 0 0,-24 6 0 0 0,39-18 0 0 0,-8-7 95 0 0,-47 29-57 0 0,0 0-1 0 0,-1-1 1 0 0,1 1 0 0 0,7-9 0 0 0,2-1-314 0 0,-8 7 338 0 0,0 0 1 0 0,0 0-1 0 0,-1-1 0 0 0,1 0 0 0 0,-2 0 0 0 0,1 0 1 0 0,-1-1-1 0 0,0 0 0 0 0,0 0 0 0 0,-1 0 1 0 0,0 0-1 0 0,-1 0 0 0 0,0-1 0 0 0,0 1 0 0 0,-1-1 1 0 0,0 1-1 0 0,0-14 0 0 0,1-1-18 0 0,-2 16-21 0 0,1 0 1 0 0,-1 0-1 0 0,0 0 0 0 0,-2-11 0 0 0,-2-5 14 0 0,4 15-6 0 0,-1 0-1 0 0,-1 0 0 0 0,0 0 1 0 0,0 0-1 0 0,0 1 0 0 0,-1-1 1 0 0,-6-11-1 0 0,-11-19 82 0 0,-10-15-112 0 0,27 49 0 0 0,0-1 0 0 0,0 1 0 0 0,-1-1 0 0 0,1 1 0 0 0,-1 0 0 0 0,-1 1 0 0 0,1-1 0 0 0,0 1 0 0 0,-6-3 0 0 0,-12-12 0 0 0,15 13 26 0 0,0 0 0 0 0,0 0 1 0 0,-1 1-1 0 0,1 0 0 0 0,-1 0 0 0 0,0 1 0 0 0,0 0 1 0 0,-1 0-1 0 0,1 1 0 0 0,-11-2 0 0 0,13 3-26 0 0,-1 1 0 0 0,0 0 0 0 0,0 0 0 0 0,1 0 0 0 0,-1 1 0 0 0,0 0 0 0 0,-8 3 0 0 0,3-5-11 0 0,12 1 26 0 0,-1-1 1 0 0,0 1-1 0 0,0 0 0 0 0,0 0 0 0 0,0 0 0 0 0,1 0 0 0 0,-1 0 0 0 0,0 0 1 0 0,0 0-1 0 0,0 0 0 0 0,0 0 0 0 0,1 0 0 0 0,-1 0 0 0 0,0 1 0 0 0,0-1 1 0 0,-1 1-1 0 0,-19 3 303 0 0,1 0-127 0 0,4 3-179 0 0,9-4-12 0 0,-1 0 0 0 0,1-1 0 0 0,-12 3 0 0 0,14-4 0 0 0,-1 0 60 0 0,0 3-3856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35 10136 0 0,'0'0'5134'0'0,"13"-16"-951"0"0,-6 13-3977 0 0,0 0 1 0 0,0 0-1 0 0,0 1 1 0 0,1 0-1 0 0,0 0 0 0 0,-1 1 1 0 0,1 0-1 0 0,0 0 1 0 0,-1 0-1 0 0,1 1 1 0 0,0 1-1 0 0,8 1 1 0 0,-13-2-144 0 0,-1 0-1 0 0,0 1 1 0 0,0-1 0 0 0,1 1 0 0 0,-1 0 0 0 0,0 0 0 0 0,0 0 0 0 0,0 0-1 0 0,0 0 1 0 0,0 1 0 0 0,0-1 0 0 0,0 0 0 0 0,-1 1 0 0 0,1 0 0 0 0,0-1 0 0 0,-1 1-1 0 0,1 0 1 0 0,-1 0 0 0 0,0 0 0 0 0,0-1 0 0 0,0 2 0 0 0,1-1 0 0 0,-2 0-1 0 0,1 0 1 0 0,0 0 0 0 0,0 0 0 0 0,-1 1 0 0 0,1-1 0 0 0,-1 3 0 0 0,1 6 233 0 0,0 1 1 0 0,-1-1-1 0 0,0 0 1 0 0,-4 19 0 0 0,2-16-170 0 0,0 7 348 0 0,-2 27 1032 0 0,4-46-1541 0 0,0-1-1 0 0,0 1 1 0 0,0-1-1 0 0,0 1 1 0 0,1-1-1 0 0,-1 1 1 0 0,1-1-1 0 0,-1 1 1 0 0,1-1-1 0 0,0 0 1 0 0,-1 1-1 0 0,1-1 1 0 0,0 0-1 0 0,0 0 1 0 0,0 1-1 0 0,0-1 1 0 0,0 0-1 0 0,0 0 1 0 0,0 0-1 0 0,0 0 1 0 0,1 0-1 0 0,-1 0 1 0 0,3 0-1 0 0,-2 1-48 0 0,1-1 0 0 0,0 0 0 0 0,0 0 0 0 0,1 0 0 0 0,-1 0 0 0 0,0 0-1 0 0,0-1 1 0 0,6 1 0 0 0,-5-1 67 0 0,0 0-1 0 0,-1 0 1 0 0,1 1 0 0 0,0 0-1 0 0,0-1 1 0 0,-1 1-1 0 0,1 1 1 0 0,-1-1 0 0 0,7 4-1 0 0,-4-2-18 0 0,-1 1 1 0 0,1 0-1 0 0,-1 0 0 0 0,0 0 0 0 0,-1 1 0 0 0,6 5 0 0 0,-6-4 35 0 0,0 1 0 0 0,-1-1 0 0 0,1 1 0 0 0,-1-1 0 0 0,0 1 0 0 0,-1 0 0 0 0,0 0 0 0 0,3 11 0 0 0,-3-8 0 0 0,0-1 0 0 0,1 1 0 0 0,1-1 0 0 0,5 12 0 0 0,-8-20 0 0 0,0 1 0 0 0,0-1 0 0 0,0 1 0 0 0,0-1 0 0 0,0 1 0 0 0,1-1 0 0 0,-1 0 0 0 0,0 0 0 0 0,1 0 0 0 0,-1 0 0 0 0,1 0 0 0 0,-1 0 0 0 0,1 0 0 0 0,0 0 0 0 0,-1 0 0 0 0,1-1 0 0 0,0 1 0 0 0,-1-1 0 0 0,1 1 0 0 0,0-1 0 0 0,0 0 0 0 0,3 1 0 0 0,3-2 0 0 0,-1 0 0 0 0,0 0 0 0 0,0 0 0 0 0,12-4 0 0 0,-14 3 0 0 0,1 1 0 0 0,-1-1 0 0 0,1 1 0 0 0,0 1 0 0 0,-1-1 0 0 0,11 1 0 0 0,-14 0 4 0 0,1 0 0 0 0,-1 0 0 0 0,0 1-1 0 0,0-1 1 0 0,0 1 0 0 0,0 0 0 0 0,0 0 0 0 0,0 0 0 0 0,0 0-1 0 0,0 0 1 0 0,0 0 0 0 0,-1 0 0 0 0,1 0 0 0 0,0 1-1 0 0,-1-1 1 0 0,1 1 0 0 0,2 3 0 0 0,-2-1 28 0 0,0 0 1 0 0,0 0-1 0 0,0 1 0 0 0,-1-1 1 0 0,1 1-1 0 0,0 6 1 0 0,1 2 71 0 0,0-5 591 0 0,-2-6-646 0 0,-1 0-1 0 0,1-1 1 0 0,-1 1 0 0 0,1 0 0 0 0,-1 0 0 0 0,1 0-1 0 0,-1 0 1 0 0,0-1 0 0 0,0 5 0 0 0,2-1-3248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56 14168 0 0,'-3'0'265'0'0,"-6"0"4"0"0,7 0 611 0 0,12-1 448 0 0,38-7-867 0 0,166-18 898 0 0,-101 19-967 0 0,80-1 29 0 0,59 6-11 0 0,-88-1-189 0 0,-83 6-117 0 0,-77-2-94 0 0,-2-1-3 0 0,-1 0-1 0 0,0 0 0 0 0,0 0 1 0 0,1 0-1 0 0,-2 0 1 0 0,2 1-1 0 0,-1-1 1 0 0,0 0-1 0 0,0 1 1 0 0,1-1-1 0 0,-1 0 1 0 0,-1 1-1 0 0,2 0 1 0 0,-1-1-1 0 0,0 1 1 0 0,2 1-1 0 0,-3-1 41 0 0,-3 5 91 0 0,-13-1-87 0 0,6 0-22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1 659 12568 0 0,'0'0'4561'0'0,"8"-18"-689"0"0,3-2-2390 0 0,0-1 1 0 0,11-36-1 0 0,-12 31-1363 0 0,-6 18-119 0 0,0 1 0 0 0,0-1 0 0 0,0 1 0 0 0,7-7 0 0 0,1-3 0 0 0,-12 16-2 0 0,1 1 0 0 0,-1-1-1 0 0,1 1 1 0 0,-1-1-1 0 0,1 1 1 0 0,0-1 0 0 0,-1 1-1 0 0,1 0 1 0 0,0-1 0 0 0,-1 1-1 0 0,1 0 1 0 0,0 0 0 0 0,-1-1-1 0 0,1 1 1 0 0,0 0 0 0 0,0 0-1 0 0,-1 0 1 0 0,1 0 0 0 0,0 0-1 0 0,0 0 1 0 0,-1 0 0 0 0,1 0-1 0 0,1 1 1 0 0,14 3 989 0 0,-14-2-987 0 0,0-1 1 0 0,1 1-1 0 0,-1-1 0 0 0,0 0 1 0 0,1 0-1 0 0,-1 0 0 0 0,1 0 1 0 0,0 0-1 0 0,-1-1 0 0 0,1 1 1 0 0,0-1-1 0 0,-1 0 0 0 0,1 1 1 0 0,0-1-1 0 0,-1-1 0 0 0,1 1 1 0 0,0 0-1 0 0,0-1 0 0 0,-1 1 1 0 0,1-1-1 0 0,-1 0 0 0 0,1 0 1 0 0,-1 0-1 0 0,1 0 0 0 0,-1 0 1 0 0,1 0-1 0 0,-1-1 0 0 0,0 1 1 0 0,0-1-1 0 0,3-2 1 0 0,6-6 38 0 0,-1 0 0 0 0,0 0 0 0 0,0-1 0 0 0,-1 0 0 0 0,0-1 0 0 0,-1 0 0 0 0,-1 0 0 0 0,1-1 0 0 0,-2 0 0 0 0,6-18 0 0 0,6-8 68 0 0,-14 33-97 0 0,0 1 2 0 0,-1 4 36 0 0,9 3-33 0 0,13-1-18 0 0,-22-1 3 0 0,0 0 0 0 0,1 0 0 0 0,-1 0 0 0 0,0 0 0 0 0,0-1 0 0 0,1 1 0 0 0,-1-1 0 0 0,0 0 0 0 0,0 0 0 0 0,0 0 0 0 0,0 0 0 0 0,0-1 0 0 0,3-1 0 0 0,-2 0 0 0 0,3-2 5 0 0,0 0 0 0 0,-1 0 0 0 0,0-1 0 0 0,0 0 0 0 0,0 0 0 0 0,-1-1 0 0 0,6-6 0 0 0,-4 3 3 0 0,0 1 0 0 0,14-13 0 0 0,8-8 21 0 0,-22 22-17 0 0,0 0-1 0 0,12-10 1 0 0,-12 12 0 0 0,0 1-1 0 0,0 0 1 0 0,0 0 0 0 0,1 1-1 0 0,-1 0 1 0 0,1 0 0 0 0,0 0-1 0 0,0 1 1 0 0,1 1 0 0 0,14-4-1 0 0,-19 5-135 0 0,0 0 0 0 0,-1 0-1 0 0,1 0 1 0 0,-1 0 0 0 0,1 0 0 0 0,-1-1-1 0 0,0 0 1 0 0,5-2 0 0 0,4-8-7388 0 0,-3 1-561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5 7488 0 0,'2'-4'16514'0'0,"-4"5"-16415"0"0,-1 0 0 0 0,1 1 0 0 0,0-1 0 0 0,0 1 0 0 0,0 0 0 0 0,0-1 0 0 0,0 1 0 0 0,0 0 0 0 0,0 0 0 0 0,0 1 0 0 0,1-1 0 0 0,-1 0 0 0 0,0 3 0 0 0,-16 37 1703 0 0,9-18-1369 0 0,1-4-417 0 0,2-6 80 0 0,-1 1 0 0 0,-11 17 0 0 0,9-17 311 0 0,-24 39 594 0 0,26-42-846 0 0,-13 18 0 0 0,-4 5 0 0 0,18-25-148 0 0,-14 18-1 0 0,13-20-32 0 0,1 0 0 0 0,-8 15 0 0 0,-1-5 40 0 0,0 1-836 0 0,14-18 762 0 0,0-1 0 0 0,1 1 0 0 0,-1 0 0 0 0,1-1 0 0 0,-1 1 0 0 0,0-1 0 0 0,1 0 0 0 0,-1 1 0 0 0,0-1 0 0 0,0 0 0 0 0,1 1 0 0 0,-1-1 0 0 0,-1 1 0 0 0,-7 3-3204 0 0,0-9-3649 0 0,8 2 4867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6992 0 0,'0'0'10886'0'0,"19"10"-7997"0"0,-14-7-2475 0 0,1 1 0 0 0,-1 0-1 0 0,0 0 1 0 0,5 7 0 0 0,3 1 41 0 0,44 35 703 0 0,-10-6-40 0 0,-29-27-878 0 0,-1 0 0 0 0,-1 1 0 0 0,19 21 1 0 0,-19-18-238 0 0,2 0 56 0 0,56 56 196 0 0,-66-66-36 0 0,0 1 0 0 0,13 19 0 0 0,-19-25-145 0 0,13 20 494 0 0,-12-17-658 0 0,2 1 0 0 0,-1 0-1 0 0,1-1 1 0 0,9 11-1 0 0,-1-3 548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176 0 15576 0 0,'0'0'320'0'0,"-1"3"1"0"0,-8 29 482 0 0,-26 60-1 0 0,7-24 514 0 0,-23 54-223 0 0,33-81-534 0 0,-8 21 18 0 0,22-56-485 0 0,4-6-87 0 0,0 0-1 0 0,-1 0 0 0 0,1 0 0 0 0,0 0 0 0 0,0 0 1 0 0,0 0-1 0 0,0 0 0 0 0,0 0 0 0 0,0 0 0 0 0,0 0 1 0 0,0 0-1 0 0,0 0 0 0 0,-1 0 0 0 0,1 0 0 0 0,0 0 1 0 0,0 0-1 0 0,0 0 0 0 0,0 0 0 0 0,0 0 0 0 0,0 0 1 0 0,0 0-1 0 0,0 0 0 0 0,0 0 0 0 0,0 0 1 0 0,0 0-1 0 0,0 0 0 0 0,0 0 0 0 0,0 0 0 0 0,0 0 1 0 0,0 0-1 0 0,-1 0 0 0 0,1 0 0 0 0,0 0 0 0 0,0 0 1 0 0,0 0-1 0 0,0 0 0 0 0,0 0 0 0 0,0 0 0 0 0,0 0 1 0 0,0 0-1 0 0,0 0 0 0 0,0-1 0 0 0,0 1 1 0 0,-1 0-1 0 0,1 0 0 0 0,0 0 0 0 0,0 0 0 0 0,0 0 1 0 0,0 0-1 0 0,0 0 0 0 0,0 0 0 0 0,0-1 0 0 0,0 1 1 0 0,0 0-1 0 0,0 0 0 0 0,0 0 0 0 0,0 0 0 0 0,0 0 1 0 0,0 0-1 0 0,0 0 0 0 0,0-1 0 0 0,0 1 0 0 0,0 0 47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9 425 16128 0 0,'0'0'2305'0'0,"13"-5"-253"0"0,-5 3-1914 0 0,0 0 1 0 0,-1 0-1 0 0,1-1 0 0 0,0 0 1 0 0,-1 0-1 0 0,0-1 1 0 0,0 0-1 0 0,0-1 0 0 0,0 1 1 0 0,-1-1-1 0 0,0 0 1 0 0,0-1-1 0 0,0 1 0 0 0,0-1 1 0 0,-1-1-1 0 0,0 1 1 0 0,0-1-1 0 0,-1 0 0 0 0,0 0 1 0 0,0 0-1 0 0,-1 0 1 0 0,0-1-1 0 0,0 1 0 0 0,0-1 1 0 0,2-13-1 0 0,-1-9-123 0 0,2-57 1 0 0,-6 74-17 0 0,-1 1 1 0 0,0-1 0 0 0,-1 0-1 0 0,0 1 1 0 0,-1 0 0 0 0,-1-1 0 0 0,-5-12-1 0 0,8 22 9 0 0,0 1-1 0 0,0 0 1 0 0,-1-1 0 0 0,1 1-1 0 0,0 0 1 0 0,-1 0-1 0 0,1 0 1 0 0,-1 0-1 0 0,0 1 1 0 0,0-1 0 0 0,1 0-1 0 0,-1 1 1 0 0,0-1-1 0 0,0 1 1 0 0,-1-1-1 0 0,1 1 1 0 0,0 0-1 0 0,0 0 1 0 0,-1 0 0 0 0,1 0-1 0 0,-1 1 1 0 0,1-1-1 0 0,0 1 1 0 0,-1-1-1 0 0,1 1 1 0 0,-1 0 0 0 0,1 0-1 0 0,-1 0 1 0 0,1 0-1 0 0,-1 0 1 0 0,1 1-1 0 0,-1-1 1 0 0,1 1 0 0 0,-1-1-1 0 0,1 1 1 0 0,-5 2-1 0 0,3 0-13 0 0,1-1-1 0 0,0 1 1 0 0,-1 0-1 0 0,1 0 1 0 0,0 1-1 0 0,0-1 1 0 0,1 0-1 0 0,-1 1 0 0 0,1 0 1 0 0,-1 0-1 0 0,1-1 1 0 0,0 1-1 0 0,1 1 1 0 0,-2 3-1 0 0,-3 10-56 0 0,2 1 0 0 0,-3 18 1 0 0,3-12 0 0 0,-2 12 182 0 0,1 1 0 0 0,3-1-1 0 0,1 0 1 0 0,1 1 0 0 0,2-1-1 0 0,2 0 1 0 0,13 57 0 0 0,-15-86-45 0 0,1 1 0 0 0,-1-1-1 0 0,2 0 1 0 0,-1 0 0 0 0,1-1 0 0 0,0 1 0 0 0,10 13 0 0 0,-13-20-87 0 0,1 1 0 0 0,-1 0 0 0 0,1 0-1 0 0,0-1 1 0 0,-1 1 0 0 0,1-1 0 0 0,0 1 0 0 0,0-1-1 0 0,0 0 1 0 0,0 0 0 0 0,0 0 0 0 0,0 0-1 0 0,0 0 1 0 0,0 0 0 0 0,0 0 0 0 0,1-1 0 0 0,-1 1-1 0 0,0-1 1 0 0,0 0 0 0 0,1 0 0 0 0,-1 0-1 0 0,0 0 1 0 0,1 0 0 0 0,-1 0 0 0 0,0 0 0 0 0,0-1-1 0 0,1 1 1 0 0,-1-1 0 0 0,0 0 0 0 0,0 1-1 0 0,0-1 1 0 0,0 0 0 0 0,0 0 0 0 0,3-2 0 0 0,1-2-116 0 0,1 1 0 0 0,-1-2 1 0 0,0 1-1 0 0,0-1 0 0 0,6-8 1 0 0,16-14-593 0 0,-27 27 719 0 0,-1 1 0 0 0,0 0 0 0 0,0 0 0 0 0,0 0 0 0 0,1 0 1 0 0,-1 0-1 0 0,0-1 0 0 0,0 1 0 0 0,1 0 0 0 0,-1 0 0 0 0,0 0 0 0 0,0 0 0 0 0,0 0 0 0 0,1 0 0 0 0,-1 0 0 0 0,0 0 0 0 0,0 0 0 0 0,1 0 0 0 0,-1 0 0 0 0,0 0 0 0 0,1 0 0 0 0,-1 0 0 0 0,0 0 0 0 0,0 0 0 0 0,1 0 0 0 0,-1 0 0 0 0,0 0 0 0 0,0 0 0 0 0,0 0 0 0 0,1 0 0 0 0,-1 1 0 0 0,0-1 1 0 0,0 0-1 0 0,1 0 0 0 0,-1 0 0 0 0,0 0 0 0 0,0 1 0 0 0,0-1 0 0 0,0 0 0 0 0,1 0 0 0 0,-1 0 0 0 0,0 1 0 0 0,0-1 0 0 0,0 0 0 0 0,0 0 0 0 0,0 0 0 0 0,0 1 0 0 0,1-1 0 0 0,3 14 7 0 0,-4-12-5 0 0,1 1-1 0 0,2 6-8 0 0,1 1-1 0 0,0-1 1 0 0,5 9 0 0 0,-7-15 6 0 0,0 0-1 0 0,0-1 1 0 0,0 1 0 0 0,0-1 0 0 0,1 1 0 0 0,-1-1 0 0 0,1 0-1 0 0,-1 0 1 0 0,1 0 0 0 0,0 0 0 0 0,0 0 0 0 0,0-1-1 0 0,4 3 1 0 0,-1-3 29 0 0,0 1-1 0 0,0-1 1 0 0,0 0-1 0 0,0-1 1 0 0,0 1-1 0 0,0-1 1 0 0,0 0-1 0 0,0-1 1 0 0,0 0-1 0 0,0 0 1 0 0,0 0-1 0 0,0 0 0 0 0,0-1 1 0 0,0 0-1 0 0,-1 0 1 0 0,1-1-1 0 0,-1 0 1 0 0,1 0-1 0 0,-1 0 1 0 0,7-6-1 0 0,-7 6-4 0 0,-1 0-1 0 0,-1 0 0 0 0,1-1 1 0 0,0 1-1 0 0,-1-1 1 0 0,0 0-1 0 0,0 0 0 0 0,0 0 1 0 0,0 0-1 0 0,-1-1 0 0 0,1 1 1 0 0,-1-1-1 0 0,0 1 1 0 0,-1-1-1 0 0,1 0 0 0 0,-1 0 1 0 0,0 1-1 0 0,0-1 1 0 0,0 0-1 0 0,-1 0 0 0 0,0 0 1 0 0,0 0-1 0 0,0 0 0 0 0,0 0 1 0 0,-2-6-1 0 0,1 8-31 0 0,0-1 0 0 0,0 1-1 0 0,0-1 1 0 0,-1 1-1 0 0,1 0 1 0 0,-1 0 0 0 0,0-1-1 0 0,0 1 1 0 0,0 1 0 0 0,0-1-1 0 0,-3-3 1 0 0,3 4-1 0 0,0 1 0 0 0,-1-1-1 0 0,1 1 1 0 0,0-1 0 0 0,0 1 0 0 0,-1 0 0 0 0,1 0 0 0 0,-1 0 0 0 0,1 0-1 0 0,-1 0 1 0 0,1 1 0 0 0,-1-1 0 0 0,0 1 0 0 0,1 0 0 0 0,-5 0 0 0 0,-2 0-404 0 0,0 1 0 0 0,-1 1 0 0 0,1-1 0 0 0,0 2 1 0 0,0-1-1 0 0,0 1 0 0 0,1 1 0 0 0,-15 7 0 0 0,14-7-757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30 15136 0 0,'0'0'881'0'0,"-3"-4"-706"0"0,1 1-65 0 0,1 2 107 0 0,0 1 0 0 0,1-1 0 0 0,-1 0 0 0 0,0 1 0 0 0,0-1 0 0 0,0 1 0 0 0,0-1 0 0 0,0 1 0 0 0,-1-1 0 0 0,1 1 0 0 0,0 0 0 0 0,0-1 0 0 0,0 1 0 0 0,0 0-1 0 0,0 0 1 0 0,0 0 0 0 0,-1 0 0 0 0,1 0 0 0 0,0 0 0 0 0,0 0 0 0 0,0 0 0 0 0,0 1 0 0 0,0-1 0 0 0,0 0 0 0 0,0 1 0 0 0,-1-1 0 0 0,1 1 0 0 0,0-1 0 0 0,0 1 0 0 0,0-1 0 0 0,1 1 0 0 0,-3 1 0 0 0,1 0-49 0 0,-1 0 0 0 0,1 0 0 0 0,0 0 0 0 0,-1 1 0 0 0,1-1 0 0 0,1 0 0 0 0,-1 1 0 0 0,0 0 0 0 0,1-1 0 0 0,-1 1 0 0 0,0 3 0 0 0,0-1-105 0 0,0 0 0 0 0,1 0 0 0 0,0 0 0 0 0,0 1 0 0 0,1-1 0 0 0,0 0 0 0 0,0 0 0 0 0,0 1 0 0 0,0-1 0 0 0,1 0 0 0 0,0 1 0 0 0,2 6 0 0 0,-2-9-94 0 0,0 1 0 0 0,0-1 0 0 0,1 0 0 0 0,-1 0 0 0 0,1 0 0 0 0,0-1 0 0 0,0 1 1 0 0,0 0-1 0 0,0-1 0 0 0,1 1 0 0 0,-1-1 0 0 0,1 0 0 0 0,-1 0 0 0 0,1 0 0 0 0,0 0 0 0 0,0 0 0 0 0,0-1 0 0 0,0 1 0 0 0,0-1 0 0 0,6 2 0 0 0,-3-1 42 0 0,1-1 0 0 0,0 0 0 0 0,-1 0 0 0 0,1-1 0 0 0,0 0 0 0 0,0 0 0 0 0,-1 0 0 0 0,1-1 0 0 0,0 0 0 0 0,-1-1-1 0 0,1 1 1 0 0,-1-1 0 0 0,1 0 0 0 0,-1-1 0 0 0,0 0 0 0 0,0 0 0 0 0,0 0 0 0 0,0-1 0 0 0,7-5 0 0 0,-10 6 7 0 0,0 1 1 0 0,0-1-1 0 0,-1 0 1 0 0,1 0-1 0 0,-1 0 1 0 0,1 0-1 0 0,-1-1 1 0 0,0 1-1 0 0,0-1 0 0 0,-1 1 1 0 0,1-1-1 0 0,-1 1 1 0 0,1-1-1 0 0,0-5 1 0 0,-1 4-72 0 0,0-1 1 0 0,-1 1 0 0 0,1 0-1 0 0,-1 0 1 0 0,0 0 0 0 0,-1-1-1 0 0,1 1 1 0 0,-1 0 0 0 0,0 0 0 0 0,-2-5-1 0 0,2 8 69 0 0,0-1-1 0 0,0 1 1 0 0,-1 0 0 0 0,1 0-1 0 0,-1 0 1 0 0,1 0 0 0 0,-1 1-1 0 0,0-1 1 0 0,0 0-1 0 0,0 1 1 0 0,0-1 0 0 0,0 1-1 0 0,0 0 1 0 0,0 0 0 0 0,0-1-1 0 0,-1 1 1 0 0,1 1-1 0 0,0-1 1 0 0,-1 0 0 0 0,1 1-1 0 0,-5-2 1 0 0,-2 1-171 0 0,1 0 1 0 0,0 0-1 0 0,-1 1 0 0 0,1 0 1 0 0,-10 2-1 0 0,15-2-24 0 0,1 0-1 0 0,-1 1 1 0 0,1-1 0 0 0,-1 1-1 0 0,1 0 1 0 0,0 0-1 0 0,-1 0 1 0 0,1 0 0 0 0,-4 2-1 0 0,4-1-664 0 0,0 0-1 0 0,0 0 0 0 0,0 0 1 0 0,0 0-1 0 0,0 1 0 0 0,-3 4 1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16671 0 0,'0'0'1274'0'0,"10"19"-577"0"0,6 74 5928 0 0,6 22-4153 0 0,-2-1-2512 0 0,-19-107 758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17887 0 0,'0'0'528'0'0,"0"-13"192"0"0,0 8-478 0 0,1-1-1 0 0,0 1 1 0 0,0-1-1 0 0,1 1 1 0 0,0-1-1 0 0,0 1 0 0 0,0 0 1 0 0,0 0-1 0 0,1 0 1 0 0,0 0-1 0 0,0 0 1 0 0,0 0-1 0 0,0 1 0 0 0,6-6 1 0 0,-4 5-90 0 0,0-1 1 0 0,1 1-1 0 0,0 0 1 0 0,-1 1-1 0 0,2 0 1 0 0,-1 0-1 0 0,0 0 1 0 0,1 0-1 0 0,0 1 0 0 0,9-3 1 0 0,-9 4-153 0 0,-1 1 1 0 0,1 0-1 0 0,0 0 1 0 0,0 1-1 0 0,-1 0 1 0 0,1 0-1 0 0,0 1 1 0 0,-1-1-1 0 0,1 2 0 0 0,0-1 1 0 0,-1 1-1 0 0,12 4 1 0 0,-14-5 12 0 0,0 1 0 0 0,-1 0 0 0 0,1 0 1 0 0,-1 0-1 0 0,0 0 0 0 0,1 0 0 0 0,-1 1 0 0 0,0-1 1 0 0,0 1-1 0 0,0 0 0 0 0,-1 0 0 0 0,1 0 0 0 0,-1 1 1 0 0,0-1-1 0 0,0 0 0 0 0,0 1 0 0 0,0 0 0 0 0,0-1 0 0 0,-1 1 1 0 0,1 0-1 0 0,-1 0 0 0 0,1 4 0 0 0,-2-4 32 0 0,0-1 1 0 0,0 0-1 0 0,-1 0 0 0 0,1 0 0 0 0,-1 1 0 0 0,1-1 1 0 0,-1 0-1 0 0,0 0 0 0 0,0 0 0 0 0,0 0 0 0 0,-1 0 1 0 0,1 0-1 0 0,-1 0 0 0 0,1 0 0 0 0,-1-1 0 0 0,0 1 0 0 0,0-1 1 0 0,0 1-1 0 0,-1-1 0 0 0,1 0 0 0 0,-3 3 0 0 0,-2 0-3 0 0,1-1 0 0 0,-1 1 0 0 0,1-1-1 0 0,-1 0 1 0 0,0 0 0 0 0,-1-1-1 0 0,-9 3 1 0 0,5-2-194 0 0,-1-1 0 0 0,0-1 0 0 0,-14 2 0 0 0,21-4-414 0 0,0 0 0 0 0,1 0 0 0 0,-1 0 0 0 0,0-1 0 0 0,0 1 0 0 0,1-2-1 0 0,-1 1 1 0 0,1 0 0 0 0,-7-4 0 0 0,6 3-1021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15576 0 0,'0'0'297'0'0,"2"2"6"0"0,13 14 168 0 0,-2-1 0 0 0,19 29 1 0 0,16 19 1200 0 0,-42-56-1471 0 0,0 0-1 0 0,1 1 1 0 0,7 15-1 0 0,-11-18-116 0 0,-2-1-1 0 0,2 0 0 0 0,-2 1 1 0 0,0 0-1 0 0,1 0 1 0 0,-2 0-1 0 0,1-1 0 0 0,-1 1 1 0 0,1 7-1 0 0,-3 29 786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25 20271 0 0,'0'0'463'0'0,"-9"-9"1109"0"0,7 8-1464 0 0,0-1 0 0 0,0 0 0 0 0,0 1 0 0 0,0 0 0 0 0,0-1 0 0 0,0 1 1 0 0,-1 0-1 0 0,1 0 0 0 0,0 0 0 0 0,-1 1 0 0 0,1-1 0 0 0,-1 1 0 0 0,1-1 0 0 0,-1 1 0 0 0,1 0 0 0 0,-4 0 0 0 0,-2 0 670 0 0,1 1 0 0 0,-1 1 0 0 0,-14 4 0 0 0,17-5-665 0 0,3 0-79 0 0,0 0-1 0 0,1-1 0 0 0,-1 1 1 0 0,0 0-1 0 0,1 0 0 0 0,-1 0 1 0 0,0 0-1 0 0,1 1 0 0 0,-1-1 0 0 0,1 0 1 0 0,0 1-1 0 0,-1-1 0 0 0,1 1 1 0 0,0-1-1 0 0,0 1 0 0 0,0-1 0 0 0,0 1 1 0 0,0 0-1 0 0,0 0 0 0 0,0-1 1 0 0,1 1-1 0 0,-1 0 0 0 0,0 4 0 0 0,0-3-98 0 0,1 0-1 0 0,0 1 0 0 0,0-1 0 0 0,0 1 1 0 0,0-1-1 0 0,0 1 0 0 0,1-1 0 0 0,-1 1 1 0 0,1-1-1 0 0,0 0 0 0 0,0 1 0 0 0,3 4 1 0 0,-2-4 6 0 0,1 0 0 0 0,0 0 1 0 0,0 0-1 0 0,0 0 1 0 0,0 0-1 0 0,1-1 1 0 0,-1 1-1 0 0,1-1 1 0 0,0 0-1 0 0,0 0 0 0 0,0 0 1 0 0,1-1-1 0 0,6 4 1 0 0,8 1-18 0 0,0 0 1 0 0,23 5-1 0 0,-22-7-433 0 0,26 10-1 0 0,-45-14 530 0 0,0-1 0 0 0,-1 0 0 0 0,1 1 0 0 0,0 0 0 0 0,-1-1 0 0 0,1 1 0 0 0,-1-1 0 0 0,1 1 0 0 0,-1 0 0 0 0,1-1 0 0 0,-1 1 0 0 0,1 0 0 0 0,-1-1 0 0 0,1 1 0 0 0,-1 0 0 0 0,0 0 0 0 0,1-1 0 0 0,-1 1 0 0 0,0 0 0 0 0,0 0 0 0 0,0 0 0 0 0,0 0 0 0 0,0-1 0 0 0,0 1 0 0 0,0 0 0 0 0,0 0 0 0 0,0 0 0 0 0,0 0 0 0 0,0-1 0 0 0,0 1 0 0 0,-1 1 0 0 0,-3 2 69 0 0,0 1-1 0 0,0-2 1 0 0,0 1-1 0 0,-1 0 1 0 0,1-1-1 0 0,-1 0 1 0 0,0 0-1 0 0,0 0 1 0 0,0-1-1 0 0,0 0 1 0 0,-1 0-1 0 0,-9 3 1 0 0,-7 0 461 0 0,-41 4 1 0 0,59-8-547 0 0,-43 2-1252 0 0,46-3 319 0 0,-2-5-2816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72 15232 0 0,'-18'-2'1527'0'0,"14"1"-1365"0"0,0 1 0 0 0,0-1 0 0 0,0 1 0 0 0,0 0 0 0 0,-6 1 0 0 0,7-1 284 0 0,-1 1-1 0 0,1-1 1 0 0,0 1-1 0 0,1 0 1 0 0,-1 0-1 0 0,0 0 1 0 0,0 1-1 0 0,0-1 1 0 0,1 1-1 0 0,-1 0 1 0 0,0-1 0 0 0,1 1-1 0 0,0 0 1 0 0,-1 1-1 0 0,1-1 1 0 0,0 0-1 0 0,0 0 1 0 0,0 1-1 0 0,-2 4 1 0 0,3-5-367 0 0,0 0 1 0 0,0 0-1 0 0,0 0 0 0 0,0 0 0 0 0,0 0 1 0 0,0 1-1 0 0,1-1 0 0 0,-1 0 1 0 0,1 0-1 0 0,0 1 0 0 0,0-1 1 0 0,0 0-1 0 0,0 1 0 0 0,0-1 1 0 0,0 0-1 0 0,0 1 0 0 0,1-1 1 0 0,0 3-1 0 0,0-2-55 0 0,1 0-1 0 0,-1-1 1 0 0,1 1 0 0 0,-1 0-1 0 0,1-1 1 0 0,0 1 0 0 0,0-1 0 0 0,0 1-1 0 0,0-1 1 0 0,1 0 0 0 0,-1 0-1 0 0,4 3 1 0 0,-2-3-73 0 0,0 1 0 0 0,0-1 0 0 0,0 0 0 0 0,1 0 0 0 0,-1 0 0 0 0,1 0 0 0 0,-1-1 0 0 0,1 0 1 0 0,0 0-1 0 0,-1 0 0 0 0,1 0 0 0 0,0-1 0 0 0,0 0 0 0 0,-1 0 0 0 0,1 0 0 0 0,0-1 0 0 0,0 1 0 0 0,4-2 0 0 0,1-1-2 0 0,-2-1-1 0 0,1 0 0 0 0,0 0 1 0 0,-1 0-1 0 0,0-1 0 0 0,9-7 1 0 0,-14 10 39 0 0,0 0 1 0 0,-1-1-1 0 0,1 0 1 0 0,-1 1-1 0 0,0-1 0 0 0,1 0 1 0 0,-1 0-1 0 0,-1 0 1 0 0,1-1-1 0 0,0 1 1 0 0,-1 0-1 0 0,1-1 1 0 0,-1 1-1 0 0,0-1 1 0 0,0 1-1 0 0,-1-1 1 0 0,1 0-1 0 0,-1 1 1 0 0,0-5-1 0 0,0 4 11 0 0,0 0-1 0 0,0 0 1 0 0,0 0-1 0 0,-1 0 1 0 0,0-1-1 0 0,0 1 1 0 0,0 0-1 0 0,-1 0 0 0 0,1 1 1 0 0,-1-1-1 0 0,0 0 1 0 0,0 0-1 0 0,0 1 1 0 0,0-1-1 0 0,-1 1 1 0 0,1 0-1 0 0,-1 0 1 0 0,0 0-1 0 0,0 0 1 0 0,0 0-1 0 0,0 1 1 0 0,-1-1-1 0 0,1 1 1 0 0,-1 0-1 0 0,0 0 1 0 0,1 0-1 0 0,-1 0 1 0 0,0 1-1 0 0,0-1 0 0 0,0 1 1 0 0,0 0-1 0 0,0 1 1 0 0,0-1-1 0 0,0 1 1 0 0,-1-1-1 0 0,1 1 1 0 0,0 0-1 0 0,0 1 1 0 0,0-1-1 0 0,0 1 1 0 0,-5 1-1 0 0,8-2 28 0 0,-2 1-396 0 0,1-1-1 0 0,-1 1 1 0 0,1-1-1 0 0,-1 1 1 0 0,1 0 0 0 0,0 0-1 0 0,-1 0 1 0 0,1 0-1 0 0,0 1 1 0 0,0-1-1 0 0,0 1 1 0 0,0-1 0 0 0,0 1-1 0 0,-2 2 1 0 0,-1 1-1476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18 585 16559 0 0,'0'0'802'0'0,"12"-11"212"0"0,-4 6-325 0 0,-1 0-1 0 0,1 0 0 0 0,12-13 0 0 0,-15 14-418 0 0,24-22 94 0 0,-2 0 1 0 0,-1-2-1 0 0,27-36 0 0 0,-48 54-341 0 0,1 0 0 0 0,-2 0-1 0 0,1-1 1 0 0,-1 0 0 0 0,-1 0 0 0 0,0 0-1 0 0,2-21 1 0 0,-3 25-13 0 0,1-14 43 0 0,-1 1-1 0 0,0-1 1 0 0,-2 1-1 0 0,0-1 1 0 0,-1 0-1 0 0,-2 1 0 0 0,0 0 1 0 0,-6-22-1 0 0,7 37-67 0 0,0-1 0 0 0,0 1 0 0 0,0 0 0 0 0,-1 0 0 0 0,0 0 0 0 0,0 0 0 0 0,0 1 0 0 0,0-1 0 0 0,-1 1 0 0 0,0 0 0 0 0,-5-5 0 0 0,7 8 10 0 0,1-1 0 0 0,-1 1 0 0 0,0 0 0 0 0,1 0 0 0 0,-1 0 0 0 0,0 0 0 0 0,0 1 0 0 0,0-1 0 0 0,1 0 0 0 0,-1 1 0 0 0,0-1 0 0 0,0 1 0 0 0,0 0 0 0 0,0 0 0 0 0,0 0 0 0 0,0 0 0 0 0,0 0 0 0 0,0 0 0 0 0,0 0 0 0 0,0 0 0 0 0,0 1 0 0 0,0-1 0 0 0,0 1 0 0 0,1-1 0 0 0,-1 1 0 0 0,0 0 0 0 0,0 0 0 0 0,1 0 0 0 0,-1 0 0 0 0,0 0 0 0 0,1 0 0 0 0,-1 0 0 0 0,1 1 0 0 0,-1-1 0 0 0,-1 4 0 0 0,-3 1 25 0 0,1 0 1 0 0,1 1-1 0 0,-1 0 0 0 0,1 0 0 0 0,0 0 0 0 0,1 1 0 0 0,0-1 0 0 0,0 1 0 0 0,-2 9 1 0 0,-2 12 170 0 0,-2 34 1 0 0,7-50-141 0 0,-33 380 3796 0 0,25-258-2754 0 0,-5 82 346 0 0,13-172-1227 0 0,2-30-194 0 0,0 0 0 0 0,-2 1 0 0 0,0-1-1 0 0,-6 25 1 0 0,10-56-6858 0 0,-2 3 4916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23927 0 0,'0'0'4831'0'0,"15"-5"-3823"0"0,-1 5-858 0 0,27-6 0 0 0,-4-1-4627 0 0,-14-1 558 0 0,-10 0 1912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0 14168 0 0,'0'0'3575'0'0,"-2"3"-3047"0"0,-2 19-62 0 0,0-1 0 0 0,2 1 0 0 0,0 0 0 0 0,2 31 0 0 0,0-46-270 0 0,0-5-164 0 0,0-1 1 0 0,0 0 0 0 0,0 0 0 0 0,0 1 0 0 0,1-1-1 0 0,-1 0 1 0 0,1 1 0 0 0,-1-1 0 0 0,0 0 0 0 0,0 0-1 0 0,1 1 1 0 0,0-2 0 0 0,0 1 0 0 0,0 1-1 0 0,-1-1 1 0 0,1-1 0 0 0,0 1 0 0 0,0 0 0 0 0,0 1-1 0 0,2 0 4 0 0,-1 0-1 0 0,1-2 0 0 0,-1 2 0 0 0,0-1 0 0 0,1 0 1 0 0,-1 0-1 0 0,1 0 0 0 0,5 1 0 0 0,-1-1 27 0 0,0 0-1 0 0,0 0 1 0 0,0-1-1 0 0,1 0 1 0 0,14-2-1 0 0,-13 0-4 0 0,0-1 0 0 0,1 0 1 0 0,9-5-1 0 0,-5 3-11 0 0,-7 2-20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15664 0 0,'0'0'4561'0'0,"8"13"609"0"0,-3-12-5151 0 0,0 0 0 0 0,-1 0 0 0 0,1 0 0 0 0,0-1 0 0 0,-1 0-1 0 0,1 1 1 0 0,0-2 0 0 0,-1 1 0 0 0,8-2 0 0 0,13 0 372 0 0,-4 1-129 0 0,30-6 1 0 0,-35 5-228 0 0,-7 1-63 0 0,1 0-1 0 0,-1 0 1 0 0,0 1-1 0 0,0 0 1 0 0,10 2 0 0 0,-15-2-41 0 0,0 0 1 0 0,1 0 0 0 0,-1 0-1 0 0,0-1 1 0 0,0 1 0 0 0,7-3 0 0 0,19-2 835 0 0,13 6-1042 0 0,-13 0-1258 0 0,-5-1-5212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11976 0 0,'0'0'11707'0'0,"14"0"-10577"0"0,21-5-414 0 0,-28 3-570 0 0,0 1 0 0 0,1 0 0 0 0,8-1 0 0 0,49-3 827 0 0,-39 2-798 0 0,22-2 5 0 0,79-5 594 0 0,-92 15-502 0 0,-34-5-177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1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10336 0 0,'0'0'5992'0'0,"19"8"-5434"0"0,-16-8-406 0 0,1 1 0 0 0,-1-1 0 0 0,0 0 0 0 0,0 0 0 0 0,1-1 0 0 0,3 0 0 0 0,10 0-127 0 0,-14 1-7 0 0,0 0-1 0 0,0 0 1 0 0,-1 0-1 0 0,1 0 0 0 0,0 1 1 0 0,-1-1-1 0 0,1 1 0 0 0,0 0 1 0 0,-1 0-1 0 0,1 0 1 0 0,-1 0-1 0 0,1 0 0 0 0,-1 0 1 0 0,1 1-1 0 0,-1 0 0 0 0,0-1 1 0 0,0 1-1 0 0,0 0 0 0 0,0 0 1 0 0,0 0-1 0 0,0 0 1 0 0,0 0-1 0 0,-1 0 0 0 0,1 1 1 0 0,-1-1-1 0 0,1 0 0 0 0,-1 1 1 0 0,0 0-1 0 0,0-1 1 0 0,0 1-1 0 0,-1-1 0 0 0,1 1 1 0 0,0 0-1 0 0,-1 0 0 0 0,0-1 1 0 0,0 1-1 0 0,0 5 0 0 0,-1 7 241 0 0,-1-1-1 0 0,0 1 0 0 0,-1 0 0 0 0,-6 16 0 0 0,4-13-106 0 0,1 0 1 0 0,-3 19-1 0 0,3-9-40 0 0,0 14-46 0 0,3-28-66 0 0,2 0-1 0 0,0-1 1 0 0,3 15-1 0 0,-3-24-8 0 0,0 1-1 0 0,0-1 1 0 0,1 1 0 0 0,0-1-1 0 0,0 0 1 0 0,0 0-1 0 0,0 0 1 0 0,1 0 0 0 0,0 0-1 0 0,-1 0 1 0 0,1 0-1 0 0,6 5 1 0 0,0-3 2 0 0,-1-1-1 0 0,1 1 1 0 0,0-1-1 0 0,1-1 1 0 0,-1 0 0 0 0,1 0-1 0 0,-1-1 1 0 0,1 0 0 0 0,13 2-1 0 0,2 1 18 0 0,-17-4-42 0 0,1-1-1 0 0,-1 0 0 0 0,0 0 1 0 0,16-2-1 0 0,-14 1-17 0 0,0 0 1 0 0,17 2-1 0 0,-26-2 51 0 0,1 0 0 0 0,-1 0 0 0 0,0 0 0 0 0,1 1 0 0 0,-1-1 0 0 0,0 1-1 0 0,1-1 1 0 0,-1 1 0 0 0,0-1 0 0 0,0 1 0 0 0,0-1 0 0 0,1 1 0 0 0,-1 0-1 0 0,0 0 1 0 0,0 0 0 0 0,0 0 0 0 0,0 0 0 0 0,0 0 0 0 0,-1 0 0 0 0,1 0-1 0 0,0 0 1 0 0,0 0 0 0 0,-1 0 0 0 0,1 0 0 0 0,0 1 0 0 0,-1-1 0 0 0,1 0-1 0 0,-1 0 1 0 0,1 2 0 0 0,-1 2 24 0 0,0 0-1 0 0,0 0 1 0 0,-1 0-1 0 0,1 0 1 0 0,-1 0-1 0 0,-2 7 1 0 0,-1 11 231 0 0,-2 11 71 0 0,-8 17 580 0 0,11-42-863 0 0,1-1 1 0 0,0 1-1 0 0,1 0 0 0 0,0 0 0 0 0,1 0 0 0 0,-1 0 0 0 0,3 11 0 0 0,-2-13-46 0 0,1-1-1 0 0,0 0 0 0 0,0 0 1 0 0,1 0-1 0 0,0 0 1 0 0,0 0-1 0 0,0 0 0 0 0,1-1 1 0 0,0 1-1 0 0,0-1 0 0 0,6 8 1 0 0,-7-11-2 0 0,0 0 1 0 0,0 0 0 0 0,0-1 0 0 0,0 1 0 0 0,0-1-1 0 0,0 1 1 0 0,1-1 0 0 0,-1 0 0 0 0,1 0-1 0 0,-1 0 1 0 0,1 0 0 0 0,-1-1 0 0 0,5 2 0 0 0,39 1-286 0 0,-10 0 253 0 0,-23-1 6 0 0,-9-2 22 0 0,1 1 1 0 0,-1 0 0 0 0,0 0-1 0 0,1 0 1 0 0,-1 0-1 0 0,0 1 1 0 0,0-1 0 0 0,0 1-1 0 0,0 0 1 0 0,0 1 0 0 0,6 4-1 0 0,-2 0 18 0 0,-7-6-13 0 0,1 1 0 0 0,0 0 0 0 0,-1-1-1 0 0,1 1 1 0 0,0-1 0 0 0,0 1 0 0 0,0-1-1 0 0,0 0 1 0 0,0 0 0 0 0,0 0 0 0 0,0 0-1 0 0,1 0 1 0 0,-1-1 0 0 0,0 1-1 0 0,0 0 1 0 0,1-1 0 0 0,-1 0 0 0 0,4 1-1 0 0,-5-2 1 0 0,0 1 0 0 0,0 0 0 0 0,-1 0 0 0 0,1 0-1 0 0,0 0 1 0 0,0 0 0 0 0,-1 0 0 0 0,1 1 0 0 0,0-1-1 0 0,-1 0 1 0 0,1 0 0 0 0,0 0 0 0 0,0 1 0 0 0,-1-1-1 0 0,1 0 1 0 0,-1 1 0 0 0,1-1 0 0 0,0 1 0 0 0,-1-1-1 0 0,1 1 1 0 0,-1-1 0 0 0,1 1 0 0 0,-1-1 0 0 0,1 1-1 0 0,-1-1 1 0 0,1 1 0 0 0,-1 0 0 0 0,0-1 0 0 0,1 1-1 0 0,-1 0 1 0 0,0-1 0 0 0,1 1 0 0 0,-1 0 0 0 0,0-1-1 0 0,0 1 1 0 0,0 0 0 0 0,0 0 0 0 0,0-1 0 0 0,0 2-1 0 0,1 4 21 0 0,-1 1 0 0 0,0-1 0 0 0,-1 12 0 0 0,0-9 138 0 0,0 4-43 0 0,-1-1 1 0 0,0 1 0 0 0,0-1 0 0 0,-1 0 0 0 0,-6 14-1 0 0,7-19-61 0 0,0 0-1 0 0,0 0 1 0 0,0 0 0 0 0,1 0-1 0 0,0 1 1 0 0,0-1-1 0 0,1 1 1 0 0,0-1-1 0 0,2 11 1 0 0,-1-11-58 0 0,0 0-1 0 0,1 0 1 0 0,0 0 0 0 0,0 0-1 0 0,0 0 1 0 0,1 0 0 0 0,0-1-1 0 0,1 0 1 0 0,-1 1 0 0 0,1-1 0 0 0,1 0-1 0 0,-1-1 1 0 0,1 1 0 0 0,0-1-1 0 0,9 8 1 0 0,-2-3-3 0 0,-9-7 11 0 0,0 0 0 0 0,1 0 0 0 0,-1 0 0 0 0,1-1 0 0 0,0 1 0 0 0,5 1 0 0 0,11 6-49 0 0,-17-8 37 0 0,0-1 0 0 0,1 1 0 0 0,-1 0 0 0 0,0-1-1 0 0,1 0 1 0 0,-1 0 0 0 0,1 0 0 0 0,-1 0 0 0 0,1 0 0 0 0,0-1-1 0 0,-1 0 1 0 0,1 0 0 0 0,-1 0 0 0 0,1 0 0 0 0,0 0-1 0 0,3-1 1 0 0,16-6-129 0 0,-20 6 123 0 0,1 0 0 0 0,-1 0-1 0 0,1 0 1 0 0,-1 0 0 0 0,1 0 0 0 0,0 1 0 0 0,-1-1-1 0 0,1 1 1 0 0,0 0 0 0 0,-1 0 0 0 0,1 1-1 0 0,0-1 1 0 0,0 1 0 0 0,-1 0 0 0 0,1-1-1 0 0,-1 2 1 0 0,6 1 0 0 0,-7-2 32 0 0,0 1 0 0 0,0-1-1 0 0,0 1 1 0 0,0 0 0 0 0,0-1 0 0 0,0 1 0 0 0,0 0 0 0 0,0 0-1 0 0,-1 1 1 0 0,1-1 0 0 0,-1 0 0 0 0,1 0 0 0 0,-1 1-1 0 0,0-1 1 0 0,0 1 0 0 0,0-1 0 0 0,1 5 0 0 0,1 5-42 0 0,-1 1 1 0 0,1 19-1 0 0,0-11 106 0 0,0 59-7 0 0,-3-73-58 0 0,0 7 52 0 0,1 1 1 0 0,0-1-1 0 0,4 18 1 0 0,-3-26-97 0 0,-1 1 0 0 0,2-1 1 0 0,-1 1-1 0 0,1-1 0 0 0,-1 0 1 0 0,2 0-1 0 0,-1 0 0 0 0,8 9 0 0 0,-6-11 30 0 0,0 0 0 0 0,0 0-1 0 0,0-1 1 0 0,1 1 0 0 0,-1-2-1 0 0,1 1 1 0 0,-1 0 0 0 0,11 2-1 0 0,-3-2-8 0 0,6 2-202 0 0,-17-4 183 0 0,-1 0 1 0 0,1-1 0 0 0,-1 1 0 0 0,1-1-1 0 0,-1 0 1 0 0,1 0 0 0 0,-1 1-1 0 0,1-1 1 0 0,-1 0 0 0 0,1 0-1 0 0,1-1 1 0 0,-2 1 9 0 0,1 0 0 0 0,-1 0 0 0 0,0 0 0 0 0,0 0 0 0 0,0 0 1 0 0,0 0-1 0 0,0 0 0 0 0,1 0 0 0 0,-1 1 0 0 0,0-1 0 0 0,0 0 0 0 0,0 1 0 0 0,0-1 0 0 0,0 1 0 0 0,0-1 0 0 0,0 1 0 0 0,0-1 0 0 0,0 1 0 0 0,0 0 0 0 0,1 0 0 0 0,2 4 20 0 0,-4-4-1 0 0,0-1 1 0 0,1 1-1 0 0,-1-1 1 0 0,0 1-1 0 0,1-1 1 0 0,-1 0-1 0 0,1 1 0 0 0,-1-1 1 0 0,0 0-1 0 0,1 1 1 0 0,-1-1-1 0 0,1 0 0 0 0,-1 1 1 0 0,1-1-1 0 0,-1 0 1 0 0,1 0-1 0 0,-1 0 1 0 0,1 0-1 0 0,0 1 0 0 0,-1-1 1 0 0,1 0-1 0 0,-1 0 1 0 0,1 0-1 0 0,-1 0 1 0 0,1 0-1 0 0,1 0 0 0 0,-2 0 4 0 0,0 1-1 0 0,1-1 0 0 0,-1 1 0 0 0,1-1 1 0 0,-1 1-1 0 0,0-1 0 0 0,0 1 0 0 0,1-1 1 0 0,-1 1-1 0 0,0-1 0 0 0,0 1 0 0 0,0 0 0 0 0,1-1 1 0 0,-1 1-1 0 0,0 0 0 0 0,0-1 0 0 0,0 1 1 0 0,0-1-1 0 0,0 2 0 0 0,-1 15 163 0 0,-11 24 668 0 0,8-31-745 0 0,1 1 0 0 0,0-1 0 0 0,0 1 0 0 0,1 0 0 0 0,0 13 0 0 0,2-22-81 0 0,0-1 0 0 0,0 1 1 0 0,1-1-1 0 0,-1 1 0 0 0,0-1 0 0 0,1 1 1 0 0,-1-1-1 0 0,1 1 0 0 0,0-1 0 0 0,-1 0 1 0 0,1 1-1 0 0,0-1 0 0 0,0 0 0 0 0,0 1 1 0 0,0-1-1 0 0,0 0 0 0 0,0 0 0 0 0,0 0 1 0 0,2 1-1 0 0,0 0-196 0 0,-1 0 0 0 0,1-1 0 0 0,-1 0 0 0 0,1 1 0 0 0,-1-1 0 0 0,1 0 0 0 0,0 0 0 0 0,5 0 0 0 0,1 0-688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0 13968 0 0,'0'0'1369'0'0,"0"3"-1202"0"0,3 41 382 0 0,-1-32-80 0 0,-1 1-1 0 0,0 0 1 0 0,-2 16-1 0 0,1-19-401 0 0,-3 14 555 0 0,0 0 0 0 0,-1-1 0 0 0,-8 28 0 0 0,4-33 287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2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16.70264"/>
      <inkml:brushProperty name="anchorY" value="-1709.7948"/>
      <inkml:brushProperty name="scaleFactor" value="0.5"/>
    </inkml:brush>
  </inkml:definitions>
  <inkml:trace contextRef="#ctx0" brushRef="#br0">666 857 6688 0 0,'0'0'10543'0'0,"-1"2"-10372"0"0,-3 3 424 0 0,3-4-650 0 0,-8 5 640 0 0,7-4-514 0 0,-2 1-40 0 0,1 0-21 0 0,0 0 65 0 0,-1 1 53 0 0,1 1-85 0 0,0 0 31 0 0,0 0-10 0 0,1-1 0 0 0,0 0 0 0 0,0-1 0 0 0,0 1 75 0 0,1 0-96 0 0,1 0-43 0 0,-1-1 10 0 0,1 1-10 0 0,0 0 0 0 0,0 0 0 0 0,0 1 0 0 0,0-1 0 0 0,1 0 0 0 0,-1 0 0 0 0,2 0 0 0 0,-1 0 0 0 0,1 0-112 0 0,0-1 144 0 0,0 1-48 0 0,1-1 16 0 0,-1 1-74 0 0,2 0 20 0 0,1 0 65 0 0,1 1-22 0 0,0 0 217 0 0,1-1-181 0 0,-1 0-20 0 0,1-1-198 0 0,-1-1 168 0 0,0 0 19 0 0,0 0-80 0 0,1 0 32 0 0,0-1 65 0 0,-1 0 53 0 0,1 0-85 0 0,0 0 31 0 0,0-1-10 0 0,0 1 0 0 0,1-2 0 0 0,2 0-112 0 0,0 1 32 0 0,0-1 96 0 0,-1 1-32 0 0,1-1 16 0 0,-2-1 0 0 0,1 0-93 0 0,0-2-67 0 0,1 0 107 0 0,0 0 53 0 0,1-1-14 0 0,0 0-340 0 0,3 0-189 0 0,0-1 546 0 0,-2 0 241 0 0,-1 0-22 0 0,-1 1 54 0 0,-2 0-322 0 0,0-2 92 0 0,-1 0-130 0 0,-1 0 108 0 0,1-1-36 0 0,0-2-212 0 0,0-1-272 0 0,0-2 335 0 0,0 2 164 0 0,-1-1-45 0 0,-1 2 42 0 0,-1 0 0 0 0,-1 0 0 0 0,-1 0 0 0 0,0 1 0 0 0,0-2 0 0 0,-1 1 0 0 0,0-1 0 0 0,0-1 234 0 0,-1 0 35 0 0,0 2 32 0 0,0-1 7 0 0,0 1-210 0 0,0 0 14 0 0,0 1-27 0 0,-1 0-4 0 0,0 0-94 0 0,0 0 138 0 0,-1 1-157 0 0,1 0 160 0 0,-1 0-76 0 0,0 1 24 0 0,-1 0-4 0 0,1 0 0 0 0,-1 1-84 0 0,0 0 24 0 0,0-1-12 0 0,-1 1 0 0 0,0 1 0 0 0,0-1 0 0 0,-2 1 150 0 0,1-2-25 0 0,0 1 16 0 0,0 1 3 0 0,-1-1-270 0 0,0 2 30 0 0,0-1-44 0 0,-2 0 185 0 0,1 0 187 0 0,-1 0-24 0 0,-1-1 104 0 0,0 0-373 0 0,0 1 111 0 0,-2 1 25 0 0,2 1-96 0 0,-1 1 31 0 0,-1-2-10 0 0,0 1 75 0 0,0 0-96 0 0,0 0 31 0 0,1 0-10 0 0,0 1 103 0 0,0 0-132 0 0,0 0 137 0 0,1 1-135 0 0,0 0 152 0 0,0 0-157 0 0,0 1 160 0 0,0 1-10 0 0,-1-1 23 0 0,1 1 0 0 0,-2 1 3 0 0,1-1-168 0 0,1 0 48 0 0,-1 0-24 0 0,1 0 0 0 0,1 0 0 0 0,0 1 0 0 0,-1 1 0 0 0,-1 0 0 0 0,0 1 0 0 0,-2 1 0 0 0,-1 2 0 0 0,0 0 0 0 0,1 0 0 0 0,1-2 0 0 0,1 1 0 0 0,2-2 0 0 0,1 1 252 0 0,0 0 208 0 0,-1 2-174 0 0,-1 1-129 0 0,1 0-62 0 0,0 1 111 0 0,0 1 206 0 0,0 0-280 0 0,-2 1-133 0 0,1 0 34 0 0,2-2-33 0 0,-1 1 0 0 0,1-1 0 0 0,1 0-74 0 0,0-2 95 0 0,1 1-32 0 0,0 0 11 0 0,1-1 0 0 0,0 2 0 0 0,0 0 0 0 0,-1-1 75 0 0,0 4-96 0 0,1-1 31 0 0,-1 2-10 0 0,1 0 0 0 0,-1 2 0 0 0,0 1 0 0 0,0-2 0 0 0,0-1 0 0 0,2 0 0 0 0,0-1 0 0 0,1-2 0 0 0,0-1 0 0 0,0-1 0 0 0,0 2 0 0 0,1 0 0 0 0,0 0 0 0 0,1 0 0 0 0,0 0 0 0 0,0 1 0 0 0,0-1 0 0 0,1 0 0 0 0,0 1 0 0 0,0-1 0 0 0,1-1 0 0 0,-1 0 0 0 0,0-1 0 0 0,0-1 0 0 0,0 1 0 0 0,1 1 0 0 0,1 0 0 0 0,0 0 0 0 0,0 2 0 0 0,1 0 0 0 0,0 0 0 0 0,1-1 0 0 0,-1-2 0 0 0,2 3 0 0 0,0 0 0 0 0,-1 0 0 0 0,1 1 0 0 0,-1-2 0 0 0,-1 0 0 0 0,2-1 0 0 0,-1-1 0 0 0,0 0 0 0 0,2 1 0 0 0,-1-1 0 0 0,1 0 0 0 0,-1-1 0 0 0,0 0 0 0 0,2 0-130 0 0,-1-1 83 0 0,1 0 52 0 0,1-1-213 0 0,-1 1 264 0 0,0-1-158 0 0,-1-2 123 0 0,0 1-32 0 0,0-1 11 0 0,0 0 0 0 0,1 0 0 0 0,2 0-74 0 0,4 2 95 0 0,0 0-32 0 0,0-1 11 0 0,2-1 0 0 0,0-1 75 0 0,-1 0 53 0 0,-1-1 17 0 0,-1 0 3 0 0,2-1-173 0 0,1-1-71 0 0,2-1-243 0 0,0 1 233 0 0,-1-1 108 0 0,-2 1-30 0 0,0 1 28 0 0,-2-1 0 0 0,-1 0 0 0 0,0 1 0 0 0,3-2 0 0 0,3 0 0 0 0,2-1 0 0 0,1-1 0 0 0,-2 1 0 0 0,-3 0-84 0 0,0-1 108 0 0,-2-1-36 0 0,-1 1 12 0 0,-1 1 0 0 0,-2-1 0 0 0,0 0 112 0 0,-2 0 62 0 0,0-1 7 0 0,2 0 8 0 0,2-1-221 0 0,2-2 64 0 0,1 0-32 0 0,1 0-158 0 0,5-5-534 0 0,2-2 880 0 0,0-2-144 0 0,-2 0 146 0 0,-3 2 17 0 0,-1-1-171 0 0,-1 1-553 0 0,0-1 567 0 0,-2 2 168 0 0,-2 2-38 0 0,-1-1-360 0 0,-1 0-899 0 0,0 0 904 0 0,-2 0 391 0 0,-1 2-84 0 0,0-2-62 0 0,0-1-596 0 0,-1 0 414 0 0,-1 0 536 0 0,-1 1-24 0 0,-1 0 98 0 0,0-2-356 0 0,1-3-1859 0 0,-2-1 2610 0 0,1 0-694 0 0,-2 0 284 0 0,0 2 25 0 0,0 1-483 0 0,-1-2 28 0 0,0 1-37 0 0,0-1-16 0 0,-1 1 0 0 0,0 0 0 0 0,0 1 0 0 0,0 0 0 0 0,0 1 0 0 0,0-1 0 0 0,0 1 0 0 0,0-1 0 0 0,0 1 0 0 0,0-2 0 0 0,0 1 0 0 0,-1 0 0 0 0,1 0 0 0 0,-1 1 0 0 0,0 0 0 0 0,0 0 0 0 0,0 0 0 0 0,-1 1 0 0 0,0-2-214 0 0,-1-1-304 0 0,0 0 354 0 0,0 2 167 0 0,0 1-46 0 0,0 2 43 0 0,0 1 0 0 0,0 1 0 0 0,0 1 0 0 0,-1 1 0 0 0,1 0 0 0 0,0 0 252 0 0,-1-1-62 0 0,1 2 42 0 0,-2-2-151 0 0,-1-2-553 0 0,-2-3 373 0 0,0 1 103 0 0,0 0-40 0 0,1 2 36 0 0,-1 1 0 0 0,2 2 0 0 0,0 0 0 0 0,-1 0 0 0 0,0 0 0 0 0,0 1 0 0 0,-1 1 0 0 0,1 0 0 0 0,-1 2 224 0 0,1 0-64 0 0,0 0 32 0 0,-1 0 0 0 0,0 1-224 0 0,1 0 64 0 0,0 0-32 0 0,0 0 0 0 0,0 0-84 0 0,0 1-41 0 0,-1-1 6 0 0,0 1-18 0 0,0-1 161 0 0,0 0-47 0 0,0 1-51 0 0,1-1 95 0 0,1 1-32 0 0,-1 1 11 0 0,0 0-74 0 0,-1-1 95 0 0,-1 0-32 0 0,0 0 11 0 0,0-1 0 0 0,-1 1 122 0 0,1 0 30 0 0,0 0-2 0 0,0 0 20 0 0,0 1-321 0 0,0 1 27 0 0,-1 1-45 0 0,-2 0-5 0 0,0-1 204 0 0,-1 2-60 0 0,1-1 30 0 0,0-1 0 0 0,1 1 0 0 0,1-1-84 0 0,0-1 108 0 0,0 1-36 0 0,0 0 12 0 0,0-1 0 0 0,-1 0 0 0 0,1 0 122 0 0,1 1 58 0 0,0 0 0 0 0,-2 1-92 0 0,1 0-268 0 0,-1 0 61 0 0,1 0-49 0 0,0 0 309 0 0,1 0-14 0 0,1-1 22 0 0,0 1 21 0 0,0 1-340 0 0,0 0 33 0 0,0 1-48 0 0,1 0-5 0 0,0-1 222 0 0,-1 0-64 0 0,-1 0 32 0 0,0 0 0 0 0,0 0 0 0 0,1-2 0 0 0,-1 0 0 0 0,1-1 0 0 0,0 2 0 0 0,0 0 0 0 0,-1 1 0 0 0,1 0 0 0 0,-1 2 0 0 0,0-1 0 0 0,0 1 0 0 0,0 0 0 0 0,1 0 0 0 0,-1 0 0 0 0,1 0 187 0 0,1 0-44 0 0,0 0 33 0 0,0-1-2 0 0,1 2-203 0 0,0-1 58 0 0,0 1-29 0 0,0 1 0 0 0,0-1 0 0 0,0 1 0 0 0,0 0 0 0 0,0 0 0 0 0,0 0-140 0 0,-1 0-25 0 0,0 0-20 0 0,1 1-5 0 0,-1 0 362 0 0,1 0-38 0 0,-1 0 51 0 0,1 0 4 0 0,0 1-361 0 0,0-2 39 0 0,0 0-52 0 0,0 0-5 0 0,1 0 222 0 0,0 2-64 0 0,-1-1 32 0 0,2 2 0 0 0,-1-1 0 0 0,0 1 0 0 0,0 0 0 0 0,0 0 0 0 0,0 1-84 0 0,-1 1 108 0 0,1 0-36 0 0,-1-1 12 0 0,1 1 0 0 0,0-1 0 0 0,0 2 0 0 0,0-1 0 0 0,1 1 0 0 0,0-1 0 0 0,0 0-74 0 0,1-1 95 0 0,0 1-32 0 0,-1-1 11 0 0,1 0 0 0 0,-1 0 0 0 0,1 0 0 0 0,0 0 0 0 0,0 0 0 0 0,0 0-74 0 0,1 0 95 0 0,0 2-32 0 0,-1-1 11 0 0,1 0 0 0 0,-1 0-74 0 0,0 2 95 0 0,-1 1-32 0 0,0 0 11 0 0,1-1 0 0 0,0 0 0 0 0,0-1 0 0 0,0-2 0 0 0,0 4 0 0 0,0-1 0 0 0,0 1 0 0 0,0 0 0 0 0,1 0 0 0 0,-1 1 0 0 0,2 0 0 0 0,-1-2 0 0 0,2 0 0 0 0,-1-1 0 0 0,0 0 0 0 0,1 1 206 0 0,1-1 15 0 0,-1 0 27 0 0,0 2-181 0 0,-1 2-645 0 0,0 2 641 0 0,-2 1 466 0 0,1 1-403 0 0,0 0-132 0 0,0-3 50 0 0,2 1-44 0 0,0 0 0 0 0,2-1 0 0 0,-1-1 0 0 0,1-1 0 0 0,1 3 0 0 0,0 1 0 0 0,1 1 0 0 0,-1 1 0 0 0,2 0-177 0 0,1 2-640 0 0,0-1 1039 0 0,1-1-346 0 0,0-4 124 0 0,0-2 0 0 0,1-1 0 0 0,1-1 0 0 0,1-1 0 0 0,-1-2 0 0 0,1 1 0 0 0,1 0 0 0 0,-1 0 0 0 0,-1-2 0 0 0,-1 1 0 0 0,0-2 0 0 0,0-1 0 0 0,-1 1 0 0 0,1 0 0 0 0,-1 0 0 0 0,1 0 0 0 0,-1 0 0 0 0,0-1 0 0 0,0 0 0 0 0,0 0 0 0 0,0-1 0 0 0,1 2 0 0 0,2 1 224 0 0,0 1-17 0 0,0-1 28 0 0,0-1 3 0 0,2 2-978 0 0,1-1 868 0 0,2 0 336 0 0,2 0-352 0 0,-1-1-116 0 0,-2-1 44 0 0,-1 1-40 0 0,1-1 0 0 0,1-3-168 0 0,1-2-316 0 0,-1-1 332 0 0,0 3 156 0 0,-2 2-44 0 0,-1 2 40 0 0,0 2 0 0 0,1-1 0 0 0,0 0 0 0 0,0-2 0 0 0,-1-2 0 0 0,-1 0 0 0 0,1 0 0 0 0,0-1 0 0 0,0-1 0 0 0,-1 0 0 0 0,-1-2 0 0 0,-1-1 0 0 0,0-1 0 0 0,0-1 0 0 0,-2 0 0 0 0,1 1 0 0 0,-1 2 0 0 0,0 1 0 0 0,0 0 0 0 0,1-2 0 0 0,0 0 0 0 0,-1 0 0 0 0,2-2 0 0 0,3 0 187 0 0,0-1 21 0 0,-1 1 5 0 0,3 1 21 0 0,2 2-274 0 0,2 0-90 0 0,3 1-354 0 0,-1 1 332 0 0,0-1 156 0 0,-2 0-44 0 0,-2-1 40 0 0,-1 0 0 0 0,0-3 0 0 0,-1 0 0 0 0,-1 0 0 0 0,0 1 0 0 0,-1 0 0 0 0,0 1 0 0 0,0-1 0 0 0,1 0 0 0 0,-1-2 0 0 0,1-3 0 0 0,2-3 168 0 0,0-1 46 0 0,0 1 6 0 0,0 0-167 0 0,2 2-610 0 0,1 3 621 0 0,2 1 456 0 0,-2 1-400 0 0,-1 0-124 0 0,-2 1 46 0 0,-2 1-42 0 0,1-3-186 0 0,3 0-330 0 0,-1 1 353 0 0,1 0 354 0 0,-2 1-17 0 0,0 1 74 0 0,-1-1 4 0 0,1 0-481 0 0,1-1-244 0 0,1-2 310 0 0,3-1 167 0 0,0-1-47 0 0,1-3 43 0 0,-1 0 224 0 0,-1-1 263 0 0,-1 1-332 0 0,-3 0-157 0 0,-1 0 42 0 0,-1-1-40 0 0,0 1 0 0 0,2-1 0 0 0,1 0 0 0 0,-1-2 0 0 0,1 0 0 0 0,-1 0 0 0 0,-1 1 0 0 0,0 0 0 0 0,2-2-214 0 0,2-1-500 0 0,0-1 1549 0 0,-2 0-990 0 0,4-5 77 0 0,-3-1 462 0 0,4-5-496 0 0,-4 3 158 0 0,-2 3-242 0 0,-3 2-373 0 0,-3 3 589 0 0,-1 3 227 0 0,-2 2-25 0 0,-2 2 54 0 0,0 1-322 0 0,-1-2 92 0 0,0-2-46 0 0,-1 0 0 0 0,1 0 0 0 0,-1 1 0 0 0,1-3 0 0 0,1-1-186 0 0,0-1-340 0 0,0 0 544 0 0,-1-1 512 0 0,0 1-582 0 0,0 2-472 0 0,0 0 594 0 0,-2 1 151 0 0,1 2-16 0 0,-1 1-93 0 0,1 1-572 0 0,0-2 520 0 0,0-2 359 0 0,1-2-507 0 0,0 0-441 0 0,0-2 403 0 0,1 2 129 0 0,-1 1-46 0 0,0 2 43 0 0,-1 2 187 0 0,1 1 30 0 0,-1 0 31 0 0,0 0 4 0 0,-1 0-294 0 0,0 0 84 0 0,1 1-42 0 0,0-1 0 0 0,-1 0 0 0 0,0 0 0 0 0,0 0 0 0 0,-1 0 0 0 0,1-1 0 0 0,-1 1 0 0 0,1-1 0 0 0,0 0 0 0 0,0-1 0 0 0,0 0 0 0 0,0 1 0 0 0,0 0 0 0 0,-1-1 0 0 0,1 0 0 0 0,-1 0 0 0 0,1 1 0 0 0,-1 1 0 0 0,1 0 0 0 0,0 1 0 0 0,-1 0 0 0 0,1 0 0 0 0,-1 0 0 0 0,1 1 0 0 0,-1-2 0 0 0,0 1 0 0 0,0-1 0 0 0,-1 0 0 0 0,0-2-149 0 0,-1 0-284 0 0,0 0 295 0 0,1 0 142 0 0,-1 0-40 0 0,0 0 36 0 0,1 0 150 0 0,0 2 40 0 0,0-1 17 0 0,0 1 6 0 0,0 0-249 0 0,1 1 72 0 0,-1 1-36 0 0,0-1-149 0 0,-2 0-294 0 0,1 0 309 0 0,0 1 136 0 0,0-1-38 0 0,0 0 36 0 0,-1 0 0 0 0,1 0 0 0 0,0 0 0 0 0,-1-1 0 0 0,1 0 0 0 0,0-1 0 0 0,-1 2 0 0 0,1 0 0 0 0,0 0 0 0 0,-1 1 0 0 0,1-1 0 0 0,-1 0 0 0 0,1 1 0 0 0,-1 0 0 0 0,0-1 0 0 0,1 0 0 0 0,-2 0 0 0 0,-1-2 0 0 0,1 0 0 0 0,-1 1 0 0 0,1 1 0 0 0,0-1 0 0 0,0 2 224 0 0,1 0-64 0 0,-2 0 32 0 0,1 0 0 0 0,-1 1-364 0 0,0-2-185 0 0,-1 1 236 0 0,1-2 123 0 0,-2 1-34 0 0,1-1 32 0 0,1 2 140 0 0,0-1 26 0 0,0 1 19 0 0,2 0 4 0 0,1 1-221 0 0,-1 0 64 0 0,0 1-32 0 0,0 0 0 0 0,0 0 0 0 0,-2-2 0 0 0,0 0 0 0 0,-1-1 0 0 0,0-1 0 0 0,-1 0 0 0 0,0 1 0 0 0,1 2 0 0 0,-1 1 0 0 0,0 0 0 0 0,0 1 0 0 0,0 1 0 0 0,1-1 0 0 0,-1-1 0 0 0,0-2 0 0 0,1 1-112 0 0,1 0-42 0 0,0 1 4 0 0,1 1-19 0 0,0 0 310 0 0,0-1-14 0 0,0 0 22 0 0,-1 0 21 0 0,-2-1-200 0 0,0 0 58 0 0,-2-2-28 0 0,-1 1 0 0 0,0 1 0 0 0,-1-1 0 0 0,2 1 0 0 0,0 1 0 0 0,1 1 0 0 0,-1-1 0 0 0,0 2-149 0 0,1 1-23 0 0,1 1-12 0 0,-1 0-16 0 0,2 0 235 0 0,-3-1-69 0 0,2 0 34 0 0,-1-1 140 0 0,-1 0 259 0 0,0 1-271 0 0,0-1-132 0 0,1 1 37 0 0,-1-1-33 0 0,-2 1 0 0 0,1-1 0 0 0,1 1 0 0 0,0-1 0 0 0,0 0 0 0 0,1 1-429 0 0,-6-2-1315 0 0,0 0 2216 0 0,-1 2-655 0 0,0 0 430 0 0,-2 1-172 0 0,1 1-151 0 0,0 0-4 0 0,2 1 20 0 0,0 0-83 0 0,-3 1 99 0 0,0 1 44 0 0,-2 0-123 0 0,-2 1-69 0 0,-1-1-282 0 0,0 0-361 0 0,1 0-88 0 0,0-2-246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2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1669 4832 0 0,'3'-8'13938'0'0,"-2"6"-12733"0"0,7-2-948 0 0,-8 4-245 0 0,1 0-1 0 0,-1 0 1 0 0,1-1 0 0 0,-1 1-1 0 0,1 0 1 0 0,-1 0-1 0 0,1 0 1 0 0,-1-1-1 0 0,1 1 1 0 0,-1 0-1 0 0,1-1 1 0 0,-1 1-1 0 0,0 0 1 0 0,1-1-1 0 0,-1 1 1 0 0,1 0-1 0 0,-1-1 1 0 0,0 1-1 0 0,0-1 1 0 0,1 1-1 0 0,-1-1 1 0 0,20-33 587 0 0,-13 25-462 0 0,-2-1 0 0 0,9-16-1 0 0,-9 15-88 0 0,0 0 0 0 0,1 1 0 0 0,1 0 0 0 0,8-12 0 0 0,-14 21-42 0 0,0 0 0 0 0,0 0 0 0 0,0 0-1 0 0,0 0 1 0 0,0 0 0 0 0,0 0-1 0 0,0 1 1 0 0,0-1 0 0 0,1 0 0 0 0,-1 0-1 0 0,0 1 1 0 0,0-1 0 0 0,1 1 0 0 0,-1-1-1 0 0,0 1 1 0 0,1-1 0 0 0,-1 1-1 0 0,0 0 1 0 0,3 0 0 0 0,-3-1 23 0 0,0 1 3 0 0,0 0 0 0 0,0 0 0 0 0,0 0-1 0 0,0 0 1 0 0,-1 0 0 0 0,1 0 0 0 0,0 0-1 0 0,0 0 1 0 0,0 0 0 0 0,0 0 0 0 0,0 0-1 0 0,0 1 1 0 0,0-1 0 0 0,0 0 0 0 0,0 1-1 0 0,0-1 1 0 0,-1 0 0 0 0,1 1 0 0 0,0-1-1 0 0,0 1 1 0 0,0 0 0 0 0,-1-1 0 0 0,1 1-1 0 0,0-1 1 0 0,-1 1 0 0 0,1 0 0 0 0,0 1-1 0 0,1-1 30 0 0,-1 0-19 0 0,1-1-1 0 0,0 0 1 0 0,0 0 0 0 0,0 0 0 0 0,0 0 0 0 0,-1 0 0 0 0,1 0 0 0 0,0-1 0 0 0,0 1 0 0 0,0-1-1 0 0,2 0 1 0 0,3-5-10 0 0,0 0-1 0 0,-1 0 1 0 0,1-1-1 0 0,-2 1 1 0 0,8-11-1 0 0,-7 9-24 0 0,-1 1-7 0 0,-3 5 0 0 0,0 0 0 0 0,0-1 0 0 0,0 1 0 0 0,-1-1 0 0 0,1 0 0 0 0,-1 0 0 0 0,1 1 0 0 0,0-6 0 0 0,4-10 0 0 0,10-19 0 0 0,6-18 0 0 0,-20 46 0 0 0,0 1 0 0 0,0 1 0 0 0,0-1 0 0 0,1 1 0 0 0,0 0 0 0 0,0 0 0 0 0,1 0 0 0 0,0 0 0 0 0,0 0 0 0 0,0 1 0 0 0,8-9 0 0 0,-10 14 51 0 0,0 0-1 0 0,0 1 0 0 0,0-1 1 0 0,0 1-1 0 0,0-1 1 0 0,0 1-1 0 0,0 0 0 0 0,-1 0 1 0 0,1 0-1 0 0,0 0 0 0 0,0 0 1 0 0,0 0-1 0 0,0 0 0 0 0,0 1 1 0 0,3 0-1 0 0,8 1 182 0 0,-2-1-222 0 0,-9 0-10 0 0,-1-1 0 0 0,1 1 0 0 0,-1-1 0 0 0,1 0 0 0 0,-1 0 0 0 0,1 0 0 0 0,-1 0 0 0 0,1 0 0 0 0,0 0 0 0 0,-1 0 0 0 0,1 0 0 0 0,-1 0 0 0 0,1-1 0 0 0,-1 1 0 0 0,1-1 0 0 0,-1 1 0 0 0,1-1 0 0 0,-1 0 0 0 0,1 1 0 0 0,1-3 0 0 0,6-3 51 0 0,1-1-1 0 0,-2-1 0 0 0,1 1 0 0 0,8-11 1 0 0,-13 13-24 0 0,0 0-1 0 0,-1 1 1 0 0,0-1 0 0 0,0 0 0 0 0,-1 0 0 0 0,1-1 0 0 0,-1 1-1 0 0,0 0 1 0 0,0-1 0 0 0,1-7 0 0 0,1-9 37 0 0,2-1-1 0 0,1 1 1 0 0,0 1-1 0 0,2-1 1 0 0,0 1 0 0 0,15-22-1 0 0,-22 39-63 0 0,0 0 0 0 0,0 0 0 0 0,0 1 0 0 0,1-1 0 0 0,0 1 0 0 0,-1 0 0 0 0,1-1 0 0 0,1 1 0 0 0,-1 1 0 0 0,0-1 0 0 0,1 0 0 0 0,-1 1 0 0 0,1 0 0 0 0,0 0 0 0 0,0 0 0 0 0,0 0 0 0 0,0 0 0 0 0,4 0 0 0 0,-5 1 0 0 0,0 1 0 0 0,0-1 0 0 0,1 0 0 0 0,-1 0 0 0 0,0 0 0 0 0,0 0 0 0 0,0 0 0 0 0,0-1 0 0 0,0 1 0 0 0,0-1 0 0 0,0 0 0 0 0,-1 0 0 0 0,4-3 0 0 0,67-73 145 0 0,-72 77-143 0 0,3-4 45 0 0,-1 0 1 0 0,1 1-1 0 0,-1-1 1 0 0,-1 0-1 0 0,1-1 1 0 0,-1 1-1 0 0,4-11 1 0 0,-2-2 64 0 0,3-21 0 0 0,4-17-181 0 0,13 6-533 0 0,-21 43 681 0 0,0 0 1 0 0,1 1-1 0 0,8-11 0 0 0,-6 7 456 0 0,-5 9-273 0 0,17 2-94 0 0,-17 0-187 0 0,1 1 2 0 0,9 0 42 0 0,-9-2-1 0 0,-1 1-1 0 0,0-1 1 0 0,1 0 0 0 0,-1 1-1 0 0,0-1 1 0 0,0 0 0 0 0,1 0 0 0 0,-1 0-1 0 0,0 0 1 0 0,1 0 0 0 0,-1 0-1 0 0,0 0 1 0 0,1 0 0 0 0,-1 0 0 0 0,0-1-1 0 0,1 1 1 0 0,-1-1 0 0 0,0 1-1 0 0,0-1 1 0 0,1 1 0 0 0,-1-1 0 0 0,0 0-1 0 0,0 1 1 0 0,0-1 0 0 0,0 0-1 0 0,0 0 1 0 0,2-2 0 0 0,4-6-33 0 0,-1-1 0 0 0,0 0 0 0 0,-1-1 0 0 0,0 1 0 0 0,5-16 0 0 0,6-12 80 0 0,-12 28-71 0 0,-1 1 0 0 0,0-1 0 0 0,0 0 0 0 0,1-19 0 0 0,-3 20 0 0 0,0 0 0 0 0,1 0 0 0 0,0 0 0 0 0,1 1 0 0 0,0-1 0 0 0,7-15 0 0 0,-9 20 0 0 0,-1 3 0 0 0,1 0 0 0 0,-1 0 0 0 0,0 1 0 0 0,0-1 0 0 0,1 0 0 0 0,-1 0 0 0 0,0 1 0 0 0,1-1 0 0 0,-1 0 0 0 0,1 1 0 0 0,-1-1 0 0 0,1 0 0 0 0,-1 1 0 0 0,1-1 0 0 0,-1 1 0 0 0,1-1 0 0 0,0 1 0 0 0,-1-1 0 0 0,1 1 0 0 0,1-1 0 0 0,0 0 0 0 0,1 0 0 0 0,-1 0 0 0 0,0 1 0 0 0,0-1 0 0 0,1 1 0 0 0,-1-1 0 0 0,0 1 0 0 0,1 0 0 0 0,-1 0 0 0 0,1 0 0 0 0,-1 0 0 0 0,3 1 0 0 0,4 0 0 0 0,9 1 0 0 0,-16-2 0 0 0,1 1 0 0 0,0-1 0 0 0,0 0 0 0 0,0 0 0 0 0,0 0 0 0 0,-1 0 0 0 0,5-1 0 0 0,-2 0-9 0 0,0 0 1 0 0,-1-1-1 0 0,1 0 0 0 0,-1 0 1 0 0,1 0-1 0 0,-1 0 0 0 0,0-1 0 0 0,0 1 1 0 0,0-1-1 0 0,0 0 0 0 0,-1 0 0 0 0,1-1 1 0 0,-1 1-1 0 0,0-1 0 0 0,0 0 1 0 0,0 0-1 0 0,0 0 0 0 0,-1 0 0 0 0,1 0 1 0 0,-1 0-1 0 0,2-6 0 0 0,-1 1 41 0 0,1 1 0 0 0,0-1-1 0 0,7-11 1 0 0,9-18 65 0 0,-18 32-97 0 0,0 3 0 0 0,-1 0 0 0 0,0 0 0 0 0,1 0 0 0 0,-1 0 0 0 0,1 1 0 0 0,0-1 0 0 0,0 0 0 0 0,0 1 0 0 0,0-1 0 0 0,0 1 0 0 0,1 0 0 0 0,3-3 0 0 0,-1 0 0 0 0,-4 5-4 0 0,0-1 0 0 0,0 0 0 0 0,0 1-1 0 0,0-1 1 0 0,0 1 0 0 0,0-1 0 0 0,0 1 0 0 0,0 0 0 0 0,0-1-1 0 0,0 1 1 0 0,0 0 0 0 0,1-1 0 0 0,-1 1 0 0 0,0 0 1 0 0,-1 0-1 0 0,1 0 1 0 0,0 0 0 0 0,0-1-1 0 0,-1 1 1 0 0,1 0-1 0 0,0-1 1 0 0,-1 1-1 0 0,1 0 1 0 0,0-1-1 0 0,-1 1 1 0 0,1-1-1 0 0,-1 1 1 0 0,1-1 0 0 0,-1 1-1 0 0,1-1 1 0 0,0 0-1 0 0,13-2-429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13 692 8288 0 0,'0'0'633'0'0,"-5"18"62"0"0,-2 4 7096 0 0,7-22-7766 0 0,0 0 0 0 0,0 0-1 0 0,1 0 1 0 0,-1 1-1 0 0,0-1 1 0 0,0 0-1 0 0,0 0 1 0 0,0 1-1 0 0,0-1 1 0 0,0 0 0 0 0,0 0-1 0 0,0 1 1 0 0,0-1-1 0 0,0 0 1 0 0,0 0-1 0 0,0 1 1 0 0,0-1-1 0 0,0 0 1 0 0,0 0 0 0 0,0 0-1 0 0,0 1 1 0 0,0-1-1 0 0,0 0 1 0 0,0 0-1 0 0,0 1 1 0 0,0-1-1 0 0,-1 0 1 0 0,1 0 0 0 0,0 0-1 0 0,0 1 1 0 0,-1 3 887 0 0,5-8-594 0 0,12-17-322 0 0,-12 16 28 0 0,-1 0 1 0 0,1 0-1 0 0,7-6 1 0 0,4-9 145 0 0,-14 17-173 0 0,1 1 0 0 0,-1 0 0 0 0,1 0 1 0 0,-1 0-1 0 0,1 0 0 0 0,0 0 0 0 0,-1 0 0 0 0,1 0 0 0 0,0 0 1 0 0,0 1-1 0 0,1-1 0 0 0,1-1 0 0 0,-1 2-9 0 0,0 0-4 0 0,1-1 0 0 0,0 0 0 0 0,-1 0 1 0 0,0 0-1 0 0,1 0 0 0 0,-1 0 0 0 0,0-1 0 0 0,3-3 0 0 0,83-75 142 0 0,-51 53-123 0 0,18-15-76 0 0,19-19 209 0 0,-9-3-149 0 0,-47 52-54 0 0,-17 12 52 0 0,1-1 1 0 0,0 0 0 0 0,-1 0-1 0 0,1 0 1 0 0,3-4 0 0 0,11-15-4 0 0,-13 16 18 0 0,-1 0 0 0 0,1 1 0 0 0,0-1 0 0 0,0 1 0 0 0,0 0 0 0 0,0 0 0 0 0,1 0 0 0 0,9-5 0 0 0,12-7 80 0 0,-1 0 0 0 0,39-35 0 0 0,-41 26-208 0 0,-6 5 8 0 0,-4 5 120 0 0,-10 11 0 0 0,1 0 0 0 0,-1 1 0 0 0,1-1 0 0 0,0 0 0 0 0,6-3 0 0 0,23-15 0 0 0,6-4 8 0 0,-4 5 374 0 0,-31 18-525 0 0,-3 2 128 0 0,0 0 0 0 0,-1 0 0 0 0,1 1 0 0 0,0-1 0 0 0,0 1 0 0 0,0-1 0 0 0,0 1 0 0 0,-1-1 0 0 0,1 1 0 0 0,0-1 0 0 0,0 1 0 0 0,0 0 0 0 0,0 0 0 0 0,0-1 0 0 0,0 1 0 0 0,1 0 0 0 0,-1 0-105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12392 0 0,'0'0'720'0'0,"6"13"1977"0"0,12 36 811 0 0,1 2-2959 0 0,-12-34 320 0 0,6 25-1 0 0,1 2 66 0 0,-8-27-639 0 0,-1 0 1 0 0,0 1 0 0 0,3 28-1 0 0,-2-24 9 0 0,-5-19-221 0 0,0 1 0 0 0,0-1-1 0 0,0 1 1 0 0,-1-1 0 0 0,1 5-1 0 0,-1-7-81 0 0,0-1 0 0 0,0 0 1 0 0,0 0-1 0 0,0 0 0 0 0,0 0 0 0 0,0 0 0 0 0,0 0 0 0 0,0 0 0 0 0,0 0 0 0 0,0 0 1 0 0,0 0-1 0 0,0 0 0 0 0,0 0 0 0 0,0 1 0 0 0,0-1 0 0 0,0 0 0 0 0,0 0 0 0 0,0 0 0 0 0,0 0 1 0 0,0 0-1 0 0,0 0 0 0 0,0 0 0 0 0,0 0 0 0 0,1 0 0 0 0,-1 0 0 0 0,0 0 0 0 0,0 0 0 0 0,0 0 1 0 0,0 0-1 0 0,0 0 0 0 0,0 0 0 0 0,0 1 0 0 0,0-1 0 0 0,0 0 0 0 0,0 0 0 0 0,0 0 1 0 0,0 0-1 0 0,0 0 0 0 0,0 0 0 0 0,0 0 0 0 0,1 0 0 0 0,-1 0 0 0 0,0 0 0 0 0,0 0 0 0 0,0 0 1 0 0,0 0-1 0 0,0 0 0 0 0,0 0 0 0 0,0 0 0 0 0,0 0 0 0 0,0 0 0 0 0,0 0 0 0 0,0 0 0 0 0,5-4 9 0 0,3-5-16 0 0,1-13-61 0 0,-6 14 65 0 0,0 0 0 0 0,1 1 0 0 0,4-8-1 0 0,-2 5-130 0 0,1-1 0 0 0,1 2 0 0 0,-1-1 0 0 0,19-16 0 0 0,-24 24 139 0 0,0 1 1 0 0,0-1-1 0 0,0 0 0 0 0,0 1 0 0 0,0 0 0 0 0,1-1 0 0 0,-1 1 0 0 0,0 0 0 0 0,1 0 0 0 0,-1 1 0 0 0,1-1 0 0 0,-1 0 1 0 0,1 1-1 0 0,-1-1 0 0 0,1 1 0 0 0,-1 0 0 0 0,1 0 0 0 0,-1 0 0 0 0,1 0 0 0 0,-1 0 0 0 0,1 1 0 0 0,0-1 1 0 0,-1 1-1 0 0,0 0 0 0 0,1-1 0 0 0,-1 1 0 0 0,1 0 0 0 0,-1 1 0 0 0,0-1 0 0 0,3 2 0 0 0,-1 0-3 0 0,-1 0 0 0 0,0 0 0 0 0,0 0 0 0 0,0 0 0 0 0,-1 1 0 0 0,1-1 0 0 0,-1 1 0 0 0,1 0 0 0 0,-1-1 0 0 0,2 7 0 0 0,2 6 258 0 0,6 21-1 0 0,-10-29-118 0 0,-1-2-57 0 0,0-4-55 0 0,-1-1 1 0 0,0 1 0 0 0,1-1-1 0 0,-1 1 1 0 0,1-1-1 0 0,0 1 1 0 0,-1-1 0 0 0,1 1-1 0 0,1 1 1 0 0,-1-2-16 0 0,-1-1 0 0 0,1 1 0 0 0,-1 0 0 0 0,1 0 1 0 0,-1 0-1 0 0,1 0 0 0 0,-1 0 0 0 0,0 0 0 0 0,1 0 0 0 0,-1 0 1 0 0,0 0-1 0 0,0 0 0 0 0,0 0 0 0 0,0 0 0 0 0,0 2 0 0 0,0-1 3 0 0,0 0 0 0 0,0 0 0 0 0,1 0-1 0 0,-1 0 1 0 0,0 0 0 0 0,1 0 0 0 0,0 0-1 0 0,-1 0 1 0 0,2 2 0 0 0,0-1-2335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9072 0 0,'0'0'681'0'0,"3"10"-426"0"0,0-7 421 0 0,-3-3-616 0 0,0 0 0 0 0,0 0 1 0 0,0 1-1 0 0,0-1 0 0 0,0 0 0 0 0,0 0 1 0 0,0 0-1 0 0,0 0 0 0 0,0 1 1 0 0,0-1-1 0 0,0 0 0 0 0,0 0 0 0 0,0 0 1 0 0,0 0-1 0 0,0 1 0 0 0,0-1 1 0 0,0 0-1 0 0,0 0 0 0 0,0 0 0 0 0,0 0 1 0 0,0 1-1 0 0,1-1 0 0 0,-1 0 0 0 0,0 0 1 0 0,0 0-1 0 0,0 0 0 0 0,0 0 1 0 0,0 0-1 0 0,0 1 0 0 0,0-1 0 0 0,1 0 1 0 0,-1 0-1 0 0,0 0 0 0 0,0 0 1 0 0,0 0-1 0 0,0 0 0 0 0,1 0 0 0 0,-1 0 1 0 0,0 0-1 0 0,0 0 0 0 0,1 0 1 0 0,9 3 2338 0 0,-4-2-1766 0 0,10 8 366 0 0,-13-8-759 0 0,1 1 0 0 0,-1 0 0 0 0,1 0 0 0 0,-1 1 0 0 0,0-1 0 0 0,0 1 0 0 0,0-1 0 0 0,3 5 0 0 0,8 10-64 0 0,-7-9 454 0 0,0 1-1 0 0,8 13 0 0 0,37 68-629 0 0,-23-41 104 0 0,23 44-152 0 0,-48-86 48 0 0,0-1 0 0 0,0 0 0 0 0,0 0 0 0 0,9 9 0 0 0,9 13 0 0 0,-1 0 102 0 0,0 0-1 0 0,40 39 0 0 0,-36-44-101 0 0,-14-13 0 0 0,0 1 0 0 0,12 14 0 0 0,-10-10-75 0 0,-10-12 31 0 0,0 0-1 0 0,0 1 1 0 0,0 0-1 0 0,5 7 1 0 0,-3 1 37 0 0,-4-9 11 0 0,0-1 0 0 0,0 1-1 0 0,0-1 1 0 0,0 0-1 0 0,1 1 1 0 0,-1-1 0 0 0,1 0-1 0 0,-1 1 1 0 0,1-1-1 0 0,0 0 1 0 0,0 0 0 0 0,0-1-1 0 0,0 1 1 0 0,0 0-1 0 0,0-1 1 0 0,5 3 0 0 0,-3-2-4 0 0,0 1 0 0 0,-1-1 0 0 0,1 1 0 0 0,-1-1 0 0 0,0 1 0 0 0,0 0 0 0 0,0 0 0 0 0,0 1 0 0 0,0-1 0 0 0,-1 0 0 0 0,1 1 0 0 0,1 4 0 0 0,8 10-62 0 0,0-1 115 0 0,-1 0 0 0 0,14 30 0 0 0,-18-31-84 0 0,2 0-1 0 0,0 0 0 0 0,0-1 0 0 0,14 16 0 0 0,7 8 1435 0 0,-22-28-1523 0 0,0 0 0 0 0,20 20 0 0 0,-25-27 126 0 0,9 6 50 0 0,18 22-1 0 0,-16-18 9 0 0,4 2-177 0 0,-13-13-3346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3T13:05:17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13824 0 0,'0'0'5553'0'0,"3"16"-3056"0"0,4 19-1674 0 0,4 45-1 0 0,-5-46-846 0 0,-4-28 141 0 0,-1 1 0 0 0,0 0-1 0 0,1 11 1 0 0,7 112 3536 0 0,-8-129-3653 0 0,2-4 0 0 0,2-7 0 0 0,-3 4-173 0 0,1 0 0 0 0,-1-1 0 0 0,1 1 0 0 0,1 0 0 0 0,-1 1 0 0 0,1-1 0 0 0,7-9 0 0 0,-9 13 84 0 0,0 1-1 0 0,0-2 1 0 0,-1 1-1 0 0,1 0 0 0 0,-1 0 1 0 0,2-4-1 0 0,-2 4 92 0 0,0 0 0 0 0,0 0-1 0 0,1 0 1 0 0,-1 0 0 0 0,0 1 0 0 0,1-1-1 0 0,-1 0 1 0 0,1 1 0 0 0,-1-1 0 0 0,3-1-1 0 0,0 1 23 0 0,-1 0 1 0 0,1-1-1 0 0,-1 1 0 0 0,0-1 0 0 0,4-3 1 0 0,-7 5-13 0 0,1 1 1 0 0,-1 0-1 0 0,1 0 1 0 0,-1-1-1 0 0,1 1 1 0 0,0 0-1 0 0,-1 0 1 0 0,1 0-1 0 0,0-1 1 0 0,-1 1-1 0 0,1 0 1 0 0,-1 0 0 0 0,1 0-1 0 0,0 0 1 0 0,-1 0-1 0 0,1 0 1 0 0,0 0-1 0 0,-1 1 1 0 0,1-1-1 0 0,-1 0 1 0 0,1 0-1 0 0,0 0 1 0 0,-1 1-1 0 0,1-1 1 0 0,-1 0-1 0 0,2 1 1 0 0,14 9-378 0 0,-13-6 470 0 0,0 0 0 0 0,0 0 0 0 0,0 0 0 0 0,0 0 0 0 0,0 1 0 0 0,-1-1 0 0 0,0 1 1 0 0,0 0-1 0 0,0 0 0 0 0,-1 0 0 0 0,0 0 0 0 0,0 0 0 0 0,1 5 0 0 0,-1-2-20 0 0,1 0-1 0 0,0-1 1 0 0,5 13-1 0 0,2 4-28 0 0,-10-21-86 0 0,-3-21-14051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139 0 12552 0 0,'-3'3'528'0'0,"-10"12"-116"0"0,0 2 1 0 0,1 0 0 0 0,1 1-1 0 0,1 0 1 0 0,0 0 0 0 0,2 1-1 0 0,-10 28 1 0 0,8-15 340 0 0,3-11-501 0 0,1 0 0 0 0,1 1-1 0 0,0 0 1 0 0,-2 45 0 0 0,7-48-33 0 0,2 0 0 0 0,-1 0 0 0 0,2 1 1 0 0,5 20-1 0 0,-4-28-129 0 0,0-1-1 0 0,0-1 1 0 0,0 1 0 0 0,1 0 0 0 0,1-2-1 0 0,-1 2 1 0 0,2-2 0 0 0,8 11 0 0 0,-14-19-79 0 0,0 0 0 0 0,-1 1 0 0 0,1-2 0 0 0,0 1 0 0 0,0 0 0 0 0,0 0 1 0 0,0-1-1 0 0,0 1 0 0 0,0-1 0 0 0,0 1 0 0 0,0-1 0 0 0,0 1 0 0 0,1-1 1 0 0,-2 1-1 0 0,1-1 0 0 0,1 1 0 0 0,-1-1 0 0 0,0 0 0 0 0,0 0 0 0 0,1 0 0 0 0,-2 0 1 0 0,3 0-1 0 0,5 0 43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86 247 11952 0 0,'-4'0'117'0'0,"1"1"1"0"0,0 0 0 0 0,0 0-1 0 0,0 0 1 0 0,-1 0 0 0 0,2 1-1 0 0,-1-1 1 0 0,0 1 0 0 0,0 0-1 0 0,1-1 1 0 0,-1 1 0 0 0,0 0-1 0 0,1 1 1 0 0,-1-1 0 0 0,1 0-1 0 0,0 1 1 0 0,0-1 0 0 0,0 1-1 0 0,1-1 1 0 0,-2 1 0 0 0,3 0-1 0 0,-2 0 1 0 0,0 0 0 0 0,2 0-1 0 0,-2 0 1 0 0,1 0 0 0 0,0 0-1 0 0,1 0 1 0 0,0 0 0 0 0,0 1-1 0 0,-1-1 1 0 0,1 0 0 0 0,0 1-1 0 0,1-1 1 0 0,-1 0 0 0 0,0 1-1 0 0,0-1 1 0 0,1 0 0 0 0,1-1-1 0 0,-1 2 1 0 0,-1-1 0 0 0,2 0-1 0 0,0-1 1 0 0,-1 2 0 0 0,1-1-1 0 0,-1-1 1 0 0,2 1 0 0 0,-2-1-1 0 0,2 0 1 0 0,3 5 0 0 0,-3-5-68 0 0,1 1 1 0 0,-1-2-1 0 0,1 1 0 0 0,-1-1 1 0 0,0 1-1 0 0,1 0 0 0 0,-1-2 1 0 0,1 1-1 0 0,0 0 0 0 0,0 0 1 0 0,0 0-1 0 0,0-1 1 0 0,7 0-1 0 0,2-1 77 0 0,-1 0 0 0 0,24-5 0 0 0,-30 3-86 0 0,1 1-1 0 0,0-1 1 0 0,0 0-1 0 0,0 0 1 0 0,-1-1-1 0 0,1 0 1 0 0,-1 0-1 0 0,0-1 1 0 0,-1 1-1 0 0,1-1 1 0 0,0 0-1 0 0,6-9 1 0 0,-4 5 30 0 0,-1-1 1 0 0,0 0 0 0 0,-1-2 0 0 0,1 2 0 0 0,-2-1 0 0 0,8-20 0 0 0,-11 24-64 0 0,0 0 1 0 0,-1 0-1 0 0,1-1 0 0 0,-2 1 1 0 0,0-1-1 0 0,0 0 1 0 0,0 1-1 0 0,0-1 0 0 0,-1 1 1 0 0,0 0-1 0 0,-3-12 1 0 0,0 7 17 0 0,-1 0 1 0 0,0 0-1 0 0,1 0 1 0 0,-3 0-1 0 0,-11-20 1 0 0,15 29-15 0 0,0 0 0 0 0,0-1 1 0 0,0 1-1 0 0,0 0 0 0 0,-1 0 1 0 0,0 0-1 0 0,1 1 0 0 0,-1-1 1 0 0,0 1-1 0 0,0 0 0 0 0,0 0 1 0 0,0 0-1 0 0,0 1 0 0 0,0-1 0 0 0,-1 1 1 0 0,1 0-1 0 0,0 0 0 0 0,0 1 1 0 0,-1-1-1 0 0,-5 1 0 0 0,-4 0 55 0 0,-1 1 0 0 0,-1 0 0 0 0,2 2 0 0 0,-25 6 0 0 0,32-7-27 0 0,1 1-1 0 0,0 0 1 0 0,-1 0 0 0 0,2 1-1 0 0,-2-1 1 0 0,2 1 0 0 0,-1 1-1 0 0,1-1 1 0 0,0 1 0 0 0,0-1-1 0 0,-7 11 1 0 0,7-10 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3 123 15680 0 0,'-1'-2'288'0'0,"1"1"-258"0"0,0 0 0 0 0,0 1 1 0 0,-1 0-1 0 0,1-1 1 0 0,0 0-1 0 0,0 0 1 0 0,0 0-1 0 0,0 1 0 0 0,0 0 1 0 0,0-1-1 0 0,0 0 1 0 0,0 0-1 0 0,0 0 1 0 0,1 1-1 0 0,-1-1 0 0 0,0 1 1 0 0,1-1-1 0 0,-1 0 1 0 0,0 0-1 0 0,1 0 1 0 0,12-14 638 0 0,-7 9-616 0 0,2-4 127 0 0,1 1 0 0 0,1 0 0 0 0,-1 1 0 0 0,2 0 0 0 0,-1 0 0 0 0,1 1 0 0 0,18-8 0 0 0,-26 13-156 0 0,0 0 1 0 0,-1 1 0 0 0,1 0-1 0 0,1 0 1 0 0,-2 0 0 0 0,1 1-1 0 0,0-1 1 0 0,1 0 0 0 0,-1 1-1 0 0,0 0 1 0 0,-1 0-1 0 0,2 0 1 0 0,-1 0 0 0 0,0 1-1 0 0,0-1 1 0 0,0 1 0 0 0,0-1-1 0 0,0 1 1 0 0,0 0 0 0 0,0 1-1 0 0,0-2 1 0 0,5 5-1 0 0,-6-4-22 0 0,0 1 0 0 0,0-1-1 0 0,0 1 1 0 0,0-1-1 0 0,0 1 1 0 0,-1 0 0 0 0,1-1-1 0 0,0 2 1 0 0,-1-2-1 0 0,1 2 1 0 0,-1-2 0 0 0,0 2-1 0 0,0-1 1 0 0,1 0-1 0 0,-2 0 1 0 0,1 0 0 0 0,0 1-1 0 0,-1-1 1 0 0,1 1-1 0 0,-1-1 1 0 0,1 0 0 0 0,-1 1-1 0 0,0-1 1 0 0,0 1-1 0 0,0 2 1 0 0,-1 9-3 0 0,-1 0 1 0 0,0 0-1 0 0,-5 16 0 0 0,6-24 2 0 0,-9 30 11 0 0,6-23-5 0 0,0-1 1 0 0,2 1-1 0 0,-1 0 1 0 0,2 1-1 0 0,-1-2 1 0 0,2 24-1 0 0,0-32-3 0 0,1 9 8 0 0,1 1 0 0 0,6 23 0 0 0,-7-34-8 0 0,0 0 1 0 0,1 0-1 0 0,-2 0 1 0 0,2 0-1 0 0,0 0 1 0 0,-1-1-1 0 0,1 2 1 0 0,0-2-1 0 0,0 0 0 0 0,0 1 1 0 0,1-1-1 0 0,-2 1 1 0 0,2-1-1 0 0,0 0 1 0 0,-1 0-1 0 0,1 0 1 0 0,3 2-1 0 0,-1-4 7 0 0,0 1-1 0 0,-1-1 1 0 0,0 0 0 0 0,1 0-1 0 0,0 0 1 0 0,0 0-1 0 0,0-1 1 0 0,-1 1-1 0 0,9-4 1 0 0,-2 2 26 0 0,2-1 15 0 0,1-2-1 0 0,-1 1 1 0 0,0-2 0 0 0,0 1 0 0 0,0-2-1 0 0,-1 0 1 0 0,0 0 0 0 0,11-11-1 0 0,-18 15-18 0 0,-1-1 0 0 0,0 0 0 0 0,7-9-1 0 0,9-7 80 0 0,-13 12-57 0 0,-4 1 7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1 314 15272 0 0,'0'0'656'0'0,"2"-1"-328"0"0,66-30 1163 0 0,92-58 0 0 0,-105 57-1255 0 0,41-19 753 0 0,-2 4-405 0 0,-66 34-358 0 0,-7 3-59 0 0,0 0 1 0 0,20-17-1 0 0,-35 24-95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 15360,'4'-1'0,"0"0"0,0 0 0,0 0 0,0 1 0,1 0 0,-1-1 0,0 1 0,0 1 0,0-1 0,0 1 0,0-1 0,5 3 0,-6-3 0,-2 0 0,13-3 0,-14 3 0,1-1 0,0 1 0,-1 0 0,1 0 0,0 0 0,0 0 0,-1 0 0,1 0 0,0 0 0,-1 0 0,1 0 0,0 0 0,-1 0 0,1 0 0,0 1 0,0-1 0,0 3 0,-1-3 0,2 2-1,-1-1 1,1 1 0,-1-1-1,0 1 1,0-1 0,0 1 0,1 0-1,-2 0 1,1 0 0,0-1 0,0 1-1,-1 0 1,1 0 0,-1 0-1,1 0 1,-1 0 0,0 0 0,0 0-1,0 0 1,0 0 0,0 4 0,-2-1 10,0 0 1,1 0-1,-1 0 1,-1 0-1,1-1 1,-7 9 0,-8 18 1103,12-22-352,0 0 0,0-1 0,-1 1 0,-8 9-1,12-14-2,2-3-742,0-1-1,-1 0 1,1 1 0,0-1-1,0 1 1,0-1 0,0 0-1,0 1 1,-1-1 0,1 0-1,0 1 1,0-1 0,-1 0-1,1 1 1,0-1 0,-1 0-1,1 0 1,0 1 0,-1-1-1,1 0 1,0 0 0,-1 0-1,1 1 1,0-1 0,-1 0-1,0 1 355,10 10 1069,-7-9-1429,0 0 0,0-1 0,1 1 0,-1 0 0,0-1 0,1 1 0,-1-1 0,1 0 0,0 0 0,-1 0 0,1 0 0,0 0 0,-1-1 0,5 1 0,5 0 154,-1-2 0,0 1-1,1-1 1,-1-1 0,0 0-1,0-1 1,0 0 0,0 0-1,17-9 1,-19 7-633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23375 0 0,'8'5'2'0'0,"-1"0"0"0"0,1 2 0 0 0,-1-2 1 0 0,1 3-1 0 0,-2-2 0 0 0,1 1 0 0 0,-1 1 0 0 0,8 12 0 0 0,-3-2 5 0 0,-2-1-1 0 0,15 39 1 0 0,-9-18 5 0 0,-8-23-1 0 0,-2 0 1 0 0,1 1 0 0 0,-1 0 0 0 0,-1 0 0 0 0,3 25 0 0 0,-6-17 9 0 0,0-1 0 0 0,-2 1 1 0 0,-1-1-1 0 0,0 0 0 0 0,-7 25 1 0 0,4-28 14 0 0,0-1 0 0 0,-2 1 0 0 0,0-1 0 0 0,-2 0 0 0 0,-13 24 0 0 0,20-39-23 0 0,2-4-11 0 0,0 0 0 0 0,0 1 1 0 0,0-1-1 0 0,0 0 1 0 0,-1 1-1 0 0,1-1 1 0 0,0 0-1 0 0,0 0 1 0 0,0 0-1 0 0,0 0 0 0 0,0 1 1 0 0,0-1-1 0 0,0 0 1 0 0,0 0-1 0 0,0 1 1 0 0,-1-1-1 0 0,1 0 1 0 0,0 0-1 0 0,0 1 0 0 0,-1-1 1 0 0,1 0-1 0 0,0 0 1 0 0,0 0-1 0 0,-1 0 1 0 0,1 1-1 0 0,0-1 0 0 0,-1 0 1 0 0,1 0-1 0 0,0 0 1 0 0,0 0-1 0 0,0 0 1 0 0,0 0-1 0 0,-1 0 1 0 0,0 0 51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56 0 17183 0 0,'0'0'1824'0'0,"-1"2"-1688"0"0,-4 12 1013 0 0,-14 23 0 0 0,11-24-766 0 0,-9 24 0 0 0,15-32-314 0 0,1 0-1 0 0,1 0 1 0 0,-1-1-1 0 0,0 1 1 0 0,1 0-1 0 0,0 0 1 0 0,0 0-1 0 0,0 0 1 0 0,1 0-1 0 0,0 0 1 0 0,-1 0-1 0 0,2-1 0 0 0,0 0 1 0 0,-1 1-1 0 0,1 0 1 0 0,0-1-1 0 0,0 1 1 0 0,0-1-1 0 0,1 0 1 0 0,0 1-1 0 0,0-2 1 0 0,0 1-1 0 0,0 0 1 0 0,1-1-1 0 0,-1 0 1 0 0,1 0-1 0 0,0 1 1 0 0,0-1-1 0 0,0-1 0 0 0,5 3 1 0 0,-6-3-52 0 0,0-1 0 0 0,0 0 0 0 0,0 0 0 0 0,1 0 0 0 0,-1 0 1 0 0,0-1-1 0 0,0 1 0 0 0,1-1 0 0 0,-1 1 0 0 0,1-1 0 0 0,-1-1 0 0 0,1 1 0 0 0,-1 0 0 0 0,0-1 0 0 0,0 0 1 0 0,5-1-1 0 0,-7 2-16 0 0,5-2 16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94 1 17887 0 0,'0'0'1951'0'0,"0"2"-1819"0"0,-2 21 462 0 0,-1-1 0 0 0,-1 1 0 0 0,-1-2 0 0 0,-12 34 0 0 0,15-47-476 0 0,-8 23 517 0 0,-15 54 161 0 0,22-72-681 0 0,0 0 38 0 0,0 0-1 0 0,-1 0 1 0 0,-7 15 0 0 0,10-17 143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178 1 14968 0 0,'0'0'830'0'0,"-1"3"-418"0"0,-2 58 858 0 0,2-42-642 0 0,0 0 1 0 0,-5 22 0 0 0,6-35-509 0 0,-2-1-1 0 0,0 2 0 0 0,0-2 1 0 0,0 1-1 0 0,-1 0 0 0 0,1-1 0 0 0,-1 0 1 0 0,-1 1-1 0 0,1-2 0 0 0,-1 1 1 0 0,-4 5-1 0 0,-11 13 464 0 0,11-13-420 0 0,0-1-1 0 0,-14 14 0 0 0,20-22-124 0 0,0 2-1 0 0,0-2 0 0 0,0 1 1 0 0,-1-1-1 0 0,2 0 0 0 0,-2 1 1 0 0,1-1-1 0 0,-1-1 1 0 0,0 2-1 0 0,1-1 0 0 0,-1 0 1 0 0,1-1-1 0 0,-1 0 0 0 0,0 0 1 0 0,1 1-1 0 0,-6-1 0 0 0,6-1-18 0 0,1 1 0 0 0,0 0 1 0 0,-1-1-1 0 0,2 1 0 0 0,-2-1 0 0 0,0 0 0 0 0,2 0 0 0 0,-1 1 0 0 0,-1-1 0 0 0,1 0 0 0 0,1 0 0 0 0,-2 0 0 0 0,1 0 0 0 0,0 0 0 0 0,1-1 0 0 0,-1 2 1 0 0,0-2-1 0 0,0 1 0 0 0,1 0 0 0 0,-1 0 0 0 0,1-1 0 0 0,0 1 0 0 0,-1 0 0 0 0,0-3 0 0 0,0-1 1 0 0,0 1-1 0 0,0-1 1 0 0,1 1 0 0 0,-1-1 0 0 0,1 1-1 0 0,1-8 1 0 0,-1 10-10 0 0,0 0 0 0 0,1-2 0 0 0,-1 2 0 0 0,0-1 0 0 0,1 0 0 0 0,0 1 0 0 0,0-1 0 0 0,0 0 0 0 0,0 1 0 0 0,3-4 0 0 0,-2 4-1 0 0,-1 0 0 0 0,1 1 0 0 0,0 0 0 0 0,-1-1 0 0 0,2 2 1 0 0,-2-2-1 0 0,1 1 0 0 0,0 0 0 0 0,0 1 0 0 0,0-1 0 0 0,0 0 0 0 0,0 0 0 0 0,0 1 0 0 0,3-1 1 0 0,2 1 7 0 0,0-1 1 0 0,-1 0-1 0 0,2 1 1 0 0,-2 1-1 0 0,0-1 1 0 0,2 1-1 0 0,8 2 1 0 0,46 17 73 0 0,-11-3-6 0 0,-43-15-56 0 0,0 1 1 0 0,0 0-1 0 0,11 8 1 0 0,17 6 122 0 0,-31-13-94 0 0,-2-3-36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26 10344 0 0,'0'0'4134'0'0,"3"3"-3579"0"0,1-1-480 0 0,-1 0 0 0 0,1 0 0 0 0,0 0 0 0 0,0-1 0 0 0,0 1 0 0 0,0-1 0 0 0,0 0 0 0 0,0 0 0 0 0,0-1 0 0 0,0 1 0 0 0,0 0 0 0 0,0-1 0 0 0,0 0 0 0 0,6-1 0 0 0,9-1 583 0 0,37-10-1 0 0,-16 3-83 0 0,-1 0-34 0 0,-26 6-273 0 0,0 0 0 0 0,1 0-1 0 0,22 0 442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11048 0 0,'0'0'2512'0'0,"1"2"-2292"0"0,4 19 716 0 0,-2 1 0 0 0,2 25 1 0 0,-1 2-359 0 0,-2 8 161 0 0,-3-42-492 0 0,1-1 0 0 0,5 29 0 0 0,-4-1 152 0 0,-1-39-366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11 10656 0 0,'0'0'2233'0'0,"4"2"-2042"0"0,2 0-8 0 0,-1-1 1 0 0,1 1 0 0 0,-1-1-1 0 0,1 0 1 0 0,0 0 0 0 0,0-1-1 0 0,0 0 1 0 0,7-1 0 0 0,34 0 146 0 0,1 0 691 0 0,86-14 1 0 0,-129 15-970 0 0,-1-1-1 0 0,1 0 0 0 0,-1 1 1 0 0,0 0-1 0 0,0 0 0 0 0,1 0 1 0 0,-1 1-1 0 0,1 0 1 0 0,-1-1-1 0 0,7 4 0 0 0,-8-4 48 0 0,-3 0-54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 75 11760 0 0,'0'0'1100'0'0,"-1"-2"-954"0"0,0 0-79 0 0,0 1 1 0 0,1 0-1 0 0,0-1 0 0 0,-1 1 0 0 0,1 0 1 0 0,0-1-1 0 0,-1 1 0 0 0,1-1 0 0 0,0 1 1 0 0,0 0-1 0 0,0-1 0 0 0,0 1 0 0 0,0-1 0 0 0,1 1 1 0 0,-1 0-1 0 0,0-1 0 0 0,1 0 0 0 0,-1 2 1 0 0,0-2-1 0 0,1 0 0 0 0,0 2 0 0 0,-1-2 0 0 0,1 1 1 0 0,0 0-1 0 0,-1 0 0 0 0,2-1 0 0 0,-1 1 1 0 0,0 1-1 0 0,-1-2 0 0 0,4 0 0 0 0,-1-1 22 0 0,-1 0-1 0 0,1 1 1 0 0,1-2-1 0 0,0 2 1 0 0,-1 0 0 0 0,0 0-1 0 0,1 0 1 0 0,0 0-1 0 0,-1 0 1 0 0,1 1-1 0 0,0 0 1 0 0,0-1-1 0 0,0 2 1 0 0,0-1 0 0 0,0 0-1 0 0,0 1 1 0 0,1 0-1 0 0,5 0 1 0 0,6 1 134 0 0,-12-1-165 0 0,0 0-1 0 0,1 1 1 0 0,0-1-1 0 0,0 0 0 0 0,-1 2 1 0 0,1-1-1 0 0,-1 0 0 0 0,8 3 1 0 0,-9-2-27 0 0,0 0-1 0 0,0 0 1 0 0,0 0 0 0 0,1 0 0 0 0,-1 0 0 0 0,-1 0-1 0 0,1 0 1 0 0,0 1 0 0 0,3 4 0 0 0,-5-5-22 0 0,0-1 0 0 0,0 1 0 0 0,-1-1 1 0 0,0 1-1 0 0,1 0 0 0 0,-1-1 0 0 0,1 1 0 0 0,-1-1 0 0 0,0 1 1 0 0,0 0-1 0 0,0-1 0 0 0,0 1 0 0 0,0-1 0 0 0,0 1 0 0 0,0 0 1 0 0,-1-1-1 0 0,1 2 0 0 0,-1-2 0 0 0,1 1 0 0 0,0-1 0 0 0,-1 0 1 0 0,0 1-1 0 0,0-1 0 0 0,-1 3 0 0 0,-5 8 16 0 0,0 0 0 0 0,-1 0 0 0 0,0-1-1 0 0,-11 11 1 0 0,-46 48 71 0 0,27-25-37 0 0,36-43-55 0 0,1 0 0 0 0,-1 0 0 0 0,0 0 0 0 0,2 1 0 0 0,-2 0 0 0 0,1-1 0 0 0,0 1 0 0 0,0-1 0 0 0,0 1 0 0 0,1 0 0 0 0,-1-1 0 0 0,0 1 0 0 0,1 0 0 0 0,0-1 0 0 0,0 1 0 0 0,0 0 0 0 0,1 4 0 0 0,1-5-2 0 0,0 0-1 0 0,0 0 1 0 0,0-1 0 0 0,1 1 0 0 0,-1-1 0 0 0,0 0 0 0 0,1 1 0 0 0,-1-1-1 0 0,1 0 1 0 0,-1 0 0 0 0,0 0 0 0 0,6 0 0 0 0,1-1 1 0 0,1 0 1 0 0,-1-1 0 0 0,0-1-1 0 0,0 1 1 0 0,1-1 0 0 0,14-6-1 0 0,2-2 21 0 0,25-15-1 0 0,-34 18 31 0 0,27-9 1 0 0,1 0 132 0 0,-43 14-141 0 0,0 1 0 0 0,0 0 0 0 0,1 1 0 0 0,-1-1 0 0 0,0 1 0 0 0,1-1 0 0 0,3 0 0 0 0,-3 1 32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136 0 13464 0 0,'0'0'1864'0'0,"-3"5"-1631"0"0,-16 26 25 0 0,1 2-1 0 0,-17 45 1 0 0,17-28 47 0 0,-18 73 1 0 0,33-114-296 0 0,2-1 0 0 0,0 1 0 0 0,0-1 0 0 0,1 0 0 0 0,0 1 0 0 0,0 0 1 0 0,1-1-1 0 0,2 13 0 0 0,-2-19-7 0 0,-1 1 1 0 0,1-1 0 0 0,-1 0 0 0 0,1 1-1 0 0,0-1 1 0 0,0 1 0 0 0,0-1-1 0 0,0 0 1 0 0,1 0 0 0 0,-1 0 0 0 0,0 0-1 0 0,1 0 1 0 0,-1 0 0 0 0,2 0-1 0 0,-2-1 1 0 0,1 1 0 0 0,0-1-1 0 0,0 1 1 0 0,0 0 0 0 0,0-1 0 0 0,0 0-1 0 0,1 0 1 0 0,-1 0 0 0 0,1 0-1 0 0,-1 0 1 0 0,0 0 0 0 0,1-1 0 0 0,-1 1-1 0 0,1-1 1 0 0,-1 0 0 0 0,0 0-1 0 0,4 0 1 0 0,5 0 7 0 0,0-2 3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94 206 11352 0 0,'0'0'600'0'0,"-2"3"-295"0"0,-2 3-92 0 0,1 2 0 0 0,0-1 0 0 0,0 0 0 0 0,0 0 0 0 0,1 1 0 0 0,1-1 1 0 0,-1 1-1 0 0,1 0 0 0 0,0 0 0 0 0,1 9 0 0 0,0-15-168 0 0,0-1 1 0 0,1 1 0 0 0,-1-1-1 0 0,0 0 1 0 0,1 1-1 0 0,0 0 1 0 0,0-2 0 0 0,0 2-1 0 0,-1-1 1 0 0,1 0-1 0 0,1 0 1 0 0,-1 0 0 0 0,-1 1-1 0 0,2-2 1 0 0,-1 1-1 0 0,0 0 1 0 0,0 0 0 0 0,1 0-1 0 0,-1-1 1 0 0,3 3-1 0 0,-2-2 2 0 0,0-1-1 0 0,1 1 1 0 0,-1 0-1 0 0,1 0 1 0 0,-1 0-1 0 0,1-1 0 0 0,0 0 1 0 0,-1 0-1 0 0,0 0 1 0 0,1 0-1 0 0,3 0 1 0 0,4-2 9 0 0,0 0 0 0 0,0-2 1 0 0,-1 1-1 0 0,0 0 1 0 0,1-2-1 0 0,-1 1 1 0 0,-1-1-1 0 0,1 0 1 0 0,-1-2-1 0 0,0 2 1 0 0,10-10-1 0 0,-13 10-32 0 0,-1 0-1 0 0,1-1 1 0 0,-1 2-1 0 0,1-2 1 0 0,-2 0-1 0 0,1 0 1 0 0,-1 0 0 0 0,1 0-1 0 0,-1 0 1 0 0,-1-1-1 0 0,1 0 1 0 0,-2 1-1 0 0,1-1 1 0 0,-1 0-1 0 0,0 0 1 0 0,0 0-1 0 0,0-8 1 0 0,-1 8-13 0 0,-1 1 0 0 0,1-1 0 0 0,-2 0 0 0 0,2 1 0 0 0,-2-1 0 0 0,0 0 1 0 0,0 1-1 0 0,0-1 0 0 0,-7-10 0 0 0,6 12 0 0 0,-1 0 1 0 0,0 0-1 0 0,0 1 1 0 0,0-1 0 0 0,0 1-1 0 0,0 0 1 0 0,-1 0-1 0 0,0 1 1 0 0,0 0-1 0 0,0 0 1 0 0,-8-4-1 0 0,6 3 7 0 0,-1 0-1 0 0,0 2 1 0 0,1-1-1 0 0,-1 0 1 0 0,0 2-1 0 0,0-1 1 0 0,0 1-1 0 0,0 0 1 0 0,0 0-1 0 0,0 1 1 0 0,0 0-1 0 0,0 0 1 0 0,-10 2-1 0 0,7 1 10 0 0,1-2 14 0 0,0 2-1 0 0,-14 3 1 0 0,21-4-13 0 0,0-1 1 0 0,0 0-1 0 0,0 1 1 0 0,1-1 0 0 0,-1 1-1 0 0,0 0 1 0 0,1-1-1 0 0,0 2 1 0 0,-1-1 0 0 0,2 0-1 0 0,-2 0 1 0 0,-2 4-1 0 0,3-2 20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240 92 7168,'2'-4'621,"-1"1"0,1-1 0,0 0 0,-1 0 0,0 0 0,1-4 0,5-16 2702,-5 20-2975,-1 0-1,1 0 1,-1 0 0,0 0-1,-1 0 1,2-9 4027,-4 21-4131,-3 3 284,-37 69 1245,33-66-1346,0-1-1,0 0 1,-19 20 0,-29 26-411,52-55-16,1-1 0,-1 0 0,0-1 0,0 1 0,0-1 0,-10 3 0,-8 4 0,21-7 0,1-2 0,1 1 0,-1-1 0,0 0 0,1 1 0,-1-1 0,0 0 0,1 0 0,-1 1 0,0-1 0,0 0 0,0 0 0,1 0 0,-1 0 0,0 0 0,0 0 0,1 0 0,-1 0 0,-1-1 0,1 1 0,1 0 0,-1 0 0,0 0 0,0-1 0,0 1 0,0 0 0,0 0 0,0-1 0,1 1 0,-1-1 0,0 1 0,0-1 0,1 1 0,-1-1 0,0 0 0,1 1 0,-1-1 0,0 0 0,1 1 0,-1-1 0,1 0 0,-1 0 0,1 0 0,0 1 0,-1-1 0,1 0 0,0 0 0,-1 0 0,1 0 0,0 0 0,0 0 0,0-1 0,-1-1 0,1 2-25,-1 0 0,1-1 0,0 1 0,-1 0 0,1-1 0,0 1 0,0 0 0,0-1-1,0 1 1,0 0 0,0-1 0,1 1 0,-1 0 0,0-1 0,1 1 0,-1 0 0,1 0 0,-1-1 0,1 1-1,-1 0 1,1 0 0,0 0 0,0 0 0,0 0 0,-1 0 0,1 0 0,0 0 0,0 0 0,0 0 0,1 0-1,-1 0 1,0 1 0,0-1 0,0 0 0,1 1 0,-1-1 0,2 1 0,3-2-147,0 0-1,1 1 1,-1 0 0,1 1-1,9 0 1,-14 0 167,4 0 105,1 0-1,-1 0 1,1 1 0,-1 0-1,0 1 1,1-1-1,-1 1 1,0 0 0,10 5-1,-12-4-28,0 0 1,0 0-1,0 0 0,0 0 0,0 0 0,-1 1 0,0 0 0,0 0 1,0 0-1,0 0 0,0 0 0,-1 0 0,3 6 0,5 9-71,-7-15 0,0 1 0,-1-1 0,0 0 0,0 1 0,1 5 0,-2-9-55,-1 1 1,1-1-1,0 0 0,0 0 0,-1 1 1,1-1-1,0 0 0,0 0 0,0 0 1,0 0-1,1 0 0,-1 0 0,0 0 1,0 0-1,3 1 0,0 0-506,1-1 0,-1 0 0,0 0 0,1 0-1,-1-1 1,6 1 0,6-6-3386,-1-8-3281,-10 5 3648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151 0 10752 0 0,'0'0'278'0'0,"-2"2"-3"0"0,1-2-269 0 0,-14 5 344 0 0,0 1 0 0 0,-1 1-1 0 0,-20 12 1 0 0,32-16-263 0 0,-1 1 0 0 0,0 0 0 0 0,1 0 0 0 0,0 0 0 0 0,0 0 0 0 0,0 0 0 0 0,0 1 0 0 0,1 0 0 0 0,0 0 0 0 0,-1 0 0 0 0,1 0 0 0 0,1 1 0 0 0,-4 9 0 0 0,4-5 34 0 0,-1 0 1 0 0,2 0 0 0 0,-2 13-1 0 0,2 0 154 0 0,0-21-255 0 0,1 2 0 0 0,1-2 1 0 0,-1 1-1 0 0,0 0 0 0 0,1 0 0 0 0,-1-1 0 0 0,1 1 1 0 0,0 0-1 0 0,0-1 0 0 0,0 1 0 0 0,0 0 0 0 0,0-1 1 0 0,1 1-1 0 0,-1-1 0 0 0,1 0 0 0 0,-1 1 0 0 0,2-1 1 0 0,-2 0-1 0 0,1 0 0 0 0,0 0 0 0 0,3 2 0 0 0,0-1 7 0 0,0 1 0 0 0,0-1 0 0 0,0 0-1 0 0,1 0 1 0 0,-1 0 0 0 0,0-1 0 0 0,1 0-1 0 0,11 3 1 0 0,-11-4-13 0 0,0 1 1 0 0,0-1-1 0 0,0 0 0 0 0,1-1 0 0 0,-2 0 0 0 0,2 0 0 0 0,-1 0 1 0 0,1 0-1 0 0,-2-1 0 0 0,2 0 0 0 0,-2-1 0 0 0,2 1 0 0 0,-2-1 1 0 0,1 0-1 0 0,7-4 0 0 0,-1 0 2 0 0,0-1 0 0 0,-1-1 0 0 0,-1 0 0 0 0,1 0 0 0 0,-1 0 0 0 0,0-2 0 0 0,-2 1 0 0 0,1-1 0 0 0,0-1 0 0 0,10-17 0 0 0,-16 24-12 0 0,-1 0 1 0 0,0 0-1 0 0,1 0 0 0 0,-2 0 1 0 0,1-1-1 0 0,0 1 1 0 0,-2-1-1 0 0,2 0 0 0 0,-1 1 1 0 0,0-1-1 0 0,-1 1 1 0 0,0-1-1 0 0,0 0 0 0 0,0 0 1 0 0,-1-4-1 0 0,0 6 1 0 0,1 1-1 0 0,-1-1 0 0 0,0 1 0 0 0,1 0 0 0 0,-2-1 1 0 0,1 1-1 0 0,0-1 0 0 0,0 1 0 0 0,-1 0 1 0 0,1 0-1 0 0,-1 0 0 0 0,0 0 0 0 0,1 0 1 0 0,-1 1-1 0 0,0-1 0 0 0,0 1 0 0 0,0-1 0 0 0,0 0 1 0 0,0 1-1 0 0,-1 0 0 0 0,2 0 0 0 0,-2 0 1 0 0,1 0-1 0 0,0 0 0 0 0,-1 0 0 0 0,1 0 0 0 0,-1 1 1 0 0,0 0-1 0 0,-2 0 0 0 0,-8-1 22 0 0,0 1 0 0 0,0 1-1 0 0,0 0 1 0 0,1 1-1 0 0,-24 7 1 0 0,16-5 12 0 0,4 0-12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 1 11352 0 0,'4'108'824'0'0,"-2"-70"-687"0"0,0 53 1256 0 0,-10 90-1 0 0,7-154-987 0 0,1-18-245 0 0,0-1 0 0 0,-1 0 0 0 0,0 0 0 0 0,0 0-1 0 0,-3 12 1 0 0,2-11 97 0 0,2-8-169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12256 0 0,'10'6'230'0'0,"0"1"-1"0"0,0 0 1 0 0,-2 1 0 0 0,1-1 0 0 0,0 2 0 0 0,-1 0 0 0 0,13 17 0 0 0,-12-11 229 0 0,1-1 0 0 0,-1 0 1 0 0,-2 2-1 0 0,12 29 0 0 0,-15-32-282 0 0,-1 1 0 0 0,-1-2 0 0 0,0 2 0 0 0,-1 0 0 0 0,0-1 0 0 0,0 1 0 0 0,-2-1-1 0 0,0 1 1 0 0,0 0 0 0 0,-2-2 0 0 0,0 2 0 0 0,0-1 0 0 0,-1 0 0 0 0,-1 0-1 0 0,0-1 1 0 0,-8 17 0 0 0,7-22-77 0 0,6-7-52 0 0,-1 1 1 0 0,0 0-1 0 0,1 0 0 0 0,-1-1 1 0 0,1 1-1 0 0,-1 0 1 0 0,1 1-1 0 0,-1-2 0 0 0,1 1 1 0 0,-1 0-1 0 0,1 0 1 0 0,0 0-1 0 0,0 2 72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65 13968 0 0,'1'-3'385'0'0,"0"-1"-240"0"0,1 1 1 0 0,0-1-1 0 0,0 0 1 0 0,0 0-1 0 0,1 1 0 0 0,-1 0 1 0 0,1 0-1 0 0,0 0 1 0 0,-1-1-1 0 0,1 2 1 0 0,1-1-1 0 0,-1 0 0 0 0,0 1 1 0 0,0 0-1 0 0,1 0 1 0 0,0 0-1 0 0,-1 0 1 0 0,1 0-1 0 0,0 1 1 0 0,0 0-1 0 0,0-1 0 0 0,0 2 1 0 0,0-1-1 0 0,0 0 1 0 0,8 1-1 0 0,-11 0-97 0 0,0 0 0 0 0,1 0 0 0 0,-2 0-1 0 0,1 1 1 0 0,1-1 0 0 0,-1 0 0 0 0,-1 1 0 0 0,1-1 0 0 0,1 0-1 0 0,-1 1 1 0 0,-1-1 0 0 0,1 1 0 0 0,0 0 0 0 0,0 0-1 0 0,0-1 1 0 0,-1 0 0 0 0,1 1 0 0 0,0 0 0 0 0,0 0 0 0 0,0 0-1 0 0,-1 0 1 0 0,0 0 0 0 0,1 0 0 0 0,0 0 0 0 0,0 1 0 0 0,0 0-9 0 0,-1 1-1 0 0,0-1 1 0 0,0 1 0 0 0,0 0 0 0 0,0-1 0 0 0,0 1 0 0 0,0-1 0 0 0,0 0 0 0 0,0 2 0 0 0,-1 1 0 0 0,-3 7 4 0 0,0-1-1 0 0,0 1 1 0 0,-9 15 0 0 0,-2-2 56 0 0,-7 13 49 0 0,21-36-136 0 0,0 2 0 0 0,0-2 0 0 0,0 0-1 0 0,0 2 1 0 0,1-2 0 0 0,0 1-1 0 0,-1 0 1 0 0,1 0 0 0 0,0 0 0 0 0,0-1-1 0 0,0 2 1 0 0,1 2 0 0 0,-1-4-8 0 0,1-1 1 0 0,0 0-1 0 0,0 1 1 0 0,0-1-1 0 0,-1 0 1 0 0,1 1-1 0 0,0-2 1 0 0,1 2-1 0 0,-2-1 1 0 0,2 0-1 0 0,-1 0 1 0 0,0 0-1 0 0,0 0 1 0 0,1 0-1 0 0,-1-1 1 0 0,1 1-1 0 0,-1 0 1 0 0,0-1-1 0 0,1 1 1 0 0,0 0-1 0 0,-1-1 1 0 0,2 0-1 0 0,3 1 4 0 0,-1 0 0 0 0,0 0-1 0 0,-1 0 1 0 0,2-1-1 0 0,8 0 1 0 0,-3-3 4 0 0,1 1-1 0 0,-1-1 1 0 0,1-1 0 0 0,13-5-1 0 0,-13 4 9 0 0,0 0 0 0 0,1 1 0 0 0,15-2-1 0 0,2 5 149 0 0,-31 1-152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44 15072 0 0,'0'0'3115'0'0,"2"1"-2936"0"0,6 1-95 0 0,0 0 0 0 0,0 0 0 0 0,-1-2 0 0 0,1 1-1 0 0,0 0 1 0 0,0-1 0 0 0,-1-1 0 0 0,1 1 0 0 0,8-2 0 0 0,24-1 292 0 0,164-10 456 0 0,-170 10-759 0 0,134-8 221 0 0,-96 8-197 0 0,32-8 53 0 0,-57 6 93 0 0,-47 8-178 0 0,0 0-49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213 1 21031 0 0,'-3'11'0'0'0,"0"0"0"0"0,-1 0 0 0 0,0 0 0 0 0,0-1 0 0 0,-11 17 0 0 0,7-13 0 0 0,2 0 0 0 0,-8 19 0 0 0,3-3 0 0 0,-2-1 0 0 0,-24 42 0 0 0,1-4 0 0 0,-4 3 0 0 0,36-61 0 0 0,-5 5 0 0 0,8-22 0 0 0,1 5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14064 0 0,'0'0'792'0'0,"3"2"-554"0"0,1 1-179 0 0,-1-1 0 0 0,1 1 1 0 0,0-1-1 0 0,-1 1 0 0 0,0 0 0 0 0,-1 1 0 0 0,2-1 0 0 0,2 6 0 0 0,-4-5 2 0 0,6 10 274 0 0,0 0-1 0 0,-1 1 0 0 0,-1 0 1 0 0,6 19-1 0 0,10 41 580 0 0,-19-66-782 0 0,0 0 1 0 0,0 0-1 0 0,7 11 1 0 0,-6-12-52 0 0,0 0 1 0 0,0 1-1 0 0,-2-1 1 0 0,4 9-1 0 0,3 11 111 0 0,-8-25-134 0 0,1 1 0 0 0,0 0 0 0 0,-1 0 0 0 0,0 0-1 0 0,0 0 1 0 0,0 0 0 0 0,-1 6 0 0 0,0-10 20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 0 13672 0 0,'0'0'3263'0'0,"1"4"-3127"0"0,-1 6-15 0 0,-1-1-1 0 0,0 1 1 0 0,0-1-1 0 0,0 1 0 0 0,-2-1 1 0 0,-3 13-1 0 0,-4 14 167 0 0,9-28-203 0 0,-1 0 0 0 0,1 1 0 0 0,0-1 0 0 0,0 0 0 0 0,2 16 0 0 0,-1-22-71 0 0,1-1 0 0 0,-1 2 0 0 0,0-2 0 0 0,1 1 0 0 0,0-1 0 0 0,0 2-1 0 0,0-2 1 0 0,-1 1 0 0 0,2 0 0 0 0,-1-1 0 0 0,0 1 0 0 0,0-1 0 0 0,1 0 0 0 0,-1 1 0 0 0,0-1 0 0 0,1 0 0 0 0,-1 0 0 0 0,1 1 0 0 0,0-2 0 0 0,-1 1 0 0 0,1 0 0 0 0,-1 0 0 0 0,1 0 0 0 0,0-1 0 0 0,0 1 0 0 0,0-1 0 0 0,0 1 0 0 0,0-1 0 0 0,-1 1-1 0 0,2-1 1 0 0,-2 0 0 0 0,3 0 0 0 0,1 0-2 0 0,-1 0 0 0 0,0-1 1 0 0,1 1-1 0 0,-1-1 0 0 0,0 0 0 0 0,0 1 0 0 0,1-2 0 0 0,-1 1 0 0 0,0 0 0 0 0,-1-1 0 0 0,1 0 0 0 0,0 0 0 0 0,6-5 0 0 0,-5 2 5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 0 14272 0 0,'0'0'1632'0'0,"0"3"-1503"0"0,0 17 243 0 0,0 7 143 0 0,-1-2 0 0 0,-4 29 0 0 0,0-15 188 0 0,-9 35 194 0 0,12-66-810 0 0,-1 1 173 0 0,1 1 0 0 0,-2 17 0 0 0,4-26-86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137 2 11448 0 0,'0'0'2968'0'0,"-3"-1"-2824"0"0,2 1-119 0 0,0 0 1 0 0,-1-1 0 0 0,2 1 0 0 0,-2 0 0 0 0,0 0 0 0 0,2 0 0 0 0,-2 1-1 0 0,1-1 1 0 0,0 0 0 0 0,0 1 0 0 0,-1-1 0 0 0,1 0 0 0 0,0 0 0 0 0,0 1-1 0 0,-1-1 1 0 0,2 1 0 0 0,-2 0 0 0 0,1 0 0 0 0,0-1 0 0 0,1 1 0 0 0,-2 0 0 0 0,1 0-1 0 0,0 0 1 0 0,0 1 0 0 0,-26 32 395 0 0,21-25-406 0 0,-3 3 77 0 0,2 1-1 0 0,0 1 0 0 0,0-2 1 0 0,1 2-1 0 0,0 0 0 0 0,-6 29 1 0 0,6-14 102 0 0,0 2 0 0 0,0 40-1 0 0,7-62-144 0 0,0-1 0 0 0,-1 1 0 0 0,2-1-1 0 0,0 0 1 0 0,1 0 0 0 0,-1 0 0 0 0,1 0-1 0 0,1-1 1 0 0,-1 1 0 0 0,1-1-1 0 0,1 0 1 0 0,6 8 0 0 0,-10-12-27 0 0,0-2-1 0 0,1 1 1 0 0,-1-1 0 0 0,0 0 0 0 0,1 1-1 0 0,-1 0 1 0 0,1-2 0 0 0,0 2 0 0 0,0-1 0 0 0,0 0-1 0 0,-1-1 1 0 0,2 1 0 0 0,-2 0 0 0 0,5 1-1 0 0,-2-2 35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24 13312,'0'-1'118,"0"0"1,0 0 0,0 0-1,1 0 1,-1 0 0,0 0-1,0 0 1,1 0 0,-1 0 0,1 0-1,-1 0 1,1 0 0,-1 0-1,1 1 1,0-1 0,-1 0-1,1 0 1,0 1 0,-1-1 0,1 0-1,0 1 1,0-1 0,0 1-1,0-1 1,0 1 0,-1-1-1,1 1 1,0 0 0,0 0 0,0-1-1,0 1 1,0 0 0,0 0-1,0 0 1,0 0 0,2 0-1,-1 0-132,-1 0 0,1 0 0,-1 0 0,1 0 0,-1 1 0,1-1 0,-1 1 0,1-1 0,-1 1 0,0-1 0,1 1 0,-1-1-1,0 1 1,1 0 0,-1 0 0,0 0 0,0 0 0,0 0 0,0 0 0,0 0 0,0 0 0,0 0 0,0 1 0,1 1-1,6 12 15,-7-13 0,0 0 0,1 0 0,-1 1 0,0-1 0,0 0 0,-1 0 0,1 1 0,0-1 0,-1 1 0,1 3 0,-1-2 91,0-1 0,-1 0 0,1 1 0,-1-1-1,0 0 1,0 0 0,0 1 0,0-1-1,0 0 1,-1 0 0,0 0 0,1 0-1,-1-1 1,0 1 0,0 0 0,-5 4-1,-4 2 1067,0-1-1,0 0 0,-16 9 0,26-17-1150,-2 1-18,1 17 90,3-16-5,-1-1 0,1 0-1,-1 1 1,1-1 0,-1 0-1,1 0 1,-1 0-1,1 0 1,0 0 0,0 0-1,0 0 1,0 0 0,0 0-1,0 0 1,0 0 0,0 0-1,0 0 1,0-1 0,0 1-1,0 0 1,1-1-1,-1 1 1,0-1 0,2 1-1,31 8 88,-11-4-160,-15-3 0,0-1 0,0 1 0,13-1 0,-13 0-26,-1-1 0,0 0 0,1-1 0,-1 0 0,1 0 1,-1 0-1,0-1 0,0 0 0,0-1 0,0 1 0,0-1 0,12-8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192 194 12552 0 0,'-3'0'368'0'0,"-3"2"-144"0"0,2 0 1 0 0,-2 1-1 0 0,1-1 0 0 0,0 1 1 0 0,1 0-1 0 0,-1 0 1 0 0,0 0-1 0 0,-4 4 1 0 0,7-5-131 0 0,0 0 0 0 0,1-1 0 0 0,-2 2 0 0 0,2-2 0 0 0,-1 2 0 0 0,0-2 0 0 0,2 2 0 0 0,-2-2 0 0 0,0 2 0 0 0,2-1 0 0 0,-1 0 0 0 0,0 1 0 0 0,0-1 0 0 0,0 1 0 0 0,1-1 0 0 0,-1 0 0 0 0,1 1 0 0 0,0 0 0 0 0,-1-1-1 0 0,1 1 1 0 0,1 2 0 0 0,0 5 143 0 0,-1-6-37 0 0,1 1 1 0 0,0-1 0 0 0,0 1-1 0 0,0-1 1 0 0,3 7 0 0 0,-2-9-159 0 0,-1 0 1 0 0,0-1-1 0 0,0 1 1 0 0,1 0 0 0 0,-1-1-1 0 0,1 1 1 0 0,0-1-1 0 0,-1 0 1 0 0,1 1-1 0 0,-1-1 1 0 0,1-1 0 0 0,0 2-1 0 0,0-1 1 0 0,0 0-1 0 0,3 0 1 0 0,0 1 4 0 0,0-1 1 0 0,0-1-1 0 0,-1 1 1 0 0,1-1-1 0 0,1 1 1 0 0,-1-1-1 0 0,-1-1 1 0 0,1 1-1 0 0,0-1 1 0 0,0 1-1 0 0,0-2 1 0 0,-1 1-1 0 0,0 0 1 0 0,1-1-1 0 0,0 0 1 0 0,5-3-1 0 0,7-5 68 0 0,0 0 0 0 0,25-21 0 0 0,-34 26-66 0 0,-3-1-30 0 0,1 1-1 0 0,-1-1 1 0 0,1 0-1 0 0,-1 0 1 0 0,-1 0-1 0 0,1-1 1 0 0,-1 0-1 0 0,0 1 1 0 0,-1-2 0 0 0,0 1-1 0 0,-1 0 1 0 0,2-1-1 0 0,-3 1 1 0 0,2-1-1 0 0,-3 0 1 0 0,2 1-1 0 0,-1-1 1 0 0,0 0 0 0 0,-1 0-1 0 0,-1 0 1 0 0,1 0-1 0 0,-1 0 1 0 0,-4-16-1 0 0,4 20-8 0 0,-1 0 0 0 0,0 0-1 0 0,1 0 1 0 0,-2 0 0 0 0,1 0-1 0 0,0 0 1 0 0,-1 0 0 0 0,1 1-1 0 0,-1-1 1 0 0,-1 1 0 0 0,1 0-1 0 0,0 0 1 0 0,-4-3 0 0 0,0 2 4 0 0,2 0 0 0 0,-2 1 1 0 0,2 0-1 0 0,-2 0 1 0 0,1 1-1 0 0,0-1 0 0 0,-14-1 1 0 0,1 1 20 0 0,1 2 0 0 0,-1 0 1 0 0,-1 0-1 0 0,1 2 1 0 0,-24 4-1 0 0,25-3-7 0 0,-2 0 39 0 0,-26 6 0 0 0,40-6-48 0 0,1 0-1 0 0,0-1 1 0 0,0 2-1 0 0,0-1 1 0 0,0 0-1 0 0,0 1 0 0 0,1 0 1 0 0,-1 0-1 0 0,-7 7 1 0 0,9-5 11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137 16 12360 0 0,'0'0'754'0'0,"-3"0"-519"0"0,-3 1-154 0 0,1 0 1 0 0,0 0-1 0 0,0 0 1 0 0,0 0-1 0 0,0 1 0 0 0,0 0 1 0 0,1 0-1 0 0,-1 0 1 0 0,0 0-1 0 0,1 1 0 0 0,-1 0 1 0 0,1-1-1 0 0,0 2 1 0 0,0 0-1 0 0,-5 4 0 0 0,5-4 20 0 0,0 0-1 0 0,0 1 0 0 0,0 0 1 0 0,1 0-1 0 0,0 0 0 0 0,0 0 0 0 0,0 1 1 0 0,0-1-1 0 0,1 1 0 0 0,-1 0 1 0 0,2-1-1 0 0,-1 1 0 0 0,0 7 1 0 0,1-9-53 0 0,1 2 1 0 0,0-1-1 0 0,1 0 1 0 0,0 0 0 0 0,-1 1-1 0 0,1-1 1 0 0,1 0 0 0 0,-1 0-1 0 0,1 0 1 0 0,0 0-1 0 0,0-1 1 0 0,0 1 0 0 0,1-1-1 0 0,-1 1 1 0 0,1-1 0 0 0,1 0-1 0 0,-1 0 1 0 0,1 0-1 0 0,-1 0 1 0 0,1-1 0 0 0,0 1-1 0 0,0-1 1 0 0,0 0 0 0 0,1 0-1 0 0,-1-1 1 0 0,1 1 0 0 0,-1-1-1 0 0,1 1 1 0 0,0-2-1 0 0,0 1 1 0 0,0-1 0 0 0,0 0-1 0 0,0 0 1 0 0,1 0 0 0 0,-2 0-1 0 0,1-1 1 0 0,10 0-1 0 0,-6-1-18 0 0,0 0 0 0 0,0 0 0 0 0,0 0 0 0 0,0-1 0 0 0,0 0-1 0 0,-1-2 1 0 0,1 1 0 0 0,0 0 0 0 0,-1-1 0 0 0,0 0-1 0 0,0-1 1 0 0,0 0 0 0 0,12-10 0 0 0,-13 9-11 0 0,-2 0 0 0 0,2 0 0 0 0,-2-1 0 0 0,1 0 0 0 0,-1 0 1 0 0,8-16-1 0 0,-10 19-12 0 0,-2-1 1 0 0,1 0-1 0 0,0 0 1 0 0,-2 1-1 0 0,2-1 1 0 0,-1 0-1 0 0,0 0 1 0 0,-1 0-1 0 0,0 1 1 0 0,0-1-1 0 0,0 0 1 0 0,-1 0-1 0 0,1 0 1 0 0,-3-6-1 0 0,2 7-1 0 0,0 0-1 0 0,-1 1 0 0 0,1-1 0 0 0,-1 1 0 0 0,0-1 0 0 0,0 1 0 0 0,0-1 0 0 0,-1 1 0 0 0,1 0 0 0 0,0 1 0 0 0,-2-2 0 0 0,2 2 0 0 0,-1-1 0 0 0,0 0 0 0 0,-1 1 0 0 0,1 0 0 0 0,0 0 1 0 0,-1 0-1 0 0,1 1 0 0 0,0-1 0 0 0,-1 1 0 0 0,0-1 0 0 0,0 1 0 0 0,0 0 0 0 0,-4 0 0 0 0,-8-2 18 0 0,0 2 0 0 0,1 0 0 0 0,-1 1 0 0 0,-30 3 0 0 0,27 1 2 0 0,-1 0-1 0 0,2 2 0 0 0,0-1 1 0 0,-24 13-1 0 0,31-14-2 0 0,-6 3 11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14776 0 0,'0'0'608'0'0,"1"2"-303"0"0,1 5-217 0 0,0 0 1 0 0,-1 0-1 0 0,1 0 1 0 0,-1 1-1 0 0,0 0 0 0 0,-1 12 1 0 0,2 15 152 0 0,8 81 1511 0 0,-8-64-1454 0 0,0-7 186 0 0,-2 1 0 0 0,-1 0 0 0 0,-14 71 0 0 0,12-98-172 0 0,-2 33 0 0 0,5-52-307 0 0,0 0 0 0 0,0 0 0 0 0,0 1 0 0 0,0-1 0 0 0,0 0 0 0 0,0 0 0 0 0,0 0 1 0 0,0 0-1 0 0,0 1 0 0 0,0-1 0 0 0,0 0 0 0 0,0 0 0 0 0,0 0 0 0 0,0 0 0 0 0,0 1 0 0 0,0-1 0 0 0,0 0 0 0 0,0 0 0 0 0,0 0 0 0 0,0 0 0 0 0,0 0 0 0 0,0 0 0 0 0,0 1 0 0 0,1-1 0 0 0,-1 0 0 0 0,0 0 0 0 0,0 0 0 0 0,0 0 0 0 0,0 0 0 0 0,1 0 0 0 0,-1 0 0 0 0,0 0 0 0 0,0 0 0 0 0,0 0 0 0 0,0 0 0 0 0,1 0 0 0 0,-1 0 0 0 0,0 0 0 0 0,0 0 0 0 0,0 0 0 0 0,0 0 0 0 0,1 0 0 0 0,-1 0 0 0 0,0 0 0 0 0,0 0 0 0 0,0 0 0 0 0,0 0 0 0 0,0 0 0 0 0,0 0 0 0 0,0 0 0 0 0,1-2 43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16184 0 0,'3'2'361'0'0,"5"2"-209"0"0,0 1 1 0 0,-1 0-1 0 0,1 1 0 0 0,-1-1 1 0 0,0 2-1 0 0,-1-1 0 0 0,1 0 1 0 0,-1 2-1 0 0,0-1 0 0 0,4 8 1 0 0,1 3 315 0 0,-3-6-228 0 0,0 0 0 0 0,-1 1 0 0 0,-1 0-1 0 0,0 1 1 0 0,-1-1 0 0 0,-1 1 0 0 0,6 21-1 0 0,-8-16-44 0 0,1 0-1 0 0,-2-1 1 0 0,-1 1-1 0 0,0 0 1 0 0,-2 0-1 0 0,0-1 1 0 0,-1 1-1 0 0,-7 26 1 0 0,5-33-71 0 0,0 1 1 0 0,0-1-1 0 0,-13 20 0 0 0,16-29-89 0 0,2-3-29 0 0,0 1-1 0 0,0-1 1 0 0,0 0 0 0 0,0 1 0 0 0,0-1-1 0 0,-1 0 1 0 0,1 1 0 0 0,0-1 0 0 0,0 0-1 0 0,-1 0 1 0 0,1 0 0 0 0,0 0-1 0 0,0 0 1 0 0,-1 1 0 0 0,1-1 0 0 0,0 0-1 0 0,-1 0 1 0 0,1 0 0 0 0,0 1 0 0 0,0-1-1 0 0,0 0 1 0 0,0 0 0 0 0,-1 0 0 0 0,1 0-1 0 0,0 0 1 0 0,-1 0 0 0 0,1 0 0 0 0,-1 0-1 0 0,1 0 1 0 0,0 0 0 0 0,-1 0 0 0 0,1 0-1 0 0,0 0 115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 18391 0 0,'0'0'0'0'0,"18"-5"0"0"0,-16 4 0 0 0,0 1 0 0 0,-1 1 8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 1 11152 0 0,'0'0'3424'0'0,"1"2"-3280"0"0,4 38 1293 0 0,-5-24-1213 0 0,0-6 25 0 0,-1 0 0 0 0,0 0 1 0 0,-3 18-1 0 0,2-22-159 0 0,1 1 0 0 0,0-1-1 0 0,1 1 1 0 0,-1-1 0 0 0,2 12-1 0 0,-1-12 24 0 0,0 1-1 0 0,0 0 1 0 0,0 0-1 0 0,0-1 1 0 0,-4 11-1 0 0,-1 16 354 0 0,4-27-392 0 0,0 0 0 0 0,0 0 0 0 0,0 1 0 0 0,-1-1 0 0 0,-2 7 0 0 0,-5 19 1034 0 0,9-32-1079 0 0,0 0 1 0 0,0 0 0 0 0,0 0-1 0 0,0 0 1 0 0,0 0 0 0 0,0 0 0 0 0,0-1-1 0 0,0 1 1 0 0,0 0 0 0 0,0 0-1 0 0,0 0 1 0 0,0 0 0 0 0,0 0-1 0 0,0 0 1 0 0,-1 0 0 0 0,1 0 0 0 0,0 0-1 0 0,0 0 1 0 0,0 0 0 0 0,0 0-1 0 0,0 0 1 0 0,0 0 0 0 0,-1 0-1 0 0,1 0 1 0 0,0 0 0 0 0,0 0-1 0 0,0 0 1 0 0,0 0 0 0 0,0 0 0 0 0,0 0-1 0 0,-1 0 1 0 0,1 0 0 0 0,0 0-1 0 0,0 0 1 0 0,0 0 0 0 0,0 0-1 0 0,0 0 1 0 0,0 1 0 0 0,0-1-1 0 0,0 0 1 0 0,-1 0 0 0 0,1 0 0 0 0,0 0-1 0 0,0 0 1 0 0,0 0 0 0 0,0 0-1 0 0,0 0 1 0 0,0 1 0 0 0,0-1-1 0 0,0 0 1 0 0,0 0 0 0 0,0 0 0 0 0,0 0-1 0 0,-2-10-1876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 0 10152 0 0,'0'0'7178'0'0,"1"3"-6979"0"0,1-1-161 0 0,-1 0 1 0 0,1 1-1 0 0,0-1 1 0 0,-2 1-1 0 0,1 0 1 0 0,0-1-1 0 0,0 0 1 0 0,0 2-1 0 0,-1-2 0 0 0,1 0 1 0 0,-1 2-1 0 0,1 1 1 0 0,-4 37 878 0 0,0-7-209 0 0,3-33-671 0 0,0 0 0 0 0,-1 0-1 0 0,1 0 1 0 0,-1 0 0 0 0,1-1 0 0 0,-1 2-1 0 0,0-2 1 0 0,0 2 0 0 0,-1 0 27 0 0,1-2 0 0 0,1 2-1 0 0,0-2 1 0 0,-1 2 0 0 0,0-2 0 0 0,1 2 0 0 0,-1-2 0 0 0,1 4-1 0 0,-5 46 765 0 0,2-37 574 0 0,0 24 0 0 0,22-24-660 0 0,-16-13-617 0 0,13 1-81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1159 10752 0 0,'0'0'2486'0'0,"3"-2"-2371"0"0,4-2 26 0 0,-1-1-1 0 0,0 0 1 0 0,-1 0-1 0 0,1-1 1 0 0,-1 1 0 0 0,0-2-1 0 0,0 2 1 0 0,5-12-1 0 0,22-24 634 0 0,-10 19-367 0 0,0 1 1 0 0,44-30 0 0 0,56-29 245 0 0,-58 40-392 0 0,61-29-1 0 0,-86 48-210 0 0,11-1 62 0 0,0 1 0 0 0,62-17 0 0 0,-82 29-78 0 0,48-12 296 0 0,123-16 1 0 0,-150 29-144 0 0,59-4 414 0 0,188 3 0 0 0,-174 8 29 0 0,256 22 571 0 0,-325-16-1050 0 0,98 7 742 0 0,250-12 0 0 0,-320-8-544 0 0,-1-3 0 0 0,0-4-1 0 0,135-44 1 0 0,-20 2 167 0 0,-123 30-194 0 0,122-65 1 0 0,-162 75-252 0 0,-23 12-44 0 0,27-14 97 0 0,53-37 0 0 0,31-23 208 0 0,3-2 86 0 0,-52 29-90 0 0,-24 23 91 0 0,-48 28-405 0 0,0 1 0 0 0,0-1 0 0 0,-1 0 0 0 0,1 1 0 0 0,1 0 0 0 0,-1 0 0 0 0,-1-1 0 0 0,1 1 0 0 0,1-1 0 0 0,-1 1 0 0 0,0 0 0 0 0,0 0 0 0 0,0 0 0 0 0,0 0 0 0 0,0 0 0 0 0,0 0 0 0 0,1 0 0 0 0,-2 0 0 0 0,1 0 0 0 0,1 1 1 0 0,-1-1-1 0 0,-1 1 0 0 0,2-1 0 0 0,-1 0 0 0 0,0 0 0 0 0,-1 1 0 0 0,1 0 0 0 0,2 1 0 0 0,4 1 32 0 0,0 2-12 0 0,1 0 0 0 0,-1 1-1 0 0,0-1 1 0 0,1 2 0 0 0,8 11-1 0 0,0-2 4 0 0,1 0-13 0 0,2 0 0 0 0,0-1 0 0 0,1-2 0 0 0,0 0 1 0 0,1-1-1 0 0,0-1 0 0 0,1 0 0 0 0,25 6 0 0 0,-11-4-10 0 0,2 1 15 0 0,66 13-1 0 0,-59-17-17 0 0,-29-5-3 0 0,27 3-1 0 0,26 2 7 0 0,-32-5-1 0 0,45 2 0 0 0,260-15 73 0 0,-172-2-49 0 0,70-6 24 0 0,432-51 39 0 0,-375 31-80 0 0,-26 13 3 0 0,-87 16-7 0 0,170 19 16 0 0,-304-5-24 0 0,1 1 0 0 0,-2 3 0 0 0,0 2 0 0 0,58 23 0 0 0,321 137 24 0 0,-168-40 7 0 0,-237-119-26 0 0,-1 2 0 0 0,35 32 1 0 0,-7-6 18 0 0,-21-20-12 0 0,-5-4 35 0 0,43 42-1 0 0,-22-18 28 0 0,-30-29-36 0 0,11 5 218 0 0,-25-17-240 0 0,0-1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282 0 9944 0 0,'0'0'2880'0'0,"1"3"-2652"0"0,1 2 19 0 0,0 1 1 0 0,0 0-1 0 0,-1 0 1 0 0,0-1 0 0 0,0 1-1 0 0,0 0 1 0 0,-1 0-1 0 0,0-1 1 0 0,0 2 0 0 0,-2 9-1 0 0,1-2-294 0 0,0 5 303 0 0,-1 1 1 0 0,-2 0 0 0 0,0-2-1 0 0,0 1 1 0 0,-2 0 0 0 0,0-1-1 0 0,-18 33 1 0 0,11-26 165 0 0,-2 0-1 0 0,-1-2 1 0 0,-1 0-1 0 0,-35 36 1 0 0,48-55-364 0 0,-2 0 0 0 0,1 0 0 0 0,0 0 0 0 0,-1 0 0 0 0,-7 4 0 0 0,10-7-26 0 0,0 1 0 0 0,0-1 0 0 0,0 0 0 0 0,-1 1 1 0 0,1-1-1 0 0,0-1 0 0 0,-1 1 0 0 0,1 0 1 0 0,0-1-1 0 0,-1 0 0 0 0,0 0 0 0 0,-2 0 0 0 0,4-1-19 0 0,0 0-1 0 0,0 1 1 0 0,0-1-1 0 0,0 0 1 0 0,1 0-1 0 0,-1 0 1 0 0,1 0-1 0 0,-1 0 1 0 0,0-1-1 0 0,1 2 1 0 0,0-2-1 0 0,-1 0 1 0 0,1 1-1 0 0,0-1 1 0 0,0 1-1 0 0,0-1 1 0 0,0 0-1 0 0,0 1 1 0 0,0-1-1 0 0,0 1 1 0 0,1-2-1 0 0,-1 2 1 0 0,1-1-1 0 0,-2-4 1 0 0,0-5 28 0 0,0-1 0 0 0,0-22 0 0 0,1 23-10 0 0,1 3-10 0 0,0 0 0 0 0,0-1 0 0 0,1 1 0 0 0,0 0 0 0 0,0 0 0 0 0,6-15 0 0 0,-7 19-11 0 0,2-1 0 0 0,0 1 0 0 0,0 0 0 0 0,0 0 0 0 0,1 0 0 0 0,-1 0 0 0 0,1 1 0 0 0,0-1 0 0 0,0 0 0 0 0,0 1 0 0 0,0 0 0 0 0,1 0 0 0 0,7-5 0 0 0,-8 6-2 0 0,1 1 1 0 0,0-1 0 0 0,0 1-1 0 0,0 0 1 0 0,0 0-1 0 0,0 0 1 0 0,0 0 0 0 0,0 1-1 0 0,0 0 1 0 0,0-1 0 0 0,8 2-1 0 0,0 1 19 0 0,-1-1 0 0 0,22 7 0 0 0,-5 2 33 0 0,-1 1 0 0 0,0 1 0 0 0,33 21 1 0 0,-46-25-22 0 0,-8-5-21 0 0,-1 2 0 0 0,1-1 0 0 0,-1 1 1 0 0,7 6-1 0 0,9 8 44 0 0,-7-8 48 0 0,-1 1 0 0 0,-1-1 0 0 0,20 24 0 0 0,-22-25 90 0 0,-8-7-155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12960 0 0,'0'0'864'0'0,"4"0"-434"0"0,14-1 78 0 0,2 2 0 0 0,-1 0 0 0 0,-1 0 0 0 0,1 2 0 0 0,33 9 0 0 0,-41-8-354 0 0,0-1 1 0 0,13 2-1 0 0,18 5 274 0 0,-2 3 136 0 0,-16-6-271 0 0,25 12 1 0 0,-42-16-264 0 0,0 1-1 0 0,-1-1 1 0 0,1 1-1 0 0,-2 0 0 0 0,2 1 1 0 0,-2-1-1 0 0,1 1 0 0 0,5 6 1 0 0,-9-7-15 0 0,1-2 1 0 0,-2 1-1 0 0,2 0 1 0 0,-2 0 0 0 0,1 0-1 0 0,0 0 1 0 0,-2 0-1 0 0,2 1 1 0 0,-1 0-1 0 0,0-1 1 0 0,-1 0 0 0 0,1 1-1 0 0,-1-1 1 0 0,1 0-1 0 0,-1 1 1 0 0,0 0-1 0 0,0 0 1 0 0,-1-1 0 0 0,1 0-1 0 0,-1 1 1 0 0,1-1-1 0 0,-1 0 1 0 0,-1 1-1 0 0,1 0 1 0 0,-3 4 0 0 0,-3 5 18 0 0,-1 0 0 0 0,-1 0 0 0 0,1-1 0 0 0,-19 18 1 0 0,18-19-13 0 0,-3 0 4 0 0,1-1-1 0 0,-1 0 1 0 0,0-1-1 0 0,-25 14 0 0 0,-7 5 70 0 0,0 3 11 0 0,28-21-61 0 0,13-10-33 0 0,1 1 1 0 0,0 0 0 0 0,0 1 0 0 0,-1-2 0 0 0,2 2-1 0 0,-2 0 1 0 0,-1 2 0 0 0,-8 4 344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33 9312,'0'0'2981,"4"-11"854,-3 10-3068,-1 0 0,1 0 0,-1 0 0,1 0 0,-1 0 0,1-1 0,-1 1 0,0 0 0,1 0 0,-1-3 0,-23 1 1808,20 2-2478,1 0 0,-1 0 0,1 1 0,-1 0 0,1-1 0,-1 1 0,1 0 0,-1 0 0,1 0 0,-1 1 0,1-1 0,-1 0 0,1 1 0,0 0-1,-1-1 1,-3 3 0,-4 4-85,-1 1 0,1 1 0,1-1 0,-1 2 0,2-1 0,-1 1-1,1 1 1,-9 15 0,16-24-19,0-1-1,0 0 1,0 1-1,0-1 1,0 1-1,1-1 1,-1 1-1,1-1 1,-1 1-1,1 0 1,0-1 0,0 1-1,-1 0 1,1-1-1,0 1 1,1 0-1,-1-1 1,0 1-1,0 0 1,1-1-1,-1 1 1,1-1-1,-1 1 1,1-1-1,0 1 1,-1-1 0,1 1-1,0-1 1,2 3-1,1 2 0,0 0-1,1-1 1,0 0 0,0 1-1,0-1 1,1-1-1,-1 1 1,1-1 0,0 0-1,0-1 1,1 1 0,-1-1-1,13 4 1,-5-3 36,1 2 1,-1 0-1,0 0 1,0 1-1,21 16 0,-32-21-22,0 1 1,-1 0-1,1-1 0,-1 1 0,0 0 0,0 1 0,0-1 0,0 0 0,0 0 0,-1 1 0,1-1 0,0 6 0,0-1 13,0 1 1,0-1-1,-1 1 1,0 11-1,-2-17-12,1 0 0,0 0-1,-1 0 1,0 0-1,1 0 1,-1 0-1,-1-1 1,1 1-1,0 0 1,-1-1-1,1 1 1,-1 0-1,0-1 1,1 0 0,-1 1-1,0-1 1,-1 0-1,1 0 1,0 0-1,-1 0 1,1-1-1,-1 1 1,1-1-1,-1 1 1,0-1-1,0 0 1,-3 1 0,-2 1 11,-1-1 0,0 0 1,0 0-1,0-1 1,0 0-1,0 0 1,-18-2-1,26 1-11,-7 0-30,1-1-1,-1 0 1,0-1 0,0 0 0,-9-3-1,16 5 22,-1-1 0,1 0 0,0 1 0,0-1 0,-1 0 1,1 0-1,0 0 0,0 0 0,0 0 0,0 0 0,0 0 0,0 0 0,0-1 0,0 1 0,0 0 0,0-1 0,1 1 0,-1 0 0,1-1 0,-1 1 0,1-1 0,-1 1 0,1-1 0,0 1 0,0-1 0,0 1 0,0-1 1,0 1-1,0-1 0,0 1 0,0-1 0,1-2 0,3-10-193,0 0 0,2 0 0,-1 1 0,2-1 0,0 1 0,14-20-1,-4 16-1246,-3 10-5638,-9 6 3870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94 64 13464 0 0,'0'0'2998'0'0,"-4"2"-2499"0"0,-2 3-390 0 0,0 0 0 0 0,-1 1 1 0 0,1-2-1 0 0,0 2 0 0 0,1 0 1 0 0,-1 1-1 0 0,1-1 0 0 0,0 1 1 0 0,-6 12-1 0 0,6-7 185 0 0,0-3-61 0 0,1 1 1 0 0,1 0-1 0 0,-5 17 0 0 0,7-24-189 0 0,1 1-1 0 0,-1 0 0 0 0,1 0 1 0 0,0 0-1 0 0,1 0 0 0 0,-1-1 0 0 0,1 1 1 0 0,-1 0-1 0 0,1 0 0 0 0,0-1 1 0 0,1 1-1 0 0,-2 0 0 0 0,5 5 0 0 0,-1-2 6 0 0,0-1 0 0 0,0 0 0 0 0,1-1-1 0 0,0 2 1 0 0,0-3 0 0 0,0 2 0 0 0,1-1-1 0 0,0 0 1 0 0,0-1 0 0 0,0 0 0 0 0,1 0 0 0 0,-1 0-1 0 0,1-1 1 0 0,0 0 0 0 0,0 0 0 0 0,0 0-1 0 0,0-2 1 0 0,0 2 0 0 0,1-2 0 0 0,-1 0-1 0 0,1 0 1 0 0,-1 0 0 0 0,0-1 0 0 0,1 0-1 0 0,-1-1 1 0 0,1 0 0 0 0,7-1 0 0 0,-6-2-32 0 0,1 1 0 0 0,-1-1 1 0 0,0 0-1 0 0,0-1 0 0 0,0 1 1 0 0,-1-2-1 0 0,1 0 0 0 0,-1 0 1 0 0,-1 0-1 0 0,11-11 0 0 0,-10 10 18 0 0,-1-1-1 0 0,0 0 1 0 0,0-1-1 0 0,0 0 1 0 0,7-14-1 0 0,-12 18-11 0 0,1-1 1 0 0,-1 2-1 0 0,0-2 0 0 0,-1 0 0 0 0,1 1 1 0 0,-1-1-1 0 0,0 1 0 0 0,-1-1 1 0 0,0 0-1 0 0,0 1 0 0 0,0-1 0 0 0,0-8 1 0 0,-2 4 35 0 0,0 1 0 0 0,0-1 0 0 0,0 1 0 0 0,-2 0 1 0 0,1 0-1 0 0,-8-15 0 0 0,9 19-21 0 0,-2 1-1 0 0,2 0 1 0 0,-1 1-1 0 0,0-1 1 0 0,-1 1 0 0 0,0-1-1 0 0,1 1 1 0 0,-1 0-1 0 0,0 0 1 0 0,0 0 0 0 0,0 1-1 0 0,-1 0 1 0 0,1-1-1 0 0,0 2 1 0 0,-8-3 0 0 0,5 2 13 0 0,-1 0 1 0 0,0 2 0 0 0,1-1 0 0 0,-1 0 0 0 0,0 1-1 0 0,0 1 1 0 0,1-1 0 0 0,-1 1 0 0 0,0 0 0 0 0,1 1-1 0 0,-1 0 1 0 0,0 1 0 0 0,-6 2 0 0 0,-14 6 196 0 0,2 2 1 0 0,-26 17-1 0 0,37-21-112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1089 11352 0 0,'0'0'2144'0'0,"2"-1"-2000"0"0,4-1 55 0 0,0-1 0 0 0,0-1 0 0 0,0 1 0 0 0,0-1 0 0 0,0 0 0 0 0,-2 0 1 0 0,2-1-1 0 0,-1 1 0 0 0,4-7 0 0 0,18-13-24 0 0,116-91 1466 0 0,-26 29-797 0 0,-15 18-458 0 0,-47 32-190 0 0,89-51 130 0 0,4 25-141 0 0,-96 43-130 0 0,0-1 48 0 0,100-21 0 0 0,60 4 186 0 0,-116 24-163 0 0,105-20 207 0 0,-154 23-238 0 0,1 2 0 0 0,0 2 0 0 0,0 2 0 0 0,0 3 0 0 0,0 1-1 0 0,0 2 1 0 0,0 3 0 0 0,48 10 0 0 0,140 17 312 0 0,-185-26-346 0 0,122 7 291 0 0,121 17 190 0 0,49 29 23 0 0,-247-45-322 0 0,137-1 1 0 0,50-29 143 0 0,-257 14-362 0 0,229-26 288 0 0,76-18 60 0 0,-288 38-318 0 0,63-14 117 0 0,-1-4 1 0 0,106-43-1 0 0,-42 4 176 0 0,-124 46-167 0 0,59-36 0 0 0,7-26 131 0 0,-84 59-239 0 0,19-17 60 0 0,-35 29-75 0 0,-1 1-1 0 0,1 1 0 0 0,0-1 0 0 0,0 2 0 0 0,19-10 0 0 0,-15 13 209 0 0,-15 4-246 0 0,1 0-1 0 0,-1 1 1 0 0,0-1 0 0 0,0 1-1 0 0,0-1 1 0 0,1 0 0 0 0,-1 0 0 0 0,0 1-1 0 0,1-1 1 0 0,-1 1 0 0 0,0-1 0 0 0,0 1-1 0 0,1-1 1 0 0,-1 1 0 0 0,0-1-1 0 0,0 0 1 0 0,0 1 0 0 0,0-1 0 0 0,0 1-1 0 0,0 0 1 0 0,0-1 0 0 0,0 1 0 0 0,0-1-1 0 0,0 0 1 0 0,0 1 0 0 0,0 0-1 0 0,7 58 184 0 0,-6-45-159 0 0,0-1 0 0 0,1 1 0 0 0,5 17 0 0 0,-3-11 33 0 0,-2-17-66 0 0,-1 1-1 0 0,1 0 1 0 0,0 0-1 0 0,-1-1 1 0 0,2 0-1 0 0,-2 0 1 0 0,2 0-1 0 0,-1 1 1 0 0,1-2-1 0 0,0 1 1 0 0,0 0-1 0 0,-1 0 1 0 0,5 2-1 0 0,1 0 8 0 0,0 0-1 0 0,-1 0 1 0 0,2 0 0 0 0,11 4-1 0 0,14 3 38 0 0,0-1 0 0 0,54 9 0 0 0,72 0 20 0 0,-58-10-36 0 0,108-5 1 0 0,-90-4-18 0 0,-24 0-10 0 0,159 2 38 0 0,-58-1-12 0 0,498-12 113 0 0,-153-6-40 0 0,-314 6-70 0 0,60 2 11 0 0,-121 5-31 0 0,37 5 15 0 0,-161-1-33 0 0,38 2 5 0 0,0 4 0 0 0,0 3 0 0 0,125 32 0 0 0,-154-28-6 0 0,-7-3 5 0 0,75 31 0 0 0,-57-16-1 0 0,-31-14 0 0 0,-2 1 1 0 0,44 26-1 0 0,-42-16 0 0 0,0 0 0 0 0,-2 2-1 0 0,40 42 1 0 0,-47-41 1 0 0,25 39 0 0 0,-45-61-6 0 0,7 9 2 0 0,-7-9-1 0 0,-1-1 0 0 0,1 1 0 0 0,0 0 0 0 0,-2 0 0 0 0,2 0 1 0 0,-1 0-1 0 0,2 6 0 0 0,2 6 13 0 0,-5-12-7 0 0,1-2-1 0 0,-1 1 0 0 0,0 0 0 0 0,0 1 1 0 0,0-1-1 0 0,0-1 0 0 0,-1 1 0 0 0,1 1 1 0 0,-1-1-1 0 0,0 0 0 0 0,0 7 0 0 0,-3-9 17 0 0,3-1-9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58 9744 0 0,'2'-5'357'0'0,"-2"1"151"0"0,2-1 0 0 0,0 0 0 0 0,-1 1 0 0 0,1 0 0 0 0,0 0-1 0 0,0 0 1 0 0,0 0 0 0 0,1 0 0 0 0,0 0 0 0 0,3-4 0 0 0,-6 8-456 0 0,1 0 1 0 0,-1 0-1 0 0,0-1 1 0 0,1 1 0 0 0,-1 0-1 0 0,0 0 1 0 0,1 0-1 0 0,-1-1 1 0 0,0 1 0 0 0,0 0-1 0 0,0 0 1 0 0,1 0 0 0 0,-1 0-1 0 0,1 0 1 0 0,-1 0-1 0 0,1 0 1 0 0,-1 0 0 0 0,1 0-1 0 0,-1 0 1 0 0,0 0 0 0 0,0 0-1 0 0,0 0 1 0 0,1 0-1 0 0,-1 0 1 0 0,1 0 0 0 0,-1 0-1 0 0,0 1 1 0 0,1-1 0 0 0,-1 0-1 0 0,0 0 1 0 0,1 1-1 0 0,-1-1 1 0 0,0 0 0 0 0,0 0-1 0 0,0 0 1 0 0,0 0 0 0 0,1 0-1 0 0,-1 1 1 0 0,0-1-1 0 0,0 0 1 0 0,1 1 0 0 0,5 15 210 0 0,-5-13-31 0 0,14 48 775 0 0,10 71 0 0 0,-16-72-535 0 0,8 55 136 0 0,-15-70-450 0 0,-2-24-67 0 0,1-1 0 0 0,3 14 0 0 0,-2-14-6 0 0,-1-1-1 0 0,1 0 1 0 0,-1 1 0 0 0,-1-1-1 0 0,-2 15 1 0 0,4-6 162 0 0,-2-19-209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1 139 15376 0 0,'2'-8'341'0'0,"2"0"1"0"0,-1 0-1 0 0,0 0 1 0 0,1 0-1 0 0,6-9 1 0 0,-6 13-207 0 0,0 1-1 0 0,0-1 1 0 0,0 0 0 0 0,0 1 0 0 0,1 0-1 0 0,0 1 1 0 0,0-1 0 0 0,0 1-1 0 0,-1-1 1 0 0,8-1 0 0 0,3-2 535 0 0,6-2-151 0 0,33-9 0 0 0,-42 13-369 0 0,4 1 60 0 0,0 0 1 0 0,0 0-1 0 0,0 2 1 0 0,1 0-1 0 0,-1 1 1 0 0,1 0-1 0 0,-1 2 1 0 0,0-1-1 0 0,26 8 1 0 0,-39-7-180 0 0,0-2 0 0 0,1 2-1 0 0,-1 0 1 0 0,0-1 0 0 0,-1 1 0 0 0,5 2 0 0 0,7 5 178 0 0,-14-9-202 0 0,0 0 0 0 0,0 0 0 0 0,0 1 0 0 0,1-1 0 0 0,-1 1 0 0 0,0-1 0 0 0,0 0-1 0 0,0 1 1 0 0,0-1 0 0 0,0 1 0 0 0,0-1 0 0 0,0 0 0 0 0,0 0 0 0 0,0 0 0 0 0,0 1 0 0 0,0-1-1 0 0,-1 0 1 0 0,1 1 0 0 0,0-1 0 0 0,0 1 0 0 0,0-1 0 0 0,0 0 0 0 0,-1 1 0 0 0,1-1 0 0 0,0 0-1 0 0,0 0 1 0 0,0 0 0 0 0,0 0 0 0 0,0 0 0 0 0,0 1 0 0 0,-1-1 0 0 0,1 0 0 0 0,0 0 0 0 0,-1 1-1 0 0,-10 9 100 0 0,11-9-102 0 0,-6 3 22 0 0,1 1 0 0 0,0-1 0 0 0,-1 0 0 0 0,1-1-1 0 0,-2 0 1 0 0,2 1 0 0 0,-2-2 0 0 0,1 0 0 0 0,-1 1 0 0 0,1-1 0 0 0,0 0 0 0 0,-2-1 0 0 0,-11 1 0 0 0,24-6 163 0 0,5-1-156 0 0,13 2 14 0 0,0 0 0 0 0,-1 1 0 0 0,42 3 0 0 0,-56-1-33 0 0,0 1-1 0 0,0 0 1 0 0,0 0-1 0 0,1 2 1 0 0,-1-1 0 0 0,10 4-1 0 0,3 2 15 0 0,-13-6-16 0 0,0 1 0 0 0,0 0 0 0 0,0 1 0 0 0,-1 0 0 0 0,0 1 0 0 0,0-1 0 0 0,11 11 0 0 0,-13-11-2 0 0,-1 0 1 0 0,0 0 0 0 0,0 0-1 0 0,0 1 1 0 0,-1 0 0 0 0,0 1 0 0 0,0-2-1 0 0,0 2 1 0 0,0-1 0 0 0,-1 0-1 0 0,3 10 1 0 0,-4-12-4 0 0,-1-1 0 0 0,0 2 0 0 0,0-1-1 0 0,0 0 1 0 0,0-1 0 0 0,-1 2 0 0 0,1-1 0 0 0,-1-1 0 0 0,0 1 0 0 0,1 0 0 0 0,-1 0-1 0 0,-1-1 1 0 0,1 2 0 0 0,0-2 0 0 0,-1 0 0 0 0,1 1 0 0 0,-1-1 0 0 0,0 1 0 0 0,0-1-1 0 0,0 0 1 0 0,-4 4 0 0 0,2-2 3 0 0,-1 0-1 0 0,1 0 1 0 0,-1-1-1 0 0,0 0 1 0 0,0 1-1 0 0,-1-1 1 0 0,2-1-1 0 0,-2 1 1 0 0,-11 2 0 0 0,-11 2 14 0 0,14-3 5 0 0,-30 4 0 0 0,3-4 24 0 0,1-3-1 0 0,-1-1 1 0 0,0-1-1 0 0,1-3 0 0 0,-42-10 1 0 0,51 5 170 0 0,27 8-185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17183 0 0,'0'0'2107'0'0,"2"1"-1494"0"0,99 23 2869 0 0,31 18-1866 0 0,-101-32-1245 0 0,52 24 0 0 0,-74-29-336 0 0,-1-1 0 0 0,0 2 0 0 0,0-2 0 0 0,0 3 0 0 0,0-2 0 0 0,0 2 0 0 0,-1 0 0 0 0,-1-1-1 0 0,1 2 1 0 0,8 12 0 0 0,-12-16-25 0 0,-1 1 0 0 0,1 0 0 0 0,-1 0 0 0 0,0 0 0 0 0,-1 0 0 0 0,1 0 0 0 0,0 1 0 0 0,-2-2 0 0 0,1 2 0 0 0,0 0 0 0 0,0-1 0 0 0,-1 0 0 0 0,0 1 0 0 0,-1-1 0 0 0,1 1 0 0 0,-1-1 0 0 0,0 0 0 0 0,-3 9 0 0 0,3-8-2 0 0,-2 1 0 0 0,1-1 0 0 0,0 0 0 0 0,-2 1 0 0 0,1-1 0 0 0,0 1 0 0 0,-1-2 0 0 0,0 1 0 0 0,0-1 1 0 0,-1 1-1 0 0,0-1 0 0 0,-8 8 0 0 0,5-8-4 0 0,0 1 0 0 0,-1-1 0 0 0,-16 7 0 0 0,-34 16-3 0 0,35-18-1 0 0,-14 4-1 0 0,18-7-5 0 0,-23 10 0 0 0,7-3 2 0 0,14-2-17 0 0,21-11 19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136 66 16280 0 0,'0'0'999'0'0,"-2"-1"-496"0"0,0 1-432 0 0,1-1 1 0 0,-1 1-1 0 0,0 0 0 0 0,1 0 1 0 0,-1-1-1 0 0,1 1 0 0 0,-1 1 1 0 0,0-1-1 0 0,0 0 0 0 0,0 0 1 0 0,1 1-1 0 0,-1-1 0 0 0,1 1 1 0 0,-1 0-1 0 0,-2 0 0 0 0,-6 5 490 0 0,0-1-1 0 0,0 2 0 0 0,1 0 0 0 0,-12 11 0 0 0,17-14-450 0 0,0 0 1 0 0,1 0-1 0 0,-1 1 1 0 0,1 0-1 0 0,-1 1 1 0 0,1-2-1 0 0,1 2 1 0 0,-1-1-1 0 0,1 0 1 0 0,-3 9-1 0 0,4-6-30 0 0,-1 0-1 0 0,0-1 1 0 0,1 1-1 0 0,1 0 1 0 0,-1 0 0 0 0,1 0-1 0 0,0 0 1 0 0,2 13-1 0 0,0-17-51 0 0,-1 0 1 0 0,0 0-1 0 0,0 0 0 0 0,1 0 1 0 0,-1-1-1 0 0,1 1 0 0 0,0-1 0 0 0,1 1 1 0 0,-1 0-1 0 0,1-1 0 0 0,-1 0 1 0 0,0-1-1 0 0,2 2 0 0 0,-1-1 0 0 0,0-1 1 0 0,0 1-1 0 0,0-1 0 0 0,7 4 1 0 0,0-2 2 0 0,-1 0 0 0 0,2-1 0 0 0,-1 0 1 0 0,0-1-1 0 0,1 1 0 0 0,-1-2 0 0 0,1 0 1 0 0,0 0-1 0 0,-1-1 0 0 0,1 0 0 0 0,0-1 1 0 0,-1 0-1 0 0,1-1 0 0 0,-1 0 0 0 0,20-7 1 0 0,-8 2-8 0 0,36-14 64 0 0,-53 18-76 0 0,1 1 0 0 0,-1-1-1 0 0,-1 0 1 0 0,1 0 0 0 0,0-1 0 0 0,0 1 0 0 0,-1-1-1 0 0,5-5 1 0 0,-7 6-4 0 0,0 0-1 0 0,0 0 1 0 0,0-1-1 0 0,-1 0 1 0 0,0 1 0 0 0,1-1-1 0 0,-2 1 1 0 0,1-1-1 0 0,0 0 1 0 0,0 1-1 0 0,0-1 1 0 0,-1 0 0 0 0,0 0-1 0 0,0 0 1 0 0,0 1-1 0 0,-1-1 1 0 0,1 0-1 0 0,-3-5 1 0 0,3 3 0 0 0,-2 1 0 0 0,0-1 0 0 0,0 0 0 0 0,0 1 0 0 0,-1-1 0 0 0,1 1 0 0 0,-1 0 0 0 0,-1 0 0 0 0,1 0 0 0 0,-1 0 0 0 0,-5-4 0 0 0,-3-2 13 0 0,-12-12 44 0 0,-37-27 1 0 0,54 44-50 0 0,-1 1 0 0 0,0 1 0 0 0,0 0 0 0 0,0 0 1 0 0,-1 0-1 0 0,0 0 0 0 0,0 1 0 0 0,0 1 0 0 0,1 0 0 0 0,-11-1 1 0 0,13 3-2 0 0,0 0 0 0 0,1 0 0 0 0,-1 1 0 0 0,0 0 0 0 0,0-1 0 0 0,0 2 0 0 0,1-1 0 0 0,-1 1 0 0 0,-7 4 0 0 0,-3 2 33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0 13672 0 0,'0'0'673'0'0,"-1"20"-225"0"0,-6 57 1984 0 0,-3 42-116 0 0,12-6-475 0 0,-2-92-792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11 12160 0 0,'0'0'1806'0'0,"7"12"-772"0"0,3-12-473 0 0,-1 0 0 0 0,0 0 1 0 0,0 0-1 0 0,0-1 0 0 0,12-3 1 0 0,-9 1-71 0 0,0 2 0 0 0,15-2 0 0 0,124-4 1397 0 0,-123 4-1600 0 0,-25 3-250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14064 0 0,'0'0'1662'0'0,"2"2"-1176"0"0,10 18 110 0 0,0-1 1 0 0,-1 1-1 0 0,-2 1 1 0 0,15 40-1 0 0,0-1 120 0 0,-18-46-571 0 0,40 83 462 0 0,-46-96-601 0 0,7 10 42 0 0,-1 0 1 0 0,0 0 0 0 0,-1 0-1 0 0,0 1 1 0 0,-1 0-1 0 0,0 0 1 0 0,3 19 0 0 0,-7-28-19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124 1 13056 0 0,'-10'18'1532'0'0,"-22"25"-459"0"0,14-18 89 0 0,-25 27 0 0 0,24-30-260 0 0,17-18-790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90 9984,'-4'-8'10341,"-12"-1"-5728,16 9-4556,-1 0 0,0 0-1,0-1 1,0 1 0,0 0 0,0 0 0,1 0 0,-1 0 0,0 0 0,0 0-1,0 0 1,0 0 0,0 0 0,0 0 0,1 1 0,-1-1 0,0 0-1,0 1 1,0-1 0,0 0 0,1 1 0,-1-1 0,0 1 0,1-1-1,-1 1 1,0-1 0,1 1 0,-1 0 0,0-1 0,1 1 0,-1 0 0,1 0-1,-1 1 1,-1 2-53,0 0-1,0 0 1,0 1-1,0-1 0,1 1 1,-1 7-1,1-7 1,1 0 0,-1 0 0,1 1 0,1-1 0,-1 0 0,1 0 0,0 1 0,0-1 0,0 0 0,1 0 0,3 8 0,-3-9-20,0-1 1,0 1 0,0-1-1,0 0 1,1 0 0,-1 0-1,1 0 1,0 0 0,-1 0-1,1-1 1,1 1 0,-1-1-1,0 0 1,0 0 0,1 0-1,7 2 1,-9-3 26,1 0 0,0-1 0,0 1 0,0-1 1,0 0-1,0 0 0,0 0 0,0 0 0,-1-1 0,1 1 1,0-1-1,0 1 0,0-1 0,-1 0 0,1 0 0,0-1 1,-1 1-1,4-2 0,3-4 84,0 0-1,0 0 1,10-12 0,-5 5 98,-7 7-201,-1 0 0,0-1 0,0 1 0,0-2 0,-1 1 0,0 0 0,4-11 0,-7 15-4,-1 0 0,0 0 0,0 0 0,0 0 0,0-1 0,-1 1 0,1 0 0,-1-7 0,-1 8 4,1 1 0,0-1 1,-1 1-1,0-1 1,1 1-1,-1 0 1,0-1-1,0 1 0,-1 0 1,1 0-1,0-1 1,-1 1-1,1 0 1,-1 0-1,-3-2 1,3 1-83,-1 1 0,0 0 1,0 0-1,0 0 1,0 0-1,0 1 1,0-1-1,0 1 1,-1 0-1,1 0 0,0 0 1,-5-1-1,5 2-271,1 0 0,-1 0 0,1 0 0,-1 0-1,1 1 1,-1-1 0,1 1 0,-1-1 0,1 1-1,0 0 1,-5 2 0,-25 16-9809,19-11 5258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 1 13560 0 0,'0'0'672'0'0,"0"2"-336"0"0,-36 116 3063 0 0,28-75-2366 0 0,6-23-720 0 0,0-12-187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27 15272 0 0,'0'0'1040'0'0,"17"-2"-305"0"0,149 7 2081 0 0,58-16-1616 0 0,-40 2-408 0 0,-81 5-350 0 0,53 0-308 0 0,-128 3-125 0 0,-5 1 119 0 0,-1 0 0 0 0,29 5 1 0 0,-7-3 212 0 0,-12-1 44 0 0,-28-1-319 0 0,-1 0 0 0 0,1-1 0 0 0,-1 1 0 0 0,0-1 0 0 0,5 0 0 0 0,14-3 1906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174 0 13056 0 0,'0'14'1001'0'0,"-2"-2"0"0"0,1 1 1 0 0,-2 0-1 0 0,-5 20 0 0 0,-21 48 248 0 0,28-78-1127 0 0,-18 38 482 0 0,-1-1 1 0 0,-28 44-1 0 0,31-46-367 0 0,14-31-165 0 0,0 0 0 0 0,0 0 0 0 0,0-1-1 0 0,0 1 1 0 0,-7 6 0 0 0,10-10 11 0 0,2-3-49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14568 0 0,'4'4'221'0'0,"0"1"0"0"0,0 0 0 0 0,-1-1 1 0 0,1 2-1 0 0,-1-1 0 0 0,5 11 1 0 0,12 38 494 0 0,-11-25 410 0 0,7 13-125 0 0,23 43-1 0 0,-32-71-810 0 0,1-1 0 0 0,1 0-1 0 0,-1 0 1 0 0,2 0 0 0 0,0-2 0 0 0,22 21 0 0 0,-24-23 71 0 0,-8-8-220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0 13768 0 0,'0'0'1816'0'0,"1"2"-1623"0"0,0 1-61 0 0,0-1-1 0 0,0 1 1 0 0,0 0 0 0 0,0-1 0 0 0,-1 1-1 0 0,1 0 1 0 0,-1-1 0 0 0,0 1 0 0 0,1 0-1 0 0,-1 0 1 0 0,-1 4 0 0 0,-6 37 1256 0 0,5-33-1013 0 0,-1-2 0 0 0,1 18 0 0 0,1-22-264 0 0,1-1 0 0 0,1 1 0 0 0,-1-1 0 0 0,1 1 0 0 0,-1 0 0 0 0,2-1-1 0 0,-1 0 1 0 0,4 8 0 0 0,-4-9-70 0 0,1-1 1 0 0,-1 1-1 0 0,1-2 0 0 0,0 2 1 0 0,-1-1-1 0 0,2 0 0 0 0,-2 0 1 0 0,2 0-1 0 0,-1-1 0 0 0,0 1 0 0 0,1-1 1 0 0,-1 1-1 0 0,1-1 0 0 0,-1 0 1 0 0,5 2-1 0 0,-2-2 8 0 0,0 1 1 0 0,0-1-1 0 0,0 0 1 0 0,1-1-1 0 0,-1 1 1 0 0,0-1-1 0 0,0 0 0 0 0,1 0 1 0 0,-2-1-1 0 0,2 1 1 0 0,-1-1-1 0 0,0 0 0 0 0,0-1 1 0 0,0 1-1 0 0,8-5 1 0 0,-5 3-20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 14168 0 0,'0'0'1296'0'0,"2"2"-1178"0"0,0 2 62 0 0,1 0 0 0 0,-1 1 1 0 0,0 0-1 0 0,0 0 0 0 0,0 0 0 0 0,-2-1 0 0 0,2 1 0 0 0,-1 1 1 0 0,0-1-1 0 0,-1-1 0 0 0,0 2 0 0 0,0-1 0 0 0,0 8 0 0 0,-3 13 548 0 0,-7 35-1 0 0,7-44-207 0 0,-1 2-24 0 0,1-1 0 0 0,0 23 0 0 0,3-38-368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130 1 12760 0 0,'0'0'864'0'0,"-1"2"-2"0"0,-16 24 305 0 0,1 2-1 0 0,2 0 0 0 0,-17 46 0 0 0,17-26-511 0 0,2 0 0 0 0,-11 87-1 0 0,22-119-564 0 0,0 0-1 0 0,1 0 0 0 0,1 0 0 0 0,0 0 0 0 0,1 0 1 0 0,1-1-1 0 0,0 1 0 0 0,1-1 0 0 0,11 26 0 0 0,-13-35-43 0 0,1-1 0 0 0,0 0 0 0 0,1 1 0 0 0,-1-2 0 0 0,1 1 0 0 0,0 0 0 0 0,7 6 0 0 0,-8-8-18 0 0,-1-2 0 0 0,1 2 1 0 0,0-2-1 0 0,0 2 0 0 0,0-2 1 0 0,0 0-1 0 0,0 1 0 0 0,1-1 0 0 0,-1 0 1 0 0,0 0-1 0 0,1 0 0 0 0,-1-1 1 0 0,0 0-1 0 0,7 1 152 0 0,-8-2-2 0 0,0-1-132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199 320 11952 0 0,'-1'-2'187'0'0,"-1"-1"0"0"0,1 2 1 0 0,0-2-1 0 0,-1 2 0 0 0,1-2 1 0 0,-1 2-1 0 0,0-2 0 0 0,1 2 1 0 0,-1-1-1 0 0,0 0 0 0 0,0 1 1 0 0,0 0-1 0 0,0-1 0 0 0,0 1 1 0 0,-1 0-1 0 0,2 0 0 0 0,-2 0 1 0 0,1 0-1 0 0,0 1 0 0 0,-1-1 1 0 0,1 0-1 0 0,-1 1 1 0 0,-4-1-1 0 0,3 1-64 0 0,-1 0 0 0 0,1 1 0 0 0,0 0 0 0 0,0 0-1 0 0,0 0 1 0 0,0 0 0 0 0,0 1 0 0 0,0-1 0 0 0,0 1 0 0 0,0 0 0 0 0,0 0 0 0 0,0 0 0 0 0,-4 4 0 0 0,3 0 16 0 0,-2 0 0 0 0,2 0 0 0 0,0 1 0 0 0,-1-1 1 0 0,2 1-1 0 0,0 1 0 0 0,0-1 0 0 0,0 0 0 0 0,0 1 0 0 0,-3 11 1 0 0,6-16-111 0 0,0 1-2 0 0,0-2 1 0 0,-1 1 0 0 0,2 0 0 0 0,0 0-1 0 0,-1 0 1 0 0,0 0 0 0 0,1 0 0 0 0,0 0-1 0 0,0 0 1 0 0,0 0 0 0 0,0 0-1 0 0,1 1 1 0 0,-1-2 0 0 0,1 1 0 0 0,-1 0-1 0 0,1 0 1 0 0,0 0 0 0 0,1 0-1 0 0,-2 0 1 0 0,5 5 0 0 0,-3-6 0 0 0,0 1 1 0 0,1 0-1 0 0,-1-1 1 0 0,0 0-1 0 0,2 1 1 0 0,-2-1-1 0 0,1 0 1 0 0,0 0-1 0 0,0 0 1 0 0,0-1-1 0 0,0 1 1 0 0,0 0-1 0 0,1-1 0 0 0,0 0 1 0 0,-1 0-1 0 0,0 0 1 0 0,6 0-1 0 0,-4 0-17 0 0,2-1 0 0 0,-2 0 0 0 0,2-1 0 0 0,-1 0-1 0 0,0 1 1 0 0,-1-1 0 0 0,2-1 0 0 0,-2 1 0 0 0,1-1 0 0 0,0 0-1 0 0,-1-1 1 0 0,11-6 0 0 0,-1 1 19 0 0,1-3 0 0 0,-2 0 1 0 0,14-13-1 0 0,-17 14 2 0 0,0-1 0 0 0,-2 0 0 0 0,1 0 1 0 0,-1-1-1 0 0,-1-1 0 0 0,0 1 0 0 0,0-2 0 0 0,-2 2 1 0 0,0-2-1 0 0,9-26 0 0 0,-13 30 4 0 0,1-1 0 0 0,-1 0 0 0 0,-1 1 0 0 0,0-2 0 0 0,-1 2 0 0 0,0-1 0 0 0,0 0 0 0 0,0 0 0 0 0,-2 0 0 0 0,0 1 0 0 0,0-1 0 0 0,-1 0 0 0 0,0 1 0 0 0,-1 0 0 0 0,-8-15 0 0 0,10 20-12 0 0,-1 0-1 0 0,0-1 0 0 0,-1 1 0 0 0,0 1 0 0 0,0-1 1 0 0,0 0-1 0 0,0 1 0 0 0,-1 0 0 0 0,0 0 1 0 0,0 0-1 0 0,0 1 0 0 0,0 0 0 0 0,0-1 1 0 0,-1 1-1 0 0,1 1 0 0 0,-1-1 0 0 0,0 2 1 0 0,-9-3-1 0 0,4 1 20 0 0,1 3 1 0 0,-1-1 0 0 0,1 0-1 0 0,-1 1 1 0 0,0 1-1 0 0,1 0 1 0 0,0 0-1 0 0,-1 2 1 0 0,-19 5 0 0 0,11-3 42 0 0,10-2-32 0 0,0-1-1 0 0,-1 1 1 0 0,2 1-1 0 0,-1 0 1 0 0,0 0-1 0 0,0 1 1 0 0,-12 9-1 0 0,11-5 11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0 359 15272 0 0,'0'0'1162'0'0,"2"-3"-810"0"0,16-14 107 0 0,-1-1-1 0 0,-2-1 1 0 0,0 0 0 0 0,0-1-1 0 0,-3-1 1 0 0,1 0 0 0 0,16-41-1 0 0,-2-3 440 0 0,-26 62-906 0 0,9-24 486 0 0,-5 22-43 0 0,-2 18-20 0 0,-5 6-324 0 0,2 23 74 0 0,0-40-153 0 0,0 1 0 0 0,0-1 1 0 0,1 0-1 0 0,0 0 0 0 0,-1 1 0 0 0,0-1 1 0 0,1 0-1 0 0,0 0 0 0 0,0 0 0 0 0,0 0 1 0 0,0 0-1 0 0,1 0 0 0 0,-1 0 0 0 0,3 2 1 0 0,-4-3-6 0 0,2 0 1 0 0,-1 0 0 0 0,0-1-1 0 0,0 1 1 0 0,0-1 0 0 0,0 0-1 0 0,0 0 1 0 0,0 1 0 0 0,0-1 0 0 0,1 0-1 0 0,-2 0 1 0 0,2 0 0 0 0,-1 0-1 0 0,0 0 1 0 0,0 0 0 0 0,1 0-1 0 0,-1 0 1 0 0,-1 0 0 0 0,2-1-1 0 0,-1 1 1 0 0,0 0 0 0 0,0 0 0 0 0,0-1-1 0 0,1 1 1 0 0,-2-1 0 0 0,1 0-1 0 0,1 0 1 0 0,27-21 57 0 0,-25 19-49 0 0,85-87 208 0 0,-74 71-171 0 0,-11 13-24 0 0,0 2 0 0 0,0-2 0 0 0,0 1 0 0 0,8-5 0 0 0,-12 9-23 0 0,1 1-1 0 0,-1 0 0 0 0,0 0 0 0 0,1 0 1 0 0,-1 0-1 0 0,0 0 0 0 0,1 0 0 0 0,-1 0 1 0 0,0 0-1 0 0,1 0 0 0 0,-1 0 0 0 0,0 0 1 0 0,0 0-1 0 0,0 0 0 0 0,0 0 1 0 0,1 0-1 0 0,-1 0 0 0 0,0 0 0 0 0,1 0 1 0 0,-1 0-1 0 0,0 0 0 0 0,1 0 0 0 0,-1 1 1 0 0,0-1-1 0 0,1 0 0 0 0,-1 0 0 0 0,0 0 1 0 0,0 1-1 0 0,0-1 0 0 0,0 0 0 0 0,0 0 1 0 0,0 0-1 0 0,1 0 0 0 0,-1 0 1 0 0,0 1-1 0 0,0-1 0 0 0,0 0 0 0 0,0 1 1 0 0,0-1-1 0 0,1 0 0 0 0,-1 0 0 0 0,0 1 1 0 0,0-1-1 0 0,0 1 0 0 0,0-1 0 0 0,0 0 1 0 0,0 0-1 0 0,0 0 0 0 0,0 0 1 0 0,0 1-1 0 0,2 21 51 0 0,-1-15-30 0 0,0-4-17 0 0,-1 0 0 0 0,1 0 0 0 0,0 0-1 0 0,-1-1 1 0 0,1 1 0 0 0,0 0 0 0 0,0-1 0 0 0,0 1 0 0 0,1 0 0 0 0,0-1 0 0 0,-1 1 0 0 0,1-1-1 0 0,-1 1 1 0 0,1-2 0 0 0,0 2 0 0 0,0-2 0 0 0,0 2 0 0 0,1-2 0 0 0,-1 1 0 0 0,1-1 0 0 0,-1 1-1 0 0,0 0 1 0 0,1-1 0 0 0,0 0 0 0 0,-1 1 0 0 0,2-2 0 0 0,-2 1 0 0 0,1 0 0 0 0,5 0 0 0 0,3 0 13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80 70 16783 0 0,'-1'-1'387'0'0,"0"0"-313"0"0,0 0 0 0 0,0 1 0 0 0,0 0-1 0 0,1 0 1 0 0,-1-1 0 0 0,0 1 0 0 0,0-1 0 0 0,0 1-1 0 0,0-1 1 0 0,0 1 0 0 0,0 0 0 0 0,0 0 0 0 0,0 0-1 0 0,0-1 1 0 0,0 1 0 0 0,0 0 0 0 0,0 1-1 0 0,0-1 1 0 0,0 0 0 0 0,0 0 0 0 0,0 0 0 0 0,-2 2-1 0 0,2-1 53 0 0,-2-1 0 0 0,2 2-1 0 0,-1-1 1 0 0,0 0 0 0 0,0 1-1 0 0,1 0 1 0 0,-1-1 0 0 0,0 1-1 0 0,-2 3 1 0 0,0 2 71 0 0,0 0 1 0 0,0 0-1 0 0,0 0 1 0 0,-4 16-1 0 0,5-16-88 0 0,1 0-1 0 0,0 0 1 0 0,1 1-1 0 0,0 0 1 0 0,0 0-1 0 0,1 0 1 0 0,0-1-1 0 0,0 1 1 0 0,1 0-1 0 0,0-1 1 0 0,0 1-1 0 0,1-1 1 0 0,-1 0-1 0 0,2 1 1 0 0,3 8-1 0 0,-3-11-72 0 0,0 0 0 0 0,0 0 0 0 0,0 0 0 0 0,0-1 1 0 0,1 1-1 0 0,0-1 0 0 0,0 0 0 0 0,0 0 0 0 0,0 0 0 0 0,0-1 0 0 0,1 1 0 0 0,-1-1 0 0 0,1 0 0 0 0,1-1 0 0 0,-2 1 0 0 0,2-1 0 0 0,-1 1 0 0 0,0-2 0 0 0,1 1 0 0 0,0-1 1 0 0,6 1-1 0 0,-3-1-14 0 0,0-1 1 0 0,0 0 0 0 0,0-1 0 0 0,-1 0 0 0 0,1 0 0 0 0,-1-1-1 0 0,1 0 1 0 0,-1-1 0 0 0,1 1 0 0 0,-1-1 0 0 0,0-1-1 0 0,0 0 1 0 0,-1 0 0 0 0,1 0 0 0 0,-1-2 0 0 0,8-4 0 0 0,-8 3-11 0 0,1 1 0 0 0,-2-1 1 0 0,1 0-1 0 0,0 0 0 0 0,-1 0 1 0 0,0-1-1 0 0,-1 0 0 0 0,1 0 1 0 0,-1-1-1 0 0,-1 0 1 0 0,0 0-1 0 0,0 1 0 0 0,-1-2 1 0 0,3-12-1 0 0,-6 16-4 0 0,1 0 1 0 0,0 0-1 0 0,-1 0 0 0 0,0-1 1 0 0,0 2-1 0 0,-1-2 0 0 0,0 1 1 0 0,0 0-1 0 0,0 0 0 0 0,-1 0 1 0 0,0 1-1 0 0,0-1 0 0 0,-1 0 1 0 0,1 1-1 0 0,-1-1 0 0 0,-1 1 1 0 0,1 0-1 0 0,-6-8 0 0 0,5 9 0 0 0,0 0-1 0 0,0 1 1 0 0,0 0-1 0 0,0-1 0 0 0,0 1 1 0 0,0 1-1 0 0,-1-1 1 0 0,0 1-1 0 0,0 0 1 0 0,0 0-1 0 0,1 0 1 0 0,-1 1-1 0 0,0-1 0 0 0,-1 1 1 0 0,2 0-1 0 0,-2 1 1 0 0,1-1-1 0 0,0 1 1 0 0,0 0-1 0 0,-1 0 0 0 0,1 1 1 0 0,-7 0-1 0 0,0 3 12 0 0,0-1 0 0 0,1 1-1 0 0,-1 0 1 0 0,1 1 0 0 0,-20 11-1 0 0,16-6-2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37 10816,'-1'-1'346,"0"0"0,0 1 0,0-1 0,0 0 1,0 0-1,0 0 0,0 1 0,1-1 0,-1 0 1,0 0-1,1 0 0,-1-1 0,0 1 0,1 0 1,-1 0-1,1 0 0,0 0 0,-1 0 0,1-1 0,0 1 1,0 0-1,0 0 0,0-1 0,0 1 0,0 0 1,0 0-1,1-3 0,-1 1 56,0 3-367,0-1 0,0 1 0,0 0-1,0 0 1,0 0 0,0 0 0,0 0-1,1 0 1,-1 0 0,0-1 0,0 1-1,0 0 1,0 0 0,0 0 0,1 0 0,-1 0-1,0 0 1,0 0 0,0 0 0,0 0-1,1 0 1,-1 0 0,0 0 0,0 0-1,0 0 1,0 0 0,1 0 0,-1 0-1,0 0 1,0 0 0,0 0 0,0 0-1,0 1 1,1-1 0,-1 0 0,0 0-1,0 0 1,0 0 0,0 0 0,0 0-1,0 0 1,1 1 0,-1-1 0,0 0 0,0 0-1,0 0 1,0 0 0,0 0 0,0 1-1,0-1 1,0 0 0,0 0 0,1 1 39,0-1 0,-1 1 0,1 0 0,-1-1 1,1 1-1,-1 0 0,1 0 0,-1-1 0,0 1 0,1 0 1,-1 0-1,0 0 0,1 0 0,-1-1 0,0 3 1,1 22 1177,2 1 0,6 33 0,1-3-939,23 125-190,-26-147-177,-7-32-206,4 12-133,-4-14 148,0 1 0,0-1 0,0 1 0,1-1 1,-1 0-1,0 1 0,0-1 0,1 1 0,-1-1 1,0 0-1,0 1 0,1-1 0,-1 0 0,1 1 1,-1-1-1,0 0 0,1 1 0,-1-1 0,0 0 0,1 0 1,-1 0-1,1 1 0,-1-1 0,1 0 0,0 0 1,3 0-2770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52 1 15472 0 0,'-16'119'1728'0'0,"8"-55"-1049"0"0,-17 232 2251 0 0,23-273-2770 0 0,2-2-1 0 0,0 2 1 0 0,2-2 0 0 0,0 2 0 0 0,1-2 0 0 0,11 38-1 0 0,-12-54-90 0 0,1 1-1 0 0,0-1 1 0 0,0 1-1 0 0,5 6 1 0 0,-4-7 28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64 352 14464 0 0,'-5'4'253'0'0,"-1"0"0"0"0,1 0 1 0 0,0 0-1 0 0,0 1 0 0 0,1 0 1 0 0,-1-1-1 0 0,1 1 0 0 0,0 1 0 0 0,0-1 1 0 0,-6 11-1 0 0,10-13-142 0 0,-2 0 0 0 0,1 0 1 0 0,0 0-1 0 0,1 0 0 0 0,-1 0 0 0 0,1-1 0 0 0,-1 2 1 0 0,1-1-1 0 0,0 0 0 0 0,0-1 0 0 0,0 2 0 0 0,1-1 0 0 0,-1 0 1 0 0,1-1-1 0 0,-1 2 0 0 0,1-1 0 0 0,0-1 0 0 0,0 1 0 0 0,0 0 1 0 0,0 0-1 0 0,1-1 0 0 0,-1 1 0 0 0,1-1 0 0 0,0 1 1 0 0,3 3-1 0 0,-1-1-43 0 0,1-1 0 0 0,0 0 0 0 0,0 0 1 0 0,-1 0-1 0 0,2-1 0 0 0,-1 0 0 0 0,0 0 0 0 0,1 0 1 0 0,0 0-1 0 0,0-1 0 0 0,0 0 0 0 0,-1 0 0 0 0,2-1 1 0 0,-1 0-1 0 0,0 1 0 0 0,0-2 0 0 0,0 0 0 0 0,1 0 1 0 0,-1 0-1 0 0,1 0 0 0 0,-2 0 0 0 0,2-1 0 0 0,-1-1 1 0 0,0 1-1 0 0,10-4 0 0 0,-5 0-36 0 0,-1-1 0 0 0,1 0 0 0 0,0 0 0 0 0,-2-1 0 0 0,1 0 0 0 0,0 0-1 0 0,-2-1 1 0 0,1-1 0 0 0,0 0 0 0 0,-1 0 0 0 0,-1 0 0 0 0,0-1 0 0 0,0 0 0 0 0,-1-1 0 0 0,0 1 0 0 0,7-18 0 0 0,-9 16-15 0 0,0 0 0 0 0,-1-1 1 0 0,0 1-1 0 0,-1-1 0 0 0,-1 1 1 0 0,1-1-1 0 0,-2 0 0 0 0,0 0 1 0 0,0 0-1 0 0,-2 1 0 0 0,1-1 1 0 0,-7-22-1 0 0,4 19 0 0 0,-1 2 1 0 0,-1-1-1 0 0,0 0 0 0 0,-1 2 0 0 0,-1-1 1 0 0,-16-22-1 0 0,20 31-9 0 0,0 0 1 0 0,-1-1-1 0 0,0 1 0 0 0,0 1 0 0 0,0 0 0 0 0,0 0 1 0 0,-1 0-1 0 0,1 0 0 0 0,-2 1 0 0 0,2 0 1 0 0,-2 0-1 0 0,1 0 0 0 0,-1 1 0 0 0,1 0 0 0 0,0 1 1 0 0,-1-1-1 0 0,0 1 0 0 0,-9 0 0 0 0,3 0 16 0 0,0 2 0 0 0,1 0 0 0 0,-1 0 0 0 0,0 2-1 0 0,1-1 1 0 0,0 1 0 0 0,-21 9 0 0 0,32-12-18 0 0,0 1 1 0 0,-1 0-1 0 0,1 0 1 0 0,0-1-1 0 0,-1 1 1 0 0,1 0-1 0 0,1 1 1 0 0,-2-2-1 0 0,1 1 1 0 0,0 1-1 0 0,0-1 1 0 0,0 0-1 0 0,0 0 1 0 0,0 3-1 0 0,-2 1 18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0 145 14672 0 0,'0'0'648'0'0,"1"-2"-327"0"0,3-6-65 0 0,0 0-1 0 0,1 0 1 0 0,9-14 0 0 0,11-17 1003 0 0,-23 35-1155 0 0,-1 1 1 0 0,1-1-1 0 0,-1 0 1 0 0,0 1 0 0 0,0-1-1 0 0,0 0 1 0 0,-1 1-1 0 0,0-1 1 0 0,0 0-1 0 0,0-4 1 0 0,1 8-63 0 0,-1-1 1 0 0,0 0-1 0 0,0 1 1 0 0,0-1-1 0 0,0 1 1 0 0,0 0-1 0 0,-1-1 0 0 0,1 0 1 0 0,0 1-1 0 0,0-1 1 0 0,0 0-1 0 0,0 1 1 0 0,0 0-1 0 0,0 0 1 0 0,0-1-1 0 0,-1 0 1 0 0,1 1-1 0 0,0-1 0 0 0,-1 1 1 0 0,1-1-1 0 0,-1 1 1 0 0,1 0-1 0 0,-1 0 1 0 0,1-1-1 0 0,-1 0 1 0 0,0 1-20 0 0,1 0 0 0 0,-1 0 0 0 0,0 1 1 0 0,1-1-1 0 0,0 0 0 0 0,-1 0 0 0 0,0 0 0 0 0,0 1 1 0 0,1-1-1 0 0,-1 0 0 0 0,1 0 0 0 0,0 0 1 0 0,-1 0-1 0 0,0 1 0 0 0,1-1 0 0 0,-1 1 1 0 0,1-1-1 0 0,-1 1 0 0 0,-20 24 141 0 0,20-24-140 0 0,-1 1-5 0 0,1 0 0 0 0,-1 1 0 0 0,1-1 0 0 0,0 0 1 0 0,0 1-1 0 0,-1-1 0 0 0,2 1 0 0 0,-1 0 0 0 0,0-1 0 0 0,1 1 0 0 0,-1 0 0 0 0,1 0 0 0 0,-1-1 1 0 0,1 1-1 0 0,0 3 0 0 0,1-5-11 0 0,-1 1 0 0 0,1-1 0 0 0,0 0 1 0 0,-1 1-1 0 0,1-2 0 0 0,-1 2 0 0 0,1-1 1 0 0,0 0-1 0 0,0 0 0 0 0,0 0 0 0 0,-1 0 0 0 0,1 0 1 0 0,0 0-1 0 0,0 0 0 0 0,0 0 0 0 0,0 0 1 0 0,0-1-1 0 0,1 1 0 0 0,-2-1 0 0 0,2 1 0 0 0,-1 0 1 0 0,0 0-1 0 0,1-1 0 0 0,-1 0 0 0 0,0 0 1 0 0,0 0-1 0 0,1 0 0 0 0,-1 1 0 0 0,0-1 0 0 0,1 0 1 0 0,-1 0-1 0 0,0 0 0 0 0,2-1 0 0 0,9 1 17 0 0,-1-2 0 0 0,-1 0 0 0 0,1 0 0 0 0,0 0 0 0 0,-1-2 0 0 0,1 0 0 0 0,-1 0 0 0 0,15-8 0 0 0,8-4 54 0 0,-19 13 40 0 0,-8 6 30 0 0,-6-2-127 0 0,0 1 0 0 0,0-1 0 0 0,0 1 0 0 0,0 0 0 0 0,0-1 0 0 0,0 1 0 0 0,0-1 0 0 0,0 0 0 0 0,0 1 0 0 0,-2 2 0 0 0,-1 13-21 0 0,3 6 42 0 0,0-13-21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0 118 14672 0 0,'25'-29'690'0'0,"7"-6"365"0"0,-24 28-765 0 0,0 2 1 0 0,0-1-1 0 0,1 1 0 0 0,-1 0 1 0 0,1 1-1 0 0,17-7 1 0 0,-20 9-145 0 0,1 0 1 0 0,0 0-1 0 0,0 0 1 0 0,-1 2 0 0 0,2-1-1 0 0,-1 0 1 0 0,0 1-1 0 0,-1 0 1 0 0,2 0-1 0 0,9 2 1 0 0,-15-1-125 0 0,-1-1 0 0 0,1 1 0 0 0,0 0 0 0 0,-1 0 0 0 0,1-1 0 0 0,-1 1 0 0 0,1 0 0 0 0,0 0 0 0 0,-2 0 0 0 0,2 0 0 0 0,0 0 0 0 0,-2 1 1 0 0,2-2-1 0 0,-1 2 0 0 0,0 0 0 0 0,0-2 0 0 0,0 2 0 0 0,0 0 0 0 0,0-1 0 0 0,-1 1 0 0 0,1-1 0 0 0,-1 1 0 0 0,1 0 0 0 0,0-1 0 0 0,-1 1 0 0 0,0-1 0 0 0,1 1 0 0 0,-1 0 0 0 0,0 0 0 0 0,0 0 0 0 0,0-1 0 0 0,0 1 0 0 0,0-1 0 0 0,-1 3 0 0 0,-2 8 65 0 0,1 0 0 0 0,0-1 0 0 0,-2 0 0 0 0,-4 11 0 0 0,4-11 52 0 0,3-9-120 0 0,-26 83 286 0 0,24-74-286 0 0,2 1 0 0 0,-1 0-1 0 0,0 0 1 0 0,2 0 0 0 0,1 17-1 0 0,0-20 18 0 0,0-1-1 0 0,0 1 1 0 0,1-1-1 0 0,0 0 1 0 0,0 0-1 0 0,1 0 1 0 0,6 12-1 0 0,-7-16-15 0 0,0 0 1 0 0,0-1-1 0 0,1 0 0 0 0,0 0 1 0 0,-1 0-1 0 0,2 0 0 0 0,-2 0 0 0 0,1-1 1 0 0,0 1-1 0 0,1-1 0 0 0,0 1 1 0 0,-1-2-1 0 0,1 1 0 0 0,-1 0 0 0 0,1 0 1 0 0,0-1-1 0 0,0 0 0 0 0,4 1 1 0 0,2-1 35 0 0,-1 0 1 0 0,1-1 0 0 0,-1 0 0 0 0,2 0 0 0 0,-2-1 0 0 0,1 0-1 0 0,0-1 1 0 0,-1 0 0 0 0,0-1 0 0 0,1 0 0 0 0,-1 0-1 0 0,0 0 1 0 0,0-2 0 0 0,0 1 0 0 0,-1-1 0 0 0,0 0-1 0 0,12-10 1 0 0,-12 6 55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1 246 16687 0 0,'48'-23'1821'0'0,"59"-35"-1"0"0,-39 19-1021 0 0,-9 7-44 0 0,3 3 0 0 0,88-30-1 0 0,-132 53-674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15072 0 0,'0'0'1535'0'0,"2"2"-1085"0"0,6 14 241 0 0,0 1 1 0 0,-1 1-1 0 0,5 21 1 0 0,9 22 90 0 0,-7-28-254 0 0,-2 0 0 0 0,-1 2 1 0 0,11 53-1 0 0,-21-76-460 0 0,2 0 18 0 0,-1 1 0 0 0,-1 1 0 0 0,0-1 0 0 0,-1-1 0 0 0,-2 22 0 0 0,0-17-10 0 0,-2 0 0 0 0,0 0 0 0 0,-1 0 1 0 0,-1-1-1 0 0,1 0 0 0 0,-2 0 0 0 0,-11 18 0 0 0,16-31-57 0 0,1-1 0 0 0,-1 1-1 0 0,1-1 1 0 0,0 0 0 0 0,-1 2-1 0 0,1-2 1 0 0,1 1 0 0 0,-1 0-1 0 0,0 0 1 0 0,0-1 0 0 0,1 1-1 0 0,-1 5 1 0 0,2-6 18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 17079 0 0,'0'0'784'0'0,"2"0"0"0"0,4-4-518 0 0,1 1 0 0 0,0 1 0 0 0,-1-1 0 0 0,1 2 0 0 0,0-1 0 0 0,1 1 0 0 0,-2 0 0 0 0,1 0 0 0 0,0 1 0 0 0,1 0 0 0 0,-1 0 0 0 0,0 1-1 0 0,0 0 1 0 0,0-1 0 0 0,1 2 0 0 0,-2 0 0 0 0,1 0 0 0 0,0 0 0 0 0,10 6 0 0 0,-15-8-240 0 0,-1 2 1 0 0,1-1 0 0 0,0 0-1 0 0,-1 0 1 0 0,1 1-1 0 0,-1-1 1 0 0,1 0-1 0 0,0 1 1 0 0,-2-1-1 0 0,2 1 1 0 0,-1 0-1 0 0,0-1 1 0 0,0 1 0 0 0,0-1-1 0 0,0 2 1 0 0,0-2-1 0 0,0 4 1 0 0,0-2-9 0 0,0 1 0 0 0,-1-1 0 0 0,0 0-1 0 0,0 0 1 0 0,0 0 0 0 0,0 0 0 0 0,-1 0 0 0 0,1 0 0 0 0,-1 0 0 0 0,0 5 0 0 0,-3-1-10 0 0,2 1-1 0 0,-1-1 1 0 0,-1-1 0 0 0,0 2-1 0 0,0-2 1 0 0,-1 1 0 0 0,0 0-1 0 0,-5 5 1 0 0,-77 79-7 0 0,87-90-1 0 0,-1-1 0 0 0,0 0 0 0 0,0 1 0 0 0,1 0 0 0 0,-1-1 0 0 0,1 1 0 0 0,0 0 0 0 0,-1-1 0 0 0,1 1 0 0 0,0-1 0 0 0,-1 1 0 0 0,1 0 0 0 0,-1 0 0 0 0,1-1 0 0 0,0 1 0 0 0,0 0 0 0 0,0 0 0 0 0,-1 0 0 0 0,1-1 0 0 0,0 1 0 0 0,0 0 0 0 0,0 0 0 0 0,0 0 0 0 0,1-1 0 0 0,-1 1 0 0 0,0-1 0 0 0,0 1 0 0 0,1 1 0 0 0,0-1 0 0 0,0 0 0 0 0,-1 1 0 0 0,2-2 0 0 0,-1 1 0 0 0,0 1 0 0 0,0-1 0 0 0,0-1 0 0 0,1 1 0 0 0,-2 0 0 0 0,2 0 0 0 0,0 0 0 0 0,-2-1 0 0 0,4 1 0 0 0,4 2 0 0 0,1-1 0 0 0,-1 0 0 0 0,1-1 0 0 0,9 2 0 0 0,6-3 6 0 0,-1 0 0 0 0,39-4 0 0 0,12-6 120 0 0,-59 8 81 0 0,-13 2-182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19 0 10152 0 0,'0'0'2897'0'0,"2"3"-2368"0"0,1 4-426 0 0,-1 1-1 0 0,1-1 0 0 0,-2 0 0 0 0,1 0 1 0 0,0 1-1 0 0,-1 9 0 0 0,0 53 841 0 0,-1-29-454 0 0,-1-8-28 0 0,-1 0-1 0 0,-2 0 0 0 0,-10 42 0 0 0,2-28 94 0 0,9-42-252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1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51 11856 0 0,'0'0'969'0'0,"2"-1"-677"0"0,17-6 175 0 0,-1 2-1 0 0,1 1 1 0 0,1 0 0 0 0,35-3-1 0 0,90 3 1002 0 0,-126 4-1276 0 0,24-5 0 0 0,8-2 379 0 0,-7 1-117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2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163 76 10848 0 0,'0'0'400'0'0,"2"-1"-2"0"0,-1 0-369 0 0,-1 1-1 0 0,1 0 0 0 0,-1 0 1 0 0,0 0-1 0 0,0 0 0 0 0,1 0 1 0 0,-1 0-1 0 0,1 0 1 0 0,-1 0-1 0 0,1-1 0 0 0,-1 1 1 0 0,1 0-1 0 0,-1 0 0 0 0,0 0 1 0 0,0 0-1 0 0,1 0 0 0 0,-1 0 1 0 0,1 1-1 0 0,-1-1 1 0 0,1 0-1 0 0,-1 0 0 0 0,1 0 1 0 0,-1 0-1 0 0,0 0 0 0 0,0 0 1 0 0,0 0-1 0 0,1 0 0 0 0,-1 1 1 0 0,1-1-1 0 0,0 1 0 0 0,4 15 459 0 0,-2 4-203 0 0,-1 1 1 0 0,-1-1 0 0 0,-1 0 0 0 0,-2 1 0 0 0,-3 27 0 0 0,3-39-218 0 0,1 0 0 0 0,-2 0-1 0 0,0 0 1 0 0,0-1 0 0 0,0 0 0 0 0,-1 1 0 0 0,-1-1-1 0 0,1 0 1 0 0,-2-1 0 0 0,1 1 0 0 0,0 0 0 0 0,-2-1 0 0 0,2-1-1 0 0,-2 1 1 0 0,0-1 0 0 0,-10 8 0 0 0,16-14-60 0 0,0 0 1 0 0,-1 1-1 0 0,1 0 1 0 0,0 0 0 0 0,-1-1-1 0 0,2 1 1 0 0,-2-1-1 0 0,0 0 1 0 0,2 0-1 0 0,-2 0 1 0 0,0 1-1 0 0,1-1 1 0 0,0 0-1 0 0,-1 0 1 0 0,1 0-1 0 0,-1 0 1 0 0,1-1-1 0 0,0 1 1 0 0,-1 0 0 0 0,-2-1-1 0 0,2-1 1 0 0,-1 1 0 0 0,1 0 0 0 0,0-1 0 0 0,0 1-1 0 0,0-1 1 0 0,0 0 0 0 0,0 0 0 0 0,0 0 0 0 0,0 0 0 0 0,-2-3 0 0 0,0-2 7 0 0,0 0 0 0 0,0-1 0 0 0,0 0 0 0 0,0 1 0 0 0,-4-17 0 0 0,6 13-5 0 0,0 1 1 0 0,-1-1-1 0 0,2 0 1 0 0,0 0-1 0 0,0 1 1 0 0,1-2-1 0 0,0 1 1 0 0,1 1-1 0 0,3-18 1 0 0,0 13 4 0 0,-2 7-7 0 0,1 1 0 0 0,-1-1-1 0 0,5-9 1 0 0,-5 13-3 0 0,0 2 0 0 0,0-1 1 0 0,0 0-1 0 0,1 0 0 0 0,-1 0 0 0 0,0 1 0 0 0,2-1 0 0 0,-2 1 0 0 0,1-1 0 0 0,4-1 1 0 0,-1 0 3 0 0,-1 2 1 0 0,0 0 0 0 0,1-1 0 0 0,0 2 0 0 0,-1-1 0 0 0,1 0 0 0 0,11-1 0 0 0,44 1 69 0 0,-35 2-55 0 0,50-5 141 0 0,83-17-1 0 0,-133 16-79 0 0,41-14 0 0 0,-55 16-60 0 0,1-1 7 0 0,-11 4 3 0 0,0 0 0 0 0,1 0-1 0 0,-1 0 1 0 0,1 0-1 0 0,-1 1 1 0 0,0-1 0 0 0,1 1-1 0 0,2-1 1 0 0,-5 3 98 0 0,-2-1-77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139 60 9152,'-1'-6'1966,"1"0"1,-1 0-1,2-11 1,0 4 518,-1 13-2333,-1-1-1,1 1 0,0-1 1,-1 0-1,1 1 0,0-1 1,-1 1-1,1-1 0,-1 1 1,1-1-1,-1 1 0,1-1 0,-1 1 1,1 0-1,-1-1 0,1 1 1,-1 0-1,0 0 0,1-1 1,-1 1-1,1 0 0,-1 0 1,0 0-1,1-1 0,-1 1 1,-1 0-1,-20-2 1571,17 3-1645,-1 0 1,0 0-1,1 1 0,0 0 0,-1 0 0,1 0 1,0 0-1,0 1 0,0 0 0,0 0 0,0 0 1,1 1-1,-1-1 0,1 1 0,0 0 0,0 1 0,1-1 1,-7 10-1,9-13-93,1 1 0,-1 0 0,0 0 1,1-1-1,-1 1 0,1 0 0,0 0 0,-1 0 1,1-1-1,0 1 0,0 0 0,0 0 0,0 0 1,1 0-1,-1-1 0,0 1 0,1 0 0,-1 0 1,1-1-1,0 1 0,0 0 0,-1-1 0,1 1 1,0 0-1,0-1 0,0 0 0,1 1 0,-1-1 1,3 3-1,3 2-7,1 0 0,0-1 0,0 0 0,14 7 0,-5-3 41,-4-2 97,-1 0-1,-1 0 0,1 2 1,-1-1-1,0 1 0,-1 1 1,0 0-1,10 13 1,-19-21-103,0 0 0,0 0 0,0-1 0,0 1 1,0 0-1,0 0 0,0 0 0,0 0 1,-1 0-1,1 0 0,-1 1 0,0-1 1,0 0-1,1 0 0,-1 0 0,0 0 0,-1 0 1,1 0-1,0 1 0,-1-1 0,1 0 1,-1 0-1,0 0 0,1 0 0,-1 0 1,0 0-1,0 0 0,0-1 0,-1 1 1,1 0-1,-3 2 0,1-1-17,-1 1 0,0-1 0,0 0 0,0 0 0,0 0 0,-1 0 0,1-1-1,-1 0 1,0 0 0,1 0 0,-11 2 0,10-3 0,0 0-1,0-1 0,0 1 1,0-1-1,0 0 1,0-1-1,0 1 0,0-1 1,0 0-1,0 0 1,0 0-1,0-1 1,0 0-1,1 0 0,-1 0 1,1 0-1,-1-1 1,1 0-1,0 0 0,-7-6 1,11 8-9,-1 1-1,1-1 1,0 0 0,-1 0 0,1 0 0,0 0-1,0 0 1,0 0 0,0 0 0,0 0-1,0 0 1,0 0 0,0 0 0,0 0 0,0 0-1,0 0 1,0 0 0,1 0 0,-1 0 0,0 0-1,1 0 1,-1 0 0,1 0 0,-1 0 0,1 0-1,0 1 1,0-2 0,21-24-1369,11-5-2891,-8 15-3297,-12 11 3731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3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30 12960 0 0,'0'0'3105'0'0,"2"-1"-2649"0"0,24-4 121 0 0,0 1 0 0 0,0 1 0 0 0,50 2 0 0 0,-36 0-351 0 0,41 1 342 0 0,-35 1-57 0 0,77-8 0 0 0,-40 1-263 0 0,-25 3-84 0 0,-55 3-14 0 0,-4 0 124 0 0,0 0-204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4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159 1 14064 0 0,'0'0'1249'0'0,"0"2"-874"0"0,0 8-167 0 0,-1 0 0 0 0,-1 1 0 0 0,0-1 0 0 0,0 0 0 0 0,-8 19 0 0 0,-25 51 1138 0 0,18-44-1093 0 0,-31 83 942 0 0,24-54-866 0 0,6-31-110 0 0,18-32-178 0 0,0-2-25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5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0 12256 0 0,'6'5'312'0'0,"2"0"0"0"0,-3-1 0 0 0,2 2 0 0 0,-2 0 0 0 0,1-1 0 0 0,-1 2 0 0 0,0-1 0 0 0,0 0 0 0 0,6 14 1 0 0,2 5 553 0 0,13 38 0 0 0,-20-49-681 0 0,21 75 1514 0 0,-13-39-777 0 0,-12-42-687 0 0,2 3 263 0 0,-3-11-490 0 0,-1 0 0 0 0,0 1 0 0 0,0-1 0 0 0,1 0 0 0 0,-1 0 0 0 0,0 0 0 0 0,1 1 0 0 0,-1-1 0 0 0,0 0 0 0 0,0 0 0 0 0,0 0 0 0 0,1 0 0 0 0,-1 0 0 0 0,0 0 0 0 0,1 1 0 0 0,-1-1 0 0 0,1 0 0 0 0,-1 0 0 0 0,0 0 0 0 0,1 0 0 0 0,-1-1 0 0 0,0 1 0 0 0,0 0 0 0 0,0 0 0 0 0,1 0 0 0 0,-1 0 0 0 0,1 0 0 0 0,-1 0 1 0 0,0-1-1 0 0,1 1 0 0 0,-1 0 0 0 0,0 0 0 0 0,1 0 0 0 0,-1-1 0 0 0,2 1 22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6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4 1 13360 0 0,'0'0'2225'0'0,"1"2"-2032"0"0,1 5 41 0 0,-1 0 0 0 0,1 0 0 0 0,-1 0 0 0 0,-1 1 0 0 0,0 0 0 0 0,0-1 0 0 0,0 0 0 0 0,0 0 0 0 0,-2 0 1 0 0,-1 9-1 0 0,1-7-60 0 0,1 1 1 0 0,0-1 0 0 0,0 1-1 0 0,1 0 1 0 0,0-2 0 0 0,2 15-1 0 0,-2-21-150 0 0,1 1 0 0 0,0-1 0 0 0,0 0 0 0 0,0 0 0 0 0,-1 0 0 0 0,1 1 0 0 0,0-2-1 0 0,1 2 1 0 0,-1-2 0 0 0,0 2 0 0 0,1-2 0 0 0,-1 1 0 0 0,1 0 0 0 0,-1-1 0 0 0,1 1-1 0 0,0-1 1 0 0,0 1 0 0 0,0 0 0 0 0,0-2 0 0 0,0 2 0 0 0,3 0 0 0 0,-2-1-4 0 0,0 0 1 0 0,0 0 0 0 0,0-1-1 0 0,0 1 1 0 0,1-1-1 0 0,0 0 1 0 0,-1 0 0 0 0,0 0-1 0 0,0 0 1 0 0,0 0 0 0 0,1-1-1 0 0,-1 0 1 0 0,0 0-1 0 0,5-2 1 0 0,2-1 6 0 0,0 0-9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7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19 1 11256 0 0,'0'0'1556'0'0,"0"2"-1287"0"0,-5 14 262 0 0,1 1 0 0 0,1 0 0 0 0,0 1 0 0 0,2-1 0 0 0,0 22 0 0 0,0-11-205 0 0,2 89 1966 0 0,-1-100-1538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8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162 0 9744 0 0,'-8'5'119'0'0,"0"0"0"0"0,1-1 0 0 0,1 2 0 0 0,-1 0 0 0 0,0 0 0 0 0,2 0 0 0 0,-12 14 0 0 0,0 4 548 0 0,-13 28-1 0 0,26-45-599 0 0,-2 5 212 0 0,0 0 0 0 0,2 0 0 0 0,-1 0 0 0 0,-5 26 0 0 0,-3 54 451 0 0,12-88-645 0 0,0 17 171 0 0,1-1 0 0 0,1 0 0 0 0,0 0 0 0 0,2 0 0 0 0,1 0 0 0 0,0 0 0 0 0,1-1 0 0 0,1 0 0 0 0,13 30 0 0 0,-16-42-186 0 0,-1-2 0 0 0,1 2 0 0 0,0-2 0 0 0,1 1 0 0 0,-1-1 0 0 0,1 1 0 0 0,0 0 0 0 0,0-2 0 0 0,7 8 0 0 0,-5-10 45 0 0,0-3 3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9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104 194 12664 0 0,'-6'1'91'0'0,"2"2"1"0"0,-2-2 0 0 0,1 2-1 0 0,0 0 1 0 0,1-1-1 0 0,-1 1 1 0 0,0 1 0 0 0,1-1-1 0 0,0 0 1 0 0,-1 1 0 0 0,-4 6-1 0 0,-9 7 195 0 0,16-15-215 0 0,0-1-1 0 0,0 2 1 0 0,0-2-1 0 0,0 2 1 0 0,1-2 0 0 0,-1 2-1 0 0,1-1 1 0 0,-1 1-1 0 0,1-1 1 0 0,0 0 0 0 0,0 1-1 0 0,0-1 1 0 0,0 1-1 0 0,0 0 1 0 0,1-1 0 0 0,-1 1-1 0 0,1 0 1 0 0,0-1 0 0 0,-1 1-1 0 0,1 0 1 0 0,1-1-1 0 0,-1 1 1 0 0,0 0 0 0 0,1-1-1 0 0,-1 1 1 0 0,0-1-1 0 0,1 1 1 0 0,0 0 0 0 0,1-1-1 0 0,1 4 1 0 0,-2-2-27 0 0,1-1 1 0 0,0 0-1 0 0,1 0 0 0 0,-1 0 1 0 0,1 0-1 0 0,-1 0 1 0 0,0-1-1 0 0,2 1 0 0 0,-1-1 1 0 0,-1 1-1 0 0,1-1 1 0 0,1 0-1 0 0,0 0 0 0 0,-1 0 1 0 0,0-1-1 0 0,1 1 1 0 0,-1-1-1 0 0,1-1 0 0 0,-1 2 1 0 0,9 0-1 0 0,-3-2 1 0 0,1 0 0 0 0,-1-1 0 0 0,1 0-1 0 0,-1-1 1 0 0,0 0 0 0 0,0 0 0 0 0,1-1 0 0 0,-1 0-1 0 0,-1 0 1 0 0,16-9 0 0 0,-9 3 10 0 0,-2 0 0 0 0,1 0 0 0 0,-1-1 0 0 0,0-1 0 0 0,15-16 0 0 0,-24 21-43 0 0,0 0 0 0 0,0 1 0 0 0,0-1 0 0 0,0 0-1 0 0,0-1 1 0 0,-1 1 0 0 0,0 0 0 0 0,-1-1 0 0 0,1 0 0 0 0,-1 1 0 0 0,0-2 0 0 0,-1 1 0 0 0,0 0 0 0 0,0 0 0 0 0,-1 0 0 0 0,1 0 0 0 0,-3-10 0 0 0,2 10-5 0 0,-1 1 1 0 0,0-1 0 0 0,-1 2 0 0 0,1-2 0 0 0,-2 1 0 0 0,1 0 0 0 0,-1 0 0 0 0,0 0 0 0 0,0 1 0 0 0,0-1 0 0 0,0 1 0 0 0,-1 0 0 0 0,0 0 0 0 0,0 0-1 0 0,-1 0 1 0 0,0 1 0 0 0,0 0 0 0 0,0 0 0 0 0,-8-5 0 0 0,3 3 7 0 0,0 2-1 0 0,0-1 1 0 0,0 2 0 0 0,-1-1 0 0 0,1 2-1 0 0,-1-1 1 0 0,-21-1 0 0 0,13 3 20 0 0,-1 0 0 0 0,0 2 0 0 0,-31 4 1 0 0,34-2-12 0 0,2 1 6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144 6 12456 0 0,'0'0'1177'0'0,"-2"-1"-1066"0"0,2 0-73 0 0,-1 0 0 0 0,0 1 0 0 0,-1-1 0 0 0,2 1 0 0 0,-1 0 0 0 0,-1 0 0 0 0,1-1 0 0 0,1 1 0 0 0,-2 0 0 0 0,1 0 0 0 0,0-1 1 0 0,0 1-1 0 0,0 0 0 0 0,-1 1 0 0 0,2-1 0 0 0,-2 0 0 0 0,1 0 0 0 0,0 0 0 0 0,0 1 0 0 0,0-1 0 0 0,0 0 0 0 0,0 0 0 0 0,0 1 1 0 0,0 0-1 0 0,0-1 0 0 0,0 1 0 0 0,0 0 0 0 0,0-1 0 0 0,0 1 0 0 0,0 0 0 0 0,0 1 0 0 0,-10 8 77 0 0,1 0 0 0 0,0 0 0 0 0,1 1 0 0 0,1 0-1 0 0,-1 1 1 0 0,2 0 0 0 0,0 0 0 0 0,0 1 0 0 0,1 0 0 0 0,0 0 0 0 0,1 0-1 0 0,1 1 1 0 0,-4 20 0 0 0,8-31-96 0 0,-1 0 0 0 0,1 0 1 0 0,-1 0-1 0 0,1 1 0 0 0,0 0 0 0 0,0-1 0 0 0,1 0 0 0 0,-1 0 0 0 0,1 0 1 0 0,-1 1-1 0 0,1-1 0 0 0,0 0 0 0 0,1 0 0 0 0,-2 0 0 0 0,2 0 1 0 0,0 0-1 0 0,-1 0 0 0 0,1 0 0 0 0,-1-1 0 0 0,2 1 0 0 0,-1 0 0 0 0,4 2 1 0 0,-3-2-8 0 0,1 0 1 0 0,-1-2 0 0 0,1 2 0 0 0,0-2 0 0 0,-1 1-1 0 0,1 0 1 0 0,1-1 0 0 0,-1 1 0 0 0,0-1-1 0 0,0-1 1 0 0,0 1 0 0 0,1-1 0 0 0,-1 1 0 0 0,0-1-1 0 0,1 0 1 0 0,-1 0 0 0 0,5-2 0 0 0,6 0 8 0 0,-2-1 1 0 0,1-1 0 0 0,0 0-1 0 0,-2-1 1 0 0,1-1-1 0 0,0 1 1 0 0,15-10 0 0 0,-20 9-13 0 0,0 1 0 0 0,0 0 1 0 0,-1-1-1 0 0,0 0 0 0 0,1-1 1 0 0,-2 0-1 0 0,0 1 1 0 0,1-2-1 0 0,-2 0 0 0 0,0 0 1 0 0,8-14-1 0 0,-11 19-5 0 0,-1-1 0 0 0,1 0 0 0 0,-1 0 0 0 0,-1 0 0 0 0,1 0 0 0 0,0 0 0 0 0,0 0 0 0 0,-1 0 0 0 0,0-1 0 0 0,0 1 0 0 0,0 0 0 0 0,-1 0 0 0 0,0 0 0 0 0,0 0 0 0 0,1 0 0 0 0,-3-4 0 0 0,2 5 0 0 0,-1 0 0 0 0,0 0-1 0 0,1 0 1 0 0,-1 0 0 0 0,1 0 0 0 0,-2 1 0 0 0,1 0-1 0 0,-1-1 1 0 0,1 1 0 0 0,0-1 0 0 0,-1 1 0 0 0,0 0-1 0 0,1 1 1 0 0,-2-1 0 0 0,2 1 0 0 0,-1-1 0 0 0,0 0 0 0 0,-1 2-1 0 0,-4-4 1 0 0,-3 2 6 0 0,1 0 0 0 0,-1 2 0 0 0,0-1 0 0 0,1 0 0 0 0,-1 2 0 0 0,1-1 0 0 0,-16 4 0 0 0,-3 1 27 0 0,-38 15-1 0 0,52-16-28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1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 1 12256 0 0,'2'90'1295'0'0,"13"92"0"0"0,5 33 105 0 0,-16-172-1156 0 0,-3-21-8 0 0,7 28 0 0 0,-6-38-55 0 0,0-11-117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2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0 12664 0 0,'17'20'348'0'0,"0"0"0"0"0,-2 2 0 0 0,-1-1 0 0 0,-1 2 0 0 0,0 0 1 0 0,-2 0-1 0 0,13 39 0 0 0,-15-37-192 0 0,1 8 446 0 0,10 47 1 0 0,-18-71-525 0 0,-1-1 0 0 0,0 1-1 0 0,-1-1 1 0 0,0 1 0 0 0,-1 0 0 0 0,1 0 0 0 0,-1 0-1 0 0,-5 15 1 0 0,-3-8 98 0 0,9-16-171 0 0,0 0 1 0 0,0 0-1 0 0,0 0 1 0 0,-1 1 0 0 0,1-1-1 0 0,0 0 1 0 0,0 1-1 0 0,0-1 1 0 0,-1 0-1 0 0,1 0 1 0 0,0 1-1 0 0,0-1 1 0 0,-1 0-1 0 0,1 0 1 0 0,0 1-1 0 0,0-1 1 0 0,-1 0 0 0 0,1 0-1 0 0,0 0 1 0 0,0 0-1 0 0,0 0 1 0 0,0 0-1 0 0,-1 0 1 0 0,1 0-1 0 0,-1 0 1 0 0,1 0-1 0 0,0 0 1 0 0,-1 0-1 0 0,1 0 1 0 0,0 0-1 0 0,-1 0 1 0 0,1 0 0 0 0,0 0-1 0 0,0 0 1 0 0,0 0-1 0 0,-1 0 1 0 0,1 0-1 0 0,0 0 1 0 0,-1 0-1 0 0,1 0 1 0 0,0 0-1 0 0,-1 0 1 0 0,1 0-1 0 0,0 0 1 0 0,0-1-1 0 0,-1 1 1 0 0,1 0 0 0 0,0 0-1 0 0,0-1 1 0 0,0 1-1 0 0,0 0 1 0 0,0-1-1 0 0,-1 1 1 0 0,0-2 16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116 11 9984,'0'-1'298,"-1"0"1,0 0 0,1 1-1,-1-1 1,0 0 0,1 1 0,-1-1-1,0 1 1,0-1 0,0 1-1,1-1 1,-1 1 0,0-1-1,0 1 1,0 0 0,0-1 0,0 1-1,0 0 1,0 0 0,0 0-1,0 0 1,1 0 0,-1 0-1,0 0 1,0 0 0,0 0 0,0 0-1,0 1 1,0-1 0,-2 1-1,0 0 134,0 0 0,-1 0 0,1 1 0,0 0-1,0-1 1,0 1 0,-4 3 0,-1 2-14,1-1 1,0 1-1,0 0 0,1 1 1,-8 10-1,13-16-403,-1 1-1,1-1 1,0 1-1,0 0 1,0-1 0,0 1-1,1 0 1,-1 0-1,1-1 1,-1 1-1,1 0 1,0 0 0,0 0-1,1 0 1,-1-1-1,0 1 1,1 0-1,0 0 1,-1-1 0,1 1-1,0 0 1,0-1-1,1 1 1,1 2 0,-1 0-26,1-1 0,-1 1 0,1-1 0,0 0 0,0 0 0,1 0 0,-1-1 0,1 1 0,0-1 0,0 0 0,0 0 0,0 0 0,0-1 0,1 1 0,-1-1 0,1 0 0,7 2 0,-5-2 51,0-1 0,0 1-1,0-2 1,-1 1 0,1-1 0,0 0-1,0-1 1,0 1 0,0-2 0,0 1-1,-1-1 1,1 1 0,0-2-1,-1 1 1,0-1 0,1 0 0,-1 0-1,-1-1 1,8-4 0,-8 2-110,1 1 1,-1-1 0,8-9-1,-12 12 65,1 1-1,0-1 0,-1 0 0,0 1 1,1-1-1,-1 0 0,0 0 0,0 0 1,-1 0-1,1 0 0,0-6 0,-2 5 20,1 0 0,-1 0 0,0 0 0,0 0 0,0 0 0,0 0 0,-1 1 0,1-1 0,-1 0 0,0 1 0,0-1 0,0 1 0,-1 0 0,1 0 0,-1-1 0,0 2 0,0-1 0,0 0 0,0 1 0,0-1-1,-1 1 1,1 0 0,-1 0 0,-3-1 0,0 0-202,0 0 0,0 0 0,0 1 0,-1 0-1,-9-1 1,11 2-668,0 0 0,0 1 0,-1 0 0,1 0-1,0 1 1,-8 1 0,0 5-2194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3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 29 13560 0 0,'19'-9'260'0'0,"-12"5"-67"0"0,-1 2 1 0 0,0-2 0 0 0,2 2-1 0 0,-2 0 1 0 0,1-1-1 0 0,8 0 1 0 0,-13 3-124 0 0,0 0 1 0 0,1 0 0 0 0,-2 0-1 0 0,2 1 1 0 0,-1-1-1 0 0,1 1 1 0 0,-1-1 0 0 0,0 0-1 0 0,1 1 1 0 0,-2 0-1 0 0,2 0 1 0 0,-1 0-1 0 0,0 0 1 0 0,0 0 0 0 0,0 1-1 0 0,-1-1 1 0 0,2 1-1 0 0,-2-1 1 0 0,1 1-1 0 0,0 0 1 0 0,-1-1 0 0 0,1 1-1 0 0,0 3 1 0 0,0-4-22 0 0,-1 2 0 0 0,0-1 0 0 0,0 0 1 0 0,0 1-1 0 0,0-1 0 0 0,-1 1 0 0 0,0-1 1 0 0,1 0-1 0 0,-1 1 0 0 0,1-1 0 0 0,-1 1 0 0 0,0-1 1 0 0,0 0-1 0 0,-1 1 0 0 0,1 0 0 0 0,0-1 1 0 0,-1 1-1 0 0,0 2 0 0 0,-3 8 30 0 0,-1-1 1 0 0,-7 16-1 0 0,6-14 13 0 0,-19 35 77 0 0,23-44-157 0 0,0 0 12 0 0,0 0-1 0 0,1 0 0 0 0,-1-1 0 0 0,0 1 1 0 0,2 1-1 0 0,-2 5 0 0 0,2-9-19 0 0,0 0-1 0 0,1 0 1 0 0,-1-1 0 0 0,1 1 0 0 0,-1-1-1 0 0,0 1 1 0 0,1 0 0 0 0,-1 0 0 0 0,1 0-1 0 0,0-1 1 0 0,0 0 0 0 0,0 1-1 0 0,0-1 1 0 0,0 1 0 0 0,0-1 0 0 0,0 0-1 0 0,1 1 1 0 0,-1-1 0 0 0,0 0 0 0 0,1 0-1 0 0,-1 0 1 0 0,0 0 0 0 0,2 0-1 0 0,1 1 3 0 0,-1-1-1 0 0,0 1 0 0 0,0 0 0 0 0,0-2 1 0 0,1 1-1 0 0,0 0 0 0 0,-1 0 0 0 0,0-1 0 0 0,1 1 1 0 0,-1-1-1 0 0,1 0 0 0 0,6-1 0 0 0,4-2 22 0 0,26-5 1 0 0,-23 3-15 0 0,-3 1 11 0 0,-1-2 0 0 0,19-9 0 0 0,-25 13 18 0 0,-7 2-36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4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124 0 11152 0 0,'0'0'1744'0'0,"-2"1"-1608"0"0,-2 2-44 0 0,0-1 1 0 0,0 2-1 0 0,0-1 1 0 0,0 0-1 0 0,0 1 1 0 0,0-1 0 0 0,1 1-1 0 0,0 0 1 0 0,0 0-1 0 0,0 1 1 0 0,0-1-1 0 0,1 1 1 0 0,-3 4-1 0 0,-5 14 207 0 0,-9 34 0 0 0,14-40-207 0 0,-4 18 132 0 0,2 1-1 0 0,-4 36 1 0 0,8-48-150 0 0,-2 10 26 0 0,3 1-1 0 0,1 54 0 0 0,2-75-48 0 0,0-1 0 0 0,1 1 0 0 0,0-1 0 0 0,2 1 0 0 0,0 0-1 0 0,0-2 1 0 0,1 1 0 0 0,0 0 0 0 0,10 16 0 0 0,-5-12 7 0 0,-8-13-32 0 0,0 0-1 0 0,0 0 0 0 0,1-1 1 0 0,-1 1-1 0 0,0-1 0 0 0,2 0 1 0 0,4 5-1 0 0,-6-6 4 0 0,-2-1-17 0 0,1-1 0 0 0,-1 0 0 0 0,1 1 0 0 0,-1-1 0 0 0,0 0 0 0 0,1 1 0 0 0,-1-1 0 0 0,1 1 0 0 0,0-1 0 0 0,-1 0 0 0 0,1 0 0 0 0,-1 1 0 0 0,1-1 0 0 0,-1 0 0 0 0,1 0 0 0 0,0 0 0 0 0,0 0 0 0 0,-1 0 0 0 0,1 0 52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5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162 224 11656 0 0,'0'-2'123'0'0,"0"0"0"0"0,0 0 0 0 0,-1 0 0 0 0,1 0 0 0 0,0 0 0 0 0,-1 0 0 0 0,1 1 0 0 0,-1-1 0 0 0,1 0 0 0 0,-1 0 0 0 0,0 1 0 0 0,0-1 0 0 0,0 0 1 0 0,0 1-1 0 0,0-1 0 0 0,0 1 0 0 0,0-1 0 0 0,-1 0 0 0 0,-1-1 0 0 0,1 2-66 0 0,1 1 1 0 0,0 0-1 0 0,0-1 1 0 0,-1 1-1 0 0,2-1 1 0 0,-2 1-1 0 0,0 0 1 0 0,2-1-1 0 0,-2 1 1 0 0,0 0 0 0 0,2 0-1 0 0,-2 0 1 0 0,0 0-1 0 0,2 0 1 0 0,-2 0-1 0 0,0 1 1 0 0,2-1-1 0 0,-2 1 1 0 0,1-1-1 0 0,0 1 1 0 0,0-1-1 0 0,-1 0 1 0 0,1 1-1 0 0,0 0 1 0 0,0 0-1 0 0,-1-1 1 0 0,2 1-1 0 0,-1 0 1 0 0,-2 2-1 0 0,-4 3 74 0 0,1 0-1 0 0,-1 1 1 0 0,2 0 0 0 0,-2 1-1 0 0,3-1 1 0 0,-1 1-1 0 0,0 0 1 0 0,-5 15-1 0 0,7-19-98 0 0,1 1-1 0 0,0 1 0 0 0,1-1 0 0 0,-1 0 0 0 0,1 1 1 0 0,0-1-1 0 0,1 0 0 0 0,0 1 0 0 0,-1-1 0 0 0,2 1 0 0 0,-1 0 1 0 0,0-1-1 0 0,1 0 0 0 0,0 1 0 0 0,1-1 0 0 0,1 6 0 0 0,-2-7-9 0 0,1-1 0 0 0,0 0 0 0 0,-1 0 0 0 0,2 0 0 0 0,-2 0 0 0 0,2 0-1 0 0,-1-1 1 0 0,0 1 0 0 0,1 0 0 0 0,0-1 0 0 0,-1 0 0 0 0,2 0-1 0 0,-1 1 1 0 0,-1-2 0 0 0,6 3 0 0 0,-3-2-6 0 0,0 0 0 0 0,0-1 0 0 0,0 1 1 0 0,1-1-1 0 0,-1-1 0 0 0,0 1 0 0 0,1 0 0 0 0,-1-1 0 0 0,8-1 1 0 0,0 0-3 0 0,0-2 1 0 0,0 1 0 0 0,-1-1 0 0 0,0-1-1 0 0,1 0 1 0 0,-1-1 0 0 0,19-11 0 0 0,-22 10 2 0 0,1 0 0 0 0,-1-1 0 0 0,-1-1 0 0 0,0 1 0 0 0,0-1 0 0 0,0 0 0 0 0,-1 0 0 0 0,-1-1 0 0 0,12-19 1 0 0,-13 20 2 0 0,-1-1 0 0 0,0 0 0 0 0,0 0-1 0 0,0 0 1 0 0,-2-1 0 0 0,0 0 0 0 0,1 1 0 0 0,-2-1 0 0 0,0 1 0 0 0,0-2 0 0 0,-1-12 0 0 0,-1 15-2 0 0,0 1 0 0 0,0-1 0 0 0,-1 1-1 0 0,0-1 1 0 0,-1 0 0 0 0,1 1 0 0 0,-1 0-1 0 0,-1 1 1 0 0,1-2 0 0 0,-1 2 0 0 0,-1 0-1 0 0,1-1 1 0 0,-1 2 0 0 0,-1-2 0 0 0,2 2-1 0 0,-2 0 1 0 0,0-1 0 0 0,0 1 0 0 0,0 1-1 0 0,-1 0 1 0 0,1 0 0 0 0,-1 0 0 0 0,0 0-1 0 0,0 1 1 0 0,0 1 0 0 0,0-1 0 0 0,-1 1-1 0 0,-15-3 1 0 0,6 4 43 0 0,-1 0 0 0 0,0 0 0 0 0,1 2 0 0 0,-1 0 0 0 0,1 1 0 0 0,-1 1 0 0 0,1 0 0 0 0,0 2-1 0 0,-25 9 1 0 0,40-13-46 0 0,-1-1 1 0 0,2 1-1 0 0,-2 1 0 0 0,1-1 0 0 0,-1 0 0 0 0,2 1 0 0 0,-2-1 0 0 0,2 0 0 0 0,-2 1 0 0 0,2-1 0 0 0,-1 2 0 0 0,1-2 1 0 0,-1 1-1 0 0,0 0 0 0 0,1 0 0 0 0,0 0 0 0 0,-1 1 0 0 0,0 2 0 0 0,2 1 26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6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156 14 12552 0 0,'-2'-1'334'0'0,"0"0"-233"0"0,0 0 0 0 0,0 0-1 0 0,0 1 1 0 0,0-1 0 0 0,0 0-1 0 0,0 1 1 0 0,0-1 0 0 0,0 1 0 0 0,0 0-1 0 0,0-1 1 0 0,0 1 0 0 0,0 0-1 0 0,0 1 1 0 0,-1-1 0 0 0,2 0-1 0 0,-2 1 1 0 0,-2 1 0 0 0,-3 1 293 0 0,1 0 1 0 0,1 0-1 0 0,-14 9 1 0 0,14-7-295 0 0,0 0-1 0 0,0 0 1 0 0,1-1 0 0 0,0 2-1 0 0,0 0 1 0 0,0-1 0 0 0,1 2-1 0 0,-1-1 1 0 0,2 0 0 0 0,-1 1 0 0 0,1-1-1 0 0,0 1 1 0 0,0 1 0 0 0,1-1-1 0 0,0 0 1 0 0,0 0 0 0 0,0 0 0 0 0,2 1-1 0 0,-1-1 1 0 0,0 1 0 0 0,1-1-1 0 0,2 14 1 0 0,-2-16-63 0 0,2-1-1 0 0,0 0 1 0 0,-1 0-1 0 0,1 0 1 0 0,0 0 0 0 0,1 0-1 0 0,-1 0 1 0 0,0 0-1 0 0,2 0 1 0 0,-2-1 0 0 0,1 0-1 0 0,0 0 1 0 0,1 0-1 0 0,0 1 1 0 0,-1-2 0 0 0,1 1-1 0 0,5 2 1 0 0,-1-1-8 0 0,0 0 0 0 0,0-1 0 0 0,1 0 0 0 0,0 0 0 0 0,0-1 0 0 0,0 0 0 0 0,-1-1 0 0 0,2 0 0 0 0,-1 0 0 0 0,0-1 0 0 0,15-1 0 0 0,-12 0-7 0 0,0-2-1 0 0,-1 1 1 0 0,0-1 0 0 0,0-1 0 0 0,0 0 0 0 0,1 0 0 0 0,-2-1 0 0 0,17-11 0 0 0,-17 9-9 0 0,-1 2 9 0 0,1-2 0 0 0,0 1 0 0 0,10-11 0 0 0,-18 14-16 0 0,0 1-1 0 0,1-2 1 0 0,-1 2 0 0 0,0-1-1 0 0,0 0 1 0 0,0-1 0 0 0,-1 0-1 0 0,1 1 1 0 0,0 0-1 0 0,-1-1 1 0 0,0 1 0 0 0,0-1-1 0 0,0 1 1 0 0,0-6-1 0 0,0 3 4 0 0,-1 0 0 0 0,0-1 0 0 0,0 1 0 0 0,-1 0 0 0 0,0-1 0 0 0,1 2 0 0 0,-1-2 0 0 0,-1 1 0 0 0,-3-7 0 0 0,4 9-4 0 0,-2 0-1 0 0,1-1 1 0 0,0 1 0 0 0,-1 1-1 0 0,0-1 1 0 0,1 1 0 0 0,-2-1-1 0 0,1 1 1 0 0,0-1-1 0 0,-1 1 1 0 0,1 1 0 0 0,-1-1-1 0 0,-5-2 1 0 0,2 1 3 0 0,-1 0-1 0 0,0 1 1 0 0,-1-1-1 0 0,1 2 0 0 0,-1 0 1 0 0,0 0-1 0 0,1 0 1 0 0,-1 2-1 0 0,1-1 1 0 0,-1 0-1 0 0,-14 3 1 0 0,11-2 1 0 0,0 2 0 0 0,0 0 1 0 0,0 1-1 0 0,0 0 0 0 0,1 1 1 0 0,-1 0-1 0 0,-20 10 0 0 0,21-7 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7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23 0 11856 0 0,'-8'43'1084'0'0,"1"0"0"0"0,0 69 0 0 0,9-57-170 0 0,19 96 0 0 0,-2-13 524 0 0,-18-46-355 0 0,-1-87-998 0 0,0-2-4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8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 22 11952 0 0,'0'0'2264'0'0,"1"1"-2120"0"0,0 2-33 0 0,0-2 1 0 0,0 1-1 0 0,0-1 1 0 0,0 1-1 0 0,1 0 1 0 0,-1-1 0 0 0,0 1-1 0 0,1-1 1 0 0,0 0-1 0 0,-1 1 1 0 0,1-1-1 0 0,-1-1 1 0 0,1 2-1 0 0,0-1 1 0 0,0 0 0 0 0,0-1-1 0 0,-1 1 1 0 0,2 0-1 0 0,-2-1 1 0 0,2 1-1 0 0,-2-1 1 0 0,2 1 0 0 0,-2-1-1 0 0,2 0 1 0 0,-2 0-1 0 0,2 0 1 0 0,-2 0-1 0 0,2-1 1 0 0,-2 1-1 0 0,2-1 1 0 0,-2 1 0 0 0,2-1-1 0 0,-2 0 1 0 0,1 1-1 0 0,0-1 1 0 0,2-2-1 0 0,-4 3-108 0 0,1 0 0 0 0,0 0-1 0 0,0 0 1 0 0,-1 0 0 0 0,0 0-1 0 0,1-1 1 0 0,0 1 0 0 0,-1-1-1 0 0,1 1 1 0 0,-1-1 0 0 0,1 0-1 0 0,-1 1 1 0 0,0 0 0 0 0,1 0-1 0 0,-1-1 1 0 0,1 0 0 0 0,-1 0-1 0 0,0 1 1 0 0,1-1 0 0 0,-1 1-1 0 0,0-1 1 0 0,1 1-1 0 0,-1-1 1 0 0,0 0 0 0 0,0 0-1 0 0,0 1 1 0 0,0 0 0 0 0,0-1-1 0 0,0 0 1 0 0,0 0 0 0 0,0 0-1 0 0,0 1 1 0 0,0 0 0 0 0,0-1-1 0 0,0 0 1 0 0,0 0 0 0 0,-1 0-1 0 0,1 1 1 0 0,0 0 0 0 0,-1-1-1 0 0,1 0 1 0 0,-1 1 0 0 0,1-1-1 0 0,-1 0 1 0 0,1 1 0 0 0,0 0-1 0 0,0 0 1 0 0,-1-1-1 0 0,1 0 1 0 0,-1 1 0 0 0,0-1-1 0 0,1 1 1 0 0,-1 0 0 0 0,0-1-1 0 0,-2-1 8 0 0,1 0-1 0 0,0 1 0 0 0,-2-1 1 0 0,2 1-1 0 0,-1 0 0 0 0,0 0 0 0 0,0 0 1 0 0,0 0-1 0 0,1 1 0 0 0,-7-2 0 0 0,-20 2 7 0 0,26 0-16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9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166 237 11352 0 0,'-1'0'20'0'0,"-61"-7"711"0"0,56 7-609 0 0,-1 0-1 0 0,1 0 0 0 0,0 0 1 0 0,-1 1-1 0 0,1 1 1 0 0,-1-1-1 0 0,-8 4 0 0 0,11-3-42 0 0,1-1 1 0 0,-1 1-1 0 0,1 0 0 0 0,0 0 0 0 0,-1 0 1 0 0,1 0-1 0 0,0 0 0 0 0,0 2 0 0 0,-4 2 1 0 0,7-5-46 0 0,-1 0 1 0 0,0 0 0 0 0,1 0 0 0 0,-1 0 0 0 0,0 0 0 0 0,1 0-1 0 0,0 0 1 0 0,0 1 0 0 0,-1-2 0 0 0,1 2 0 0 0,0-1 0 0 0,-1 0 0 0 0,1 0-1 0 0,0 1 1 0 0,0-1 0 0 0,0 0 0 0 0,0 0 0 0 0,0 1 0 0 0,1-2-1 0 0,-1 1 1 0 0,0 1 0 0 0,1-1 0 0 0,-1 0 0 0 0,0 0 0 0 0,0 1-1 0 0,1-2 1 0 0,0 1 0 0 0,0 0 0 0 0,-1 1 0 0 0,1-2 0 0 0,-1 1 0 0 0,1 0-1 0 0,0 0 1 0 0,0 0 0 0 0,1 1 0 0 0,4 2 32 0 0,-1 1 0 0 0,0-1 0 0 0,1 0 0 0 0,0-1 0 0 0,0 0 0 0 0,0 0 0 0 0,1 1 0 0 0,-1-2 0 0 0,0 0 0 0 0,1 0 0 0 0,0 0 0 0 0,-1-1 0 0 0,2 0 0 0 0,-2 0 0 0 0,1 0 0 0 0,0-1 0 0 0,13-1 1 0 0,-11-1-40 0 0,0 1 1 0 0,0-1 0 0 0,0 0 0 0 0,-1-1 0 0 0,0 0-1 0 0,1 0 1 0 0,-1-1 0 0 0,0 0 0 0 0,0 0-1 0 0,-1-1 1 0 0,1-1 0 0 0,0 1 0 0 0,-2-1 0 0 0,12-12-1 0 0,-13 13-3 0 0,0-1 0 0 0,-1 0 0 0 0,0 0 0 0 0,0 0 0 0 0,-1 0 0 0 0,0-1 0 0 0,1 0 0 0 0,-2 1 0 0 0,0-2 0 0 0,0 2 0 0 0,0-1 0 0 0,-1 0 0 0 0,0-1 0 0 0,0 1 0 0 0,0 0 0 0 0,-1 0 0 0 0,-1 0-1 0 0,1-1 1 0 0,-1 1 0 0 0,-1 0 0 0 0,-1-7 0 0 0,2 7 6 0 0,-1 1 1 0 0,0 0-1 0 0,-1 0 0 0 0,1 0 0 0 0,-1 0 0 0 0,0 0 1 0 0,0 1-1 0 0,-1 0 0 0 0,1-1 0 0 0,-1 1 0 0 0,-1 1 1 0 0,1-1-1 0 0,-1 0 0 0 0,0 1 0 0 0,1 0 0 0 0,-2 0 0 0 0,1 1 1 0 0,0 0-1 0 0,-1-1 0 0 0,0 1 0 0 0,0 1 0 0 0,0-1 1 0 0,-12-2-1 0 0,6 2 58 0 0,1 1-1 0 0,-1 0 1 0 0,0 1 0 0 0,0 0-1 0 0,0 1 1 0 0,0 1 0 0 0,0 0 0 0 0,-21 4-1 0 0,30-4-53 0 0,0 1-1 0 0,1-2 0 0 0,-1 2 0 0 0,0 0 0 0 0,1-1 0 0 0,0 2 1 0 0,-3 1-1 0 0,2-1 52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0 123 13168 0 0,'3'-8'173'0'0,"0"0"0"0"0,1 1 0 0 0,0 0 0 0 0,1 0 0 0 0,0-1 0 0 0,0 1 0 0 0,0 1 0 0 0,1-1 0 0 0,0 2 0 0 0,0-2 0 0 0,0 2 0 0 0,1 0 1 0 0,-1 0-1 0 0,1 0 0 0 0,1 1 0 0 0,0 0 0 0 0,-1 0 0 0 0,1 1 0 0 0,0 0 0 0 0,13-3 0 0 0,-17 5-74 0 0,1 1 0 0 0,0-1-1 0 0,0 1 1 0 0,0 1 0 0 0,-1-1-1 0 0,1 1 1 0 0,8 1 0 0 0,1 0 102 0 0,-13-1-190 0 0,1-1 0 0 0,-1 1-1 0 0,-1-1 1 0 0,1 1 0 0 0,0-1 0 0 0,0 1 0 0 0,0-1 0 0 0,0 1 0 0 0,0-1 0 0 0,0 1 0 0 0,-1 0-1 0 0,1 0 1 0 0,-1-1 0 0 0,1 1 0 0 0,0 0 0 0 0,0 0 0 0 0,-1 0 0 0 0,1 0 0 0 0,-1 0 0 0 0,0 0-1 0 0,0 0 1 0 0,1-1 0 0 0,-1 2 0 0 0,0-1 0 0 0,1 0 0 0 0,-1 1 0 0 0,1 1 7 0 0,-1 0 0 0 0,1 1-1 0 0,-1 0 1 0 0,0-1 0 0 0,0 0 0 0 0,-1 0 0 0 0,-1 5 0 0 0,-3 11 23 0 0,-3-2 0 0 0,1 1 1 0 0,-11 18-1 0 0,-14 32 59 0 0,29-60-90 0 0,0 0 1 0 0,2 0-1 0 0,-2 1 0 0 0,2-1 1 0 0,0 0-1 0 0,-1 16 0 0 0,3-16 6 0 0,-1 0-1 0 0,1 0 0 0 0,0 0 0 0 0,0 0 0 0 0,2-1 0 0 0,-2 1 1 0 0,7 12-1 0 0,-7-18-7 0 0,1 1-1 0 0,-1 0 1 0 0,1-1-1 0 0,0 1 1 0 0,0 0 0 0 0,0-2-1 0 0,1 2 1 0 0,-2-1 0 0 0,2 1-1 0 0,-1-2 1 0 0,1 1 0 0 0,0-1-1 0 0,-1 2 1 0 0,1-2 0 0 0,0 0-1 0 0,0 1 1 0 0,-1-1 0 0 0,1-1-1 0 0,1 1 1 0 0,-1 0-1 0 0,0 0 1 0 0,3 0 0 0 0,0-1 15 0 0,0 0 0 0 0,1 1 1 0 0,-1-2-1 0 0,0 1 1 0 0,0 0-1 0 0,1-1 0 0 0,-2-1 1 0 0,2 1-1 0 0,-2-1 0 0 0,2 0 1 0 0,-2 0-1 0 0,1 0 0 0 0,-1-1 1 0 0,1 0-1 0 0,-1 0 1 0 0,0 0-1 0 0,0-1 0 0 0,0 0 1 0 0,0 0-1 0 0,-1 0 0 0 0,1-1 1 0 0,-1 0-1 0 0,0 0 0 0 0,4-7 1 0 0,-4 7 14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1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0 346 12056 0 0,'0'0'774'0'0,"2"-2"-386"0"0,98-80 2204 0 0,-64 50-1436 0 0,70-48 0 0 0,88-33 91 0 0,-134 79-638 0 0,-55 32-532 0 0,-4 1 87 0 0,-3 1-41 0 0,-2 0-114 0 0,2 0 15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2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3 13264 0 0,'3'-1'37'0'0,"0"1"0"0"0,0-1 0 0 0,-1 1 0 0 0,1 0 1 0 0,1 0-1 0 0,-2 0 0 0 0,1 0 0 0 0,0 1 0 0 0,0 0 0 0 0,-1-1 1 0 0,1 0-1 0 0,0 1 0 0 0,0 1 0 0 0,-1-1 0 0 0,1 0 1 0 0,-1 0-1 0 0,1 1 0 0 0,0-1 0 0 0,-2 1 0 0 0,2 0 0 0 0,-1 0 1 0 0,1-1-1 0 0,-2 2 0 0 0,3 1 0 0 0,4 6 212 0 0,-1 1 1 0 0,1 0-1 0 0,-1 0 0 0 0,5 14 1 0 0,-2-5-153 0 0,1 2 490 0 0,14 46-1 0 0,-2-6-111 0 0,-14-37-234 0 0,-2 0 0 0 0,1 1 1 0 0,-3-1-1 0 0,5 43 0 0 0,-8-41-7 0 0,-1-2-1 0 0,-2 2 0 0 0,0-1 1 0 0,-8 44-1 0 0,7-60-149 0 0,0 0-1 0 0,-1 0 1 0 0,-1 0 0 0 0,1-1-1 0 0,-1 1 1 0 0,-7 12-1 0 0,11-22-67 0 0,-1 0 0 0 0,0 1 0 0 0,1-1-1 0 0,0 1 1 0 0,-1-1 0 0 0,0 1 0 0 0,0-1-1 0 0,1 0 1 0 0,-1 1 0 0 0,1-1 0 0 0,-1 0 0 0 0,0 0-1 0 0,0 0 1 0 0,1 0 0 0 0,-1 0 0 0 0,1 0-1 0 0,-1 0 1 0 0,0 0 0 0 0,0 0 0 0 0,0 0-1 0 0,1 0 1 0 0,-1 0 0 0 0,1 0 0 0 0,-1 0-1 0 0,0 0 1 0 0,0 0 0 0 0,0-1 0 0 0,-2 0 46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1904 0 0,'13'4'0'0'0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14 10400,'-17'-14'14141,"11"21"-12869,5-1-1128,0 1 0,0 0 1,1 0-1,-1-1 1,1 1-1,1 0 1,1 7-1,-1 4 18,3 228 1491,-4-164-1306,-1-81-423,1 0 1,0 0 0,0-1 0,0 1-1,0 0 1,1 0 0,-1 0-1,0-1 1,0 1 0,0 0-1,1 0 1,-1 0 0,0-1-1,1 1 1,-1 0 0,0-1 0,1 1-1,-1 0 1,1-1 0,-1 1-1,1 0 1,0-1 0,-1 1-1,1-1 1,0 1 0,-1-1-1,1 0 1,0 1 0,-1-1-1,1 0 1,0 1 0,1-1 0,7 4-1195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8744 0 0,'0'0'2265'0'0,"2"2"-2146"0"0,2 2-5 0 0,0 0 0 0 0,-1 0 0 0 0,0 0 0 0 0,-1 0 0 0 0,2 1-1 0 0,-2 0 1 0 0,0 0 0 0 0,1 0 0 0 0,2 8 0 0 0,7 17 696 0 0,28 54 310 0 0,48 98 1093 0 0,-69-140-2010 0 0,-11-19-128 0 0,-7-17 52 0 0,1 0 1 0 0,0 0 0 0 0,5 8-1 0 0,-8-10 122 0 0,1-2-153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122 1 12360 0 0,'0'0'2152'0'0,"-1"2"-2008"0"0,-85 135 3072 0 0,59-89-2470 0 0,25-46-715 0 0,2-1 0 0 0,-1 1 0 0 0,0 0 0 0 0,0 0 0 0 0,0 0 0 0 0,1-1 0 0 0,0 2 0 0 0,-1-2-1 0 0,0 3 1 0 0,1-2 9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1 13056 0 0,'0'0'280'0'0,"-2"21"790"0"0,1-11-578 0 0,-1 1-1 0 0,1-1 1 0 0,-6 19-1 0 0,5-21-277 0 0,0 0 0 0 0,0 0 0 0 0,0 1 0 0 0,2-1 0 0 0,-1 0 0 0 0,1 16 0 0 0,-1 16 1062 0 0,1-40-1151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1 18463 0 0,'-12'6'162'0'0,"20"2"-71"0"0,0-2 0 0 0,1 0 1 0 0,0-1-1 0 0,0 1 0 0 0,0-1 1 0 0,1-1-1 0 0,10 4 0 0 0,32 16 203 0 0,-36-16-181 0 0,-4 0-13 0 0,1 0 1 0 0,0 0-1 0 0,19 17 0 0 0,-13-7 79 0 0,-11-11-104 0 0,-1 0 1 0 0,1 0-1 0 0,-1 1 1 0 0,8 12-1 0 0,-13-18-67 0 0,-1 1 0 0 0,1 0-1 0 0,-1 0 1 0 0,0 0-1 0 0,1-1 1 0 0,-1 2 0 0 0,-1-1-1 0 0,1 0 1 0 0,0 0-1 0 0,-1 0 1 0 0,1 1 0 0 0,-1-1-1 0 0,0 0 1 0 0,0 0-1 0 0,0 0 1 0 0,-2 5 0 0 0,1-3 15 0 0,0 0 1 0 0,-1 0-1 0 0,0 0 1 0 0,-1 0-1 0 0,1 0 1 0 0,0 0-1 0 0,-2 0 1 0 0,-4 7-1 0 0,-4 0 43 0 0,1 0 0 0 0,-1-1 0 0 0,0-1 0 0 0,-1 1 1 0 0,-21 11-1 0 0,20-12 51 0 0,-21 18 1 0 0,22-17 108 0 0,-25 18 1 0 0,37-29 14 0 0,3-1-204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86 0 15272 0 0,'0'0'856'0'0,"-3"2"-425"0"0,-3 3-186 0 0,-1 1 0 0 0,0-1 0 0 0,1 1 0 0 0,0 0 0 0 0,1 2 0 0 0,-1-2 0 0 0,1 1 0 0 0,0 0 0 0 0,1 1 0 0 0,0 0 0 0 0,0 0 0 0 0,1 0 0 0 0,-5 12 0 0 0,7-16-150 0 0,-1 2 0 0 0,1 0 0 0 0,1-1 0 0 0,-1 1 0 0 0,0-1 0 0 0,1 0 0 0 0,0 1 1 0 0,0-1-1 0 0,1 1 0 0 0,0 0 0 0 0,-1-1 0 0 0,2 1 0 0 0,0-1 0 0 0,-1 0 1 0 0,1 1-1 0 0,0-1 0 0 0,1-1 0 0 0,-1 1 0 0 0,1 0 0 0 0,0 0 0 0 0,1 0 1 0 0,5 6-1 0 0,-5-7-57 0 0,1 1 1 0 0,-1-1-1 0 0,2-1 0 0 0,-2 1 1 0 0,1-1-1 0 0,1 0 1 0 0,-1 0-1 0 0,1 0 1 0 0,0-1-1 0 0,-1 0 0 0 0,1 0 1 0 0,0 0-1 0 0,0-1 1 0 0,0 0-1 0 0,0 0 1 0 0,0-1-1 0 0,1 1 0 0 0,-2-1 1 0 0,2 0-1 0 0,-1-1 1 0 0,0 0-1 0 0,0 0 1 0 0,0 0-1 0 0,0-1 0 0 0,0 1 1 0 0,-1-2-1 0 0,8-2 1 0 0,-3 1-13 0 0,-1-2 1 0 0,1 1-1 0 0,-1-1 0 0 0,-1 0 1 0 0,1 0-1 0 0,-1-1 0 0 0,0-1 1 0 0,0 0-1 0 0,-1 0 1 0 0,0 0-1 0 0,0 0 0 0 0,-1-1 1 0 0,0 0-1 0 0,8-18 1 0 0,-12 23-10 0 0,0-1 1 0 0,-1 1 0 0 0,0-1 0 0 0,1 0-1 0 0,-2 1 1 0 0,1-1 0 0 0,-1 0 0 0 0,1 0-1 0 0,-1 0 1 0 0,0 1 0 0 0,-1-1 0 0 0,1 0-1 0 0,-2-5 1 0 0,1 6-3 0 0,0 2 1 0 0,0-1-1 0 0,-1 0 0 0 0,1 0 0 0 0,0 1 1 0 0,-1-1-1 0 0,0 0 0 0 0,0 1 0 0 0,0-1 1 0 0,0 2-1 0 0,0-2 0 0 0,-1 1 0 0 0,1 0 1 0 0,-1 0-1 0 0,1 0 0 0 0,0 1 0 0 0,-1-1 1 0 0,0 1-1 0 0,1 0 0 0 0,-2-1 0 0 0,-4 0 1 0 0,-8-2 42 0 0,1 1 0 0 0,-1 1 1 0 0,1 0-1 0 0,-1 2 1 0 0,0 0-1 0 0,1 0 0 0 0,-1 1 1 0 0,0 1-1 0 0,-23 6 1 0 0,25-4-13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58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214 151 10040 0 0,'7'-20'26'0'0,"-3"13"394"0"0,-4 7-377 0 0,0 0 1 0 0,1 0-1 0 0,-1 0 0 0 0,0 0 0 0 0,0 0 0 0 0,0 0 1 0 0,0 0-1 0 0,0 0 0 0 0,0 1 0 0 0,0-1 1 0 0,0 0-1 0 0,1 0 0 0 0,-1 0 0 0 0,0 0 1 0 0,0 0-1 0 0,0 0 0 0 0,0 1 0 0 0,1-1 1 0 0,-1 0-1 0 0,0 0 0 0 0,0 0 0 0 0,0 0 1 0 0,0 1-1 0 0,0-1 0 0 0,0 0 0 0 0,0 0 1 0 0,0 0-1 0 0,1 0 0 0 0,-1 0 0 0 0,0 0 0 0 0,0 0 1 0 0,0 0-1 0 0,0 1 0 0 0,0-1 0 0 0,0 0 1 0 0,0 0-1 0 0,0 1 0 0 0,0-1 0 0 0,0 0 1 0 0,4 25 1138 0 0,3 44 0 0 0,-5-40-818 0 0,-2-19-188 0 0,0 0 0 0 0,0 0 1 0 0,0 0-1 0 0,-2 0 1 0 0,0-1-1 0 0,0 1 1 0 0,0 0-1 0 0,-1-1 1 0 0,0 1-1 0 0,-1-1 1 0 0,0 0-1 0 0,-1 0 1 0 0,-6 9-1 0 0,9-14-137 0 0,-2 0 0 0 0,1 0 0 0 0,0-1 0 0 0,0 0 0 0 0,0-1 0 0 0,-1 2 0 0 0,0-2 0 0 0,0 0 0 0 0,0 1 0 0 0,0-1 0 0 0,0 0 0 0 0,0 0 0 0 0,0 0-1 0 0,0-1 1 0 0,0 0 0 0 0,-1 0 0 0 0,1 0 0 0 0,-1 0 0 0 0,0-1 0 0 0,1 0 0 0 0,-1 0 0 0 0,1 0 0 0 0,0 0 0 0 0,-1 0 0 0 0,0-1 0 0 0,1 0 0 0 0,-9-3 0 0 0,8 2-14 0 0,0-1 0 0 0,0 1 0 0 0,0-1 1 0 0,0-1-1 0 0,1 1 0 0 0,-1-1 0 0 0,1 1 0 0 0,0-1 1 0 0,0-1-1 0 0,0 1 0 0 0,1-1 0 0 0,-1 1 0 0 0,1 0 0 0 0,0-1 1 0 0,0-1-1 0 0,0 1 0 0 0,1 0 0 0 0,-3-11 0 0 0,3 9 6 0 0,0 1-1 0 0,1 0 0 0 0,1-2 1 0 0,-1 2-1 0 0,0-1 0 0 0,1 0 1 0 0,1 0-1 0 0,-1 1 1 0 0,1-1-1 0 0,2-9 0 0 0,0 6 6 0 0,0 0 0 0 0,0 1 0 0 0,1-1 1 0 0,1 1-1 0 0,0 0 0 0 0,7-10 0 0 0,4-1 91 0 0,0 0 1 0 0,2 0-1 0 0,0 1 1 0 0,32-24-1 0 0,-45 39-81 0 0,0 0 0 0 0,1 0-1 0 0,-1 0 1 0 0,2 1 0 0 0,-2 0-1 0 0,2-1 1 0 0,-2 2 0 0 0,2 0-1 0 0,-1 0 1 0 0,0 0-1 0 0,1 0 1 0 0,0 1 0 0 0,-1 0-1 0 0,1 1 1 0 0,0 0 0 0 0,-1-1-1 0 0,2 2 1 0 0,-2-1 0 0 0,0 0-1 0 0,2 2 1 0 0,-2 0 0 0 0,0-1-1 0 0,1 1 1 0 0,-1 0-1 0 0,1 1 1 0 0,-1 0 0 0 0,0-1-1 0 0,-1 2 1 0 0,10 5 0 0 0,-4 0 86 0 0,2-1 1 0 0,-1 0 0 0 0,0-1 0 0 0,1-1 0 0 0,21 8 0 0 0,-29-12-91 0 0,2-1 0 0 0,-1 1 1 0 0,1-1-1 0 0,-1-1 0 0 0,0 1 1 0 0,0-1-1 0 0,0 0 0 0 0,1-1 1 0 0,-1 1-1 0 0,1-1 1 0 0,-1 0-1 0 0,0-1 0 0 0,0 1 1 0 0,0-1-1 0 0,6-3 0 0 0,17-10 198 0 0,45-30 0 0 0,-25 13-4 0 0,-32 23 46 0 0,-11 8 47 0 0,-9 7 300 0 0,-13 15-331 0 0,8-13-212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59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341 10 14272 0 0,'2'0'70'0'0,"22"-9"2743"0"0,-17 8-1022 0 0,-17 10-624 0 0,-34 19-512 0 0,-47 22 0 0 0,54-32-360 0 0,1 2-1 0 0,1 1 0 0 0,-56 43 1 0 0,88-60-273 0 0,-1-2 0 0 0,1 1 0 0 0,0 0 1 0 0,1 1-1 0 0,-2 0 0 0 0,2-1 0 0 0,-4 7 1 0 0,6-9-15 0 0,0 1 1 0 0,-1-2 0 0 0,1 2 0 0 0,0-1 0 0 0,-1 0 0 0 0,1 0 0 0 0,0 1 0 0 0,0-1-1 0 0,0 0 1 0 0,0 0 0 0 0,0 1 0 0 0,0-2 0 0 0,0 1 0 0 0,1 1 0 0 0,-1-1 0 0 0,1 0-1 0 0,-1 0 1 0 0,0 1 0 0 0,0-2 0 0 0,1 1 0 0 0,0 1 0 0 0,0-1 0 0 0,-1-1-1 0 0,1 1 1 0 0,-1 1 0 0 0,1-1 0 0 0,0-1 0 0 0,0 1 0 0 0,0 0 0 0 0,0 0 0 0 0,0 0-1 0 0,2 0 1 0 0,10 6 60 0 0,0 0 1 0 0,0-2-1 0 0,1 1 0 0 0,0-1 0 0 0,0-1 1 0 0,26 4-1 0 0,-3 1 125 0 0,116 25 534 0 0,-10 12 177 0 0,-143-46-899 0 0,2 0 74 0 0,1 1-1 0 0,1 0 1 0 0,-2 1-1 0 0,0-1 1 0 0,2 0-1 0 0,-2 1 1 0 0,0-1-1 0 0,4 4 1103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6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315 1 14968 0 0,'0'0'1537'0'0,"5"14"415"0"0,-5-12-1904 0 0,0 0-1 0 0,0 1 1 0 0,-1-2 0 0 0,1 2 0 0 0,0-1 0 0 0,0 0 0 0 0,-1 0 0 0 0,0 0-1 0 0,0 0 1 0 0,0 0 0 0 0,1 0 0 0 0,-1 0 0 0 0,-2 2 0 0 0,-1 0-3 0 0,1-1 1 0 0,0 0-1 0 0,-1 0 1 0 0,-6 6-1 0 0,-213 144 1082 0 0,219-150-1111 0 0,-32 23 306 0 0,34-24-297 0 0,0 0 0 0 0,0-1 0 0 0,-1 2 0 0 0,2-1 0 0 0,-1 0 0 0 0,1 0 0 0 0,-1 1 0 0 0,0-1 1 0 0,1 1-1 0 0,-1 0 0 0 0,1-1 0 0 0,-1 5 0 0 0,2-5-20 0 0,0 0 0 0 0,0 0 0 0 0,0-1 0 0 0,1 2 0 0 0,-1-2 0 0 0,1 1 0 0 0,-1 0 0 0 0,0-1 0 0 0,1 1 0 0 0,0 0 0 0 0,0 0 0 0 0,0-1 0 0 0,0 0 0 0 0,0 1 1 0 0,0-1-1 0 0,0 1 0 0 0,0 0 0 0 0,1-2 0 0 0,-1 2 0 0 0,1-1 0 0 0,1 2 0 0 0,5 3 49 0 0,0-1-1 0 0,14 8 1 0 0,3-2 68 0 0,-1-1-1 0 0,2-1 1 0 0,0-1 0 0 0,38 6 0 0 0,138 39 1347 0 0,-199-52-1382 0 0,0-1-1 0 0,1 2 0 0 0,-1-1 1 0 0,0 0-1 0 0,0 1 1 0 0,0 0-1 0 0,1 0 0 0 0,-2 0 1 0 0,1 0-1 0 0,0 0 0 0 0,-1 1 1 0 0,0-1-1 0 0,1 1 1 0 0,-1-1-1 0 0,1 1 0 0 0,-2 0 1 0 0,2 0-1 0 0,1 6 1 0 0,-2-6 26 0 0,-2-3-104 0 0,0 0 0 0 0,0 0-1 0 0,1 0 1 0 0,-1 0 0 0 0,0 1 0 0 0,0-1 0 0 0,0 0 0 0 0,0 0 0 0 0,0 0 0 0 0,0 0 0 0 0,0 0 0 0 0,1 0 0 0 0,-1 0 0 0 0,0 0 0 0 0,0 0 0 0 0,0 1 0 0 0,0-1 0 0 0,0 0 0 0 0,0 0 0 0 0,0 1 0 0 0,0-1 0 0 0,0 0 0 0 0,0 0 0 0 0,0 0 0 0 0,0 1 0 0 0,0-1 0 0 0,0 0 0 0 0,0 0 0 0 0,0 0 0 0 0,-1 1 0 0 0,1-1 0 0 0,0 0 0 0 0,0 0 0 0 0,0 0 0 0 0,0 0 0 0 0,0 0 0 0 0,0 0 0 0 0,-1 0 0 0 0,1 0 0 0 0,0 0 0 0 0,-1 2 52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4:24.2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2 9506 0 0,'-17'-2'4198'0'0,"30"5"-794"0"0,43 0-1500 0 0,58-5 0 0 0,6-1-1103 0 0,-83 4-764 0 0,53 1-76 0 0,116 17-1 0 0,-202-18 134 0 0,-1 0-71 0 0,0-1 1 0 0,0 1 0 0 0,0-1 0 0 0,0 1 0 0 0,0-1 0 0 0,0 0 0 0 0,0 0 0 0 0,0 0-1 0 0,4-1 1 0 0,-7 1-56 0 0,0-1-1 0 0,0 1 0 0 0,0-1 0 0 0,0 1 1 0 0,0-1-1 0 0,0 1 0 0 0,-1 0 0 0 0,1-1 1 0 0,0 1-1 0 0,0-1 0 0 0,0 1 0 0 0,-1 0 1 0 0,1-1-1 0 0,0 1 0 0 0,-1 0 0 0 0,1-1 0 0 0,0 1 1 0 0,-1 0-1 0 0,1-1 0 0 0,0 1 0 0 0,-1 0 1 0 0,1-1-1 0 0,0 1 0 0 0,-1 0 0 0 0,1 0 1 0 0,-1 0-1 0 0,1 0 0 0 0,-1-1 0 0 0,-14-5-6120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4:24.6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28 13043 0 0,'1'-1'94'0'0,"0"0"0"0"0,-1 0 0 0 0,1 0 0 0 0,-1 0 0 0 0,1 1 0 0 0,0-1 0 0 0,0 0 1 0 0,0 0-1 0 0,-1 0 0 0 0,1 1 0 0 0,0-1 0 0 0,0 0 0 0 0,0 1 0 0 0,0-1 0 0 0,0 1 0 0 0,0-1 0 0 0,0 1 0 0 0,0 0 1 0 0,1-1-1 0 0,-1 1 0 0 0,0 0 0 0 0,2 0 0 0 0,31-7 555 0 0,-29 7-451 0 0,40-5 1019 0 0,1 3-1 0 0,0 2 1 0 0,62 8 0 0 0,15-1-813 0 0,130 3-817 0 0,-246-11-514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5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117 8 11976 0 0,'0'-1'171'0'0,"-1"1"-1"0"0,1-1 1 0 0,0 1 0 0 0,-1-1 0 0 0,1 1 0 0 0,-1-1 0 0 0,1 1 0 0 0,-1-1-1 0 0,1 1 1 0 0,-1 0 0 0 0,0-1 0 0 0,1 1 0 0 0,-1 0 0 0 0,1-1 0 0 0,-1 1 0 0 0,0 0-1 0 0,1 0 1 0 0,-1 0 0 0 0,0-1 0 0 0,1 1 0 0 0,-1 0 0 0 0,0 0 0 0 0,1 0 0 0 0,-1 0-1 0 0,0 0 1 0 0,1 0 0 0 0,-1 0 0 0 0,0 1 0 0 0,1-1 0 0 0,-1 0 0 0 0,0 0 0 0 0,1 0-1 0 0,-1 1 1 0 0,0-1 0 0 0,-19 12 4419 0 0,19-12-4666 0 0,-18 13 1999 0 0,12-9-1471 0 0,1 0 0 0 0,-1 1 0 0 0,-7 7-1 0 0,11-9-367 0 0,1-1 0 0 0,0 1-1 0 0,0 0 1 0 0,0 0 0 0 0,1 0-1 0 0,-1 0 1 0 0,1 0 0 0 0,-1 0-1 0 0,1 0 1 0 0,0 0 0 0 0,-1 6 0 0 0,2-5-76 0 0,-1 1 1 0 0,1 0-1 0 0,1 0 1 0 0,-1 0 0 0 0,0-1-1 0 0,1 1 1 0 0,0 0-1 0 0,0-1 1 0 0,1 1 0 0 0,-1 0-1 0 0,1-1 1 0 0,0 0-1 0 0,5 9 1 0 0,-4-9-22 0 0,0 1 0 0 0,0-1 1 0 0,0 1-1 0 0,1-1 0 0 0,-1 0 0 0 0,1-1 1 0 0,0 1-1 0 0,0 0 0 0 0,0-1 0 0 0,0 0 1 0 0,1 0-1 0 0,7 3 0 0 0,-7-4 36 0 0,1 0-1 0 0,-1 0 0 0 0,1-1 1 0 0,0 0-1 0 0,0 0 1 0 0,-1 0-1 0 0,1-1 0 0 0,0 1 1 0 0,0-2-1 0 0,0 1 1 0 0,0 0-1 0 0,-1-1 0 0 0,12-3 1 0 0,-10 1-114 0 0,0 0 0 0 0,-1 0 1 0 0,0 0-1 0 0,0-1 0 0 0,0 0 1 0 0,0 0-1 0 0,0 0 0 0 0,-1-1 1 0 0,0 1-1 0 0,0-2 0 0 0,6-6 1 0 0,-7 6 75 0 0,0 1 0 0 0,0-1 0 0 0,0 0 0 0 0,-1 0 0 0 0,5-13 0 0 0,-7 17 33 0 0,0 0 1 0 0,0 0-1 0 0,-1 0 1 0 0,1 0-1 0 0,-1 0 1 0 0,0 0-1 0 0,1 0 0 0 0,-1 0 1 0 0,0 0-1 0 0,0 0 1 0 0,-1 0-1 0 0,1 0 1 0 0,0 0-1 0 0,-1 0 1 0 0,1 0-1 0 0,-1 0 1 0 0,1 0-1 0 0,-1 0 1 0 0,0 1-1 0 0,0-1 1 0 0,0 0-1 0 0,0 0 1 0 0,0 1-1 0 0,0-1 1 0 0,-2-1-1 0 0,1 1-51 0 0,-1 0-1 0 0,1 0 0 0 0,-1 1 0 0 0,0-1 1 0 0,1 1-1 0 0,-1 0 0 0 0,0 0 1 0 0,0 0-1 0 0,0 0 0 0 0,0 1 1 0 0,0-1-1 0 0,-3 0 0 0 0,-39 0-616 0 0,31 1 578 0 0,0 0-2232 0 0,1 0-3558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4:25.1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161 11 8754 0 0,'-12'-11'9713'0'0,"19"17"-10392"0"0,210 140 2156 0 0,-38-29-498 0 0,-166-107-986 0 0,-1 1-1 0 0,-1 0 1 0 0,0 1-1 0 0,0 0 1 0 0,-1 0-1 0 0,-1 2 0 0 0,0-1 1 0 0,-1 1-1 0 0,0 0 1 0 0,-2 1-1 0 0,9 22 1 0 0,-13-30-12 0 0,0 0 0 0 0,-1 0 0 0 0,0 0 0 0 0,0 0 0 0 0,0 1 0 0 0,-1-1 0 0 0,0 0 0 0 0,-1 0 0 0 0,1 0 0 0 0,-2 0 0 0 0,1 0 0 0 0,-1 0 0 0 0,0 0 0 0 0,0 0 0 0 0,-1 0 0 0 0,1 0 0 0 0,-2-1 0 0 0,1 0 0 0 0,-1 1 0 0 0,-6 7 0 0 0,2-4 78 0 0,-1 0-1 0 0,0-1 1 0 0,-1 0-1 0 0,0-1 0 0 0,0 0 1 0 0,-1 0-1 0 0,0-1 1 0 0,0-1-1 0 0,-1 0 0 0 0,-17 7 1 0 0,-60 21 664 0 0,-183 79 2029 0 0,254-104-2621 0 0,-1-2 0 0 0,0 0 0 0 0,0-1 0 0 0,0 0 0 0 0,-28 3 0 0 0,44-8-584 0 0,-9 1 938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7:37.00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13 1 5209 0 0,'-12'10'8062'0'0,"13"-8"-7861"0"0,0 0 1 0 0,0 0-1 0 0,0 1 0 0 0,0-1 0 0 0,1 0 0 0 0,-1 0 0 0 0,1 0 0 0 0,-1 0 0 0 0,1-1 0 0 0,0 1 1 0 0,2 2-1 0 0,8 3 77 0 0,-1 1 1 0 0,14 12 0 0 0,-14-11-132 0 0,0 0 1 0 0,18 10 0 0 0,-6-4 33 0 0,-1 1 1 0 0,0 0 0 0 0,-2 2-1 0 0,0 1 1 0 0,25 28-1 0 0,-23-22 24 0 0,2-1 0 0 0,51 40 0 0 0,-51-47-45 0 0,193 120 413 0 0,-194-124-503 0 0,-1 1 1 0 0,-1 2-1 0 0,21 18 0 0 0,42 32 342 0 0,-58-48-379 0 0,-1 1-1 0 0,-1 2 1 0 0,0 0-1 0 0,25 31 0 0 0,-26-24 30 0 0,51 51 0 0 0,-60-67-48 0 0,-4-2 27 0 0,0 0 0 0 0,1-1 0 0 0,1-1 0 0 0,20 13 0 0 0,-17-19-183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7:40.83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10 831 1840 0 0,'-9'11'10835'0'0,"17"-19"-11509"0"0,1 1 966 0 0,-1 0 0 0 0,1 1 0 0 0,1 0 0 0 0,-1 1 0 0 0,14-6 1 0 0,10-6 116 0 0,146-106 438 0 0,-122 80-576 0 0,91-52 1 0 0,-90 63-258 0 0,92-46 66 0 0,-138 72-39 0 0,13-4 30 0 0,-1-2-1 0 0,-1-1 0 0 0,29-20 0 0 0,-26 14 166 0 0,28-14 0 0 0,-5 4-47 0 0,22-21-317 0 0,-44 29 250 0 0,0 2 1 0 0,52-27-1 0 0,42-17 197 0 0,-110 55-285 0 0,0-1 0 0 0,-1 0 1 0 0,13-13-1 0 0,-22 21-33 0 0,-1 1 42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23.58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1350 2761 0 0,'5'-8'595'0'0,"0"0"1"0"0,1 0-1 0 0,0 0 1 0 0,0 1 0 0 0,0 0-1 0 0,1 0 1 0 0,12-9 0 0 0,-9 7-368 0 0,16-17 184 0 0,34-44 0 0 0,1-1 148 0 0,-43 52-323 0 0,252-251 1422 0 0,-75 78-1307 0 0,-183 180-369 0 0,120-118 819 0 0,-38 33-411 0 0,2-1-189 0 0,1 2 251 0 0,14-13-55 0 0,-100 99-241 0 0,0-1-1 0 0,9-14 1 0 0,11-10-91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28.8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 1 10594 0 0,'-1'0'45'0'0,"1"1"0"0"0,0 0 0 0 0,-1-1 0 0 0,1 1 0 0 0,0-1 0 0 0,-1 1 0 0 0,1 0 0 0 0,0-1 0 0 0,0 1 0 0 0,0 0 0 0 0,0-1 0 0 0,0 1 0 0 0,-1 0 0 0 0,1-1 0 0 0,0 1 0 0 0,0 0 0 0 0,1 0 0 0 0,-1-1 0 0 0,0 1 0 0 0,0 0 0 0 0,0-1 0 0 0,0 1 0 0 0,1 0 0 0 0,-1-1 0 0 0,0 1 0 0 0,0-1 0 0 0,1 1 0 0 0,-1 0 0 0 0,1-1 0 0 0,-1 1 0 0 0,0-1 0 0 0,2 2 0 0 0,22 7-359 0 0,-21-8 305 0 0,0 0 0 0 0,0 0-1 0 0,0 0 1 0 0,0 0 0 0 0,0 0-1 0 0,0 1 1 0 0,3 2 0 0 0,98 87-66 0 0,-61-57 133 0 0,116 100-33 0 0,-98-73 275 0 0,98 127 0 0 0,-125-147-257 0 0,59 55 1 0 0,-25-28 61 0 0,161 188 663 0 0,-98-121 240 0 0,-119-123-849 0 0,-1 1 1 0 0,-1 0-1 0 0,0 1 0 0 0,-1 0 0 0 0,0 0 0 0 0,-1 1 1 0 0,-1 0-1 0 0,0 1 0 0 0,6 22 0 0 0,-13-28-1715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56.0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2 9506 0 0,'-17'-2'4198'0'0,"30"5"-794"0"0,43 0-1500 0 0,58-5 0 0 0,6-1-1103 0 0,-83 4-764 0 0,53 1-76 0 0,116 17-1 0 0,-202-18 134 0 0,-1 0-71 0 0,0-1 1 0 0,0 1 0 0 0,0-1 0 0 0,0 1 0 0 0,0-1 0 0 0,0 0 0 0 0,0 0 0 0 0,0 0-1 0 0,4-1 1 0 0,-7 1-56 0 0,0-1-1 0 0,0 1 0 0 0,0-1 0 0 0,0 1 1 0 0,0-1-1 0 0,0 1 0 0 0,-1 0 0 0 0,1-1 1 0 0,0 1-1 0 0,0-1 0 0 0,0 1 0 0 0,-1 0 1 0 0,1-1-1 0 0,0 1 0 0 0,-1 0 0 0 0,1-1 0 0 0,0 1 1 0 0,-1 0-1 0 0,1-1 0 0 0,0 1 0 0 0,-1 0 1 0 0,1-1-1 0 0,0 1 0 0 0,-1 0 0 0 0,1 0 1 0 0,-1 0-1 0 0,1 0 0 0 0,-1-1 0 0 0,-14-5-6120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56.0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28 13043 0 0,'1'-1'94'0'0,"0"0"0"0"0,-1 0 0 0 0,1 0 0 0 0,-1 0 0 0 0,1 1 0 0 0,0-1 0 0 0,0 0 1 0 0,0 0-1 0 0,-1 0 0 0 0,1 1 0 0 0,0-1 0 0 0,0 0 0 0 0,0 1 0 0 0,0-1 0 0 0,0 1 0 0 0,0-1 0 0 0,0 1 0 0 0,0 0 1 0 0,1-1-1 0 0,-1 1 0 0 0,0 0 0 0 0,2 0 0 0 0,31-7 555 0 0,-29 7-451 0 0,40-5 1019 0 0,1 3-1 0 0,0 2 1 0 0,62 8 0 0 0,15-1-813 0 0,130 3-817 0 0,-246-11-514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56.0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161 11 8754 0 0,'-12'-11'9713'0'0,"19"17"-10392"0"0,210 140 2156 0 0,-38-29-498 0 0,-166-107-986 0 0,-1 1-1 0 0,-1 0 1 0 0,0 1-1 0 0,0 0 1 0 0,-1 0-1 0 0,-1 2 0 0 0,0-1 1 0 0,-1 1-1 0 0,0 0 1 0 0,-2 1-1 0 0,9 22 1 0 0,-13-30-12 0 0,0 0 0 0 0,-1 0 0 0 0,0 0 0 0 0,0 0 0 0 0,0 1 0 0 0,-1-1 0 0 0,0 0 0 0 0,-1 0 0 0 0,1 0 0 0 0,-2 0 0 0 0,1 0 0 0 0,-1 0 0 0 0,0 0 0 0 0,0 0 0 0 0,-1 0 0 0 0,1 0 0 0 0,-2-1 0 0 0,1 0 0 0 0,-1 1 0 0 0,-6 7 0 0 0,2-4 78 0 0,-1 0-1 0 0,0-1 1 0 0,-1 0-1 0 0,0-1 0 0 0,0 0 1 0 0,-1 0-1 0 0,0-1 1 0 0,0-1-1 0 0,-1 0 0 0 0,-17 7 1 0 0,-60 21 664 0 0,-183 79 2029 0 0,254-104-2621 0 0,-1-2 0 0 0,0 0 0 0 0,0-1 0 0 0,0 0 0 0 0,-28 3 0 0 0,44-8-584 0 0,-9 1 938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4.4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0 17740 0 0,'1'6'208'0'0,"1"-1"0"0"0,-2 1-1 0 0,1 0 1 0 0,-1-1 0 0 0,0 1 0 0 0,0-1 0 0 0,-1 7 0 0 0,1 1 81 0 0,0 21 425 0 0,-4 178 3589 0 0,4-211-4331 0 0,-4 28 743 0 0,-2-20-3818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5.5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5 9730 0 0,'-2'-4'5470'0'0,"-2"9"-2544"0"0,-4 12-965 0 0,7-8-1565 0 0,0-1 1 0 0,1 1-1 0 0,0 0 0 0 0,0 0 1 0 0,0 0-1 0 0,3 11 0 0 0,-3-18-396 0 0,1 0-1 0 0,-1 1 1 0 0,1-1-1 0 0,-1 0 1 0 0,1 0-1 0 0,0 0 1 0 0,0 0-1 0 0,0 1 1 0 0,0-1 0 0 0,0 0-1 0 0,1-1 1 0 0,-1 1-1 0 0,1 0 1 0 0,-1 0-1 0 0,1-1 1 0 0,-1 1-1 0 0,1 0 1 0 0,0-1-1 0 0,0 0 1 0 0,0 1-1 0 0,0-1 1 0 0,0 0-1 0 0,0 0 1 0 0,0 0-1 0 0,0 0 1 0 0,0-1 0 0 0,1 1-1 0 0,3 0 1 0 0,-3-1-303 0 0,0-1 1 0 0,0 1 0 0 0,0-1-1 0 0,0 0 1 0 0,0 0 0 0 0,-1 0-1 0 0,1 0 1 0 0,0-1 0 0 0,-1 1-1 0 0,1-1 1 0 0,-1 1 0 0 0,1-1-1 0 0,-1 0 1 0 0,0 0 0 0 0,2-3 0 0 0,4-2-1233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6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15 2 17503 0 0,'-3'-2'5680'0'0,"2"3"-5617"0"0,1-1 0 0 0,-1 0 0 0 0,1 1 0 0 0,0-1 0 0 0,-1 1 0 0 0,1-1-1 0 0,0 1 1 0 0,-1-1 0 0 0,1 1 0 0 0,0-1 0 0 0,0 1 0 0 0,-1-1 0 0 0,1 1 0 0 0,0-1-1 0 0,0 1 1 0 0,0-1 0 0 0,0 1 0 0 0,0 0 0 0 0,0-1 0 0 0,0 1 0 0 0,0-1 0 0 0,0 1-1 0 0,0 0 1 0 0,0 15 702 0 0,3 32-4 0 0,-3 55 0 0 0,-2-35 42 0 0,4 170 115 0 0,-2-219-822 0 0,-2-1-1 0 0,-5 30 0 0 0,8-37-126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5.9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35 12099 0 0,'0'0'42'0'0,"0"1"0"0"0,0-1 0 0 0,-1 0 0 0 0,1 0 0 0 0,0 0 0 0 0,0 0 0 0 0,0 0 0 0 0,0 0 0 0 0,0 0 0 0 0,-1 0 0 0 0,1 1 0 0 0,0-1 0 0 0,0 0 0 0 0,0 0 0 0 0,0 0 0 0 0,0 0 0 0 0,0 1 0 0 0,-1-1 0 0 0,1 0 0 0 0,0 0 0 0 0,0 0 0 0 0,0 0 0 0 0,0 1 0 0 0,0-1 0 0 0,0 0 1 0 0,0 0-1 0 0,0 0 0 0 0,0 1 0 0 0,0-1 0 0 0,0 0 0 0 0,0 0 0 0 0,0 0 0 0 0,0 1 0 0 0,0-1 0 0 0,0 0 0 0 0,0 0 0 0 0,0 0 0 0 0,0 0 0 0 0,1 1 0 0 0,-1-1 0 0 0,0 0 0 0 0,0 0 0 0 0,0 0 0 0 0,0 0 0 0 0,0 1 0 0 0,0-1 0 0 0,0 0 0 0 0,1 0 0 0 0,-1 0 0 0 0,0 0 0 0 0,0 0 0 0 0,0 0 0 0 0,0 0 1 0 0,1 1-1 0 0,-1-1 0 0 0,0 0 0 0 0,0 0 0 0 0,0 0 0 0 0,0 0 0 0 0,1 0 0 0 0,-1 0 0 0 0,0 0 0 0 0,0 0 0 0 0,0 0 0 0 0,1 0 0 0 0,-1 0 0 0 0,0 0 0 0 0,0 0 0 0 0,17 2 1065 0 0,-14-3-987 0 0,0-1 0 0 0,-1 0-1 0 0,1 0 1 0 0,-1 1 0 0 0,0-1 0 0 0,1 0 0 0 0,-1-1-1 0 0,0 1 1 0 0,2-4 0 0 0,-3 5-96 0 0,0 0 1 0 0,-1 0-1 0 0,1 1 0 0 0,-1-1 0 0 0,0 0 0 0 0,1 0 1 0 0,-1 0-1 0 0,0 1 0 0 0,1-1 0 0 0,-1 0 1 0 0,0 0-1 0 0,0 0 0 0 0,0 0 0 0 0,0 0 1 0 0,0-1-1 0 0,0 2-11 0 0,0-1 1 0 0,-1 1-1 0 0,1-1 1 0 0,0 1 0 0 0,0 0-1 0 0,-1-1 1 0 0,1 1-1 0 0,0-1 1 0 0,-1 1-1 0 0,1 0 1 0 0,-1-1 0 0 0,1 1-1 0 0,0 0 1 0 0,-1 0-1 0 0,1-1 1 0 0,-1 1-1 0 0,1 0 1 0 0,-1 0 0 0 0,1-1-1 0 0,-1 1 1 0 0,1 0-1 0 0,-1 0 1 0 0,1 0-1 0 0,-1 0 1 0 0,1 0-1 0 0,-1 0 1 0 0,1 0 0 0 0,-2 0-1 0 0,-3 1-47 0 0,0 1-1 0 0,0 0 1 0 0,0 0-1 0 0,0 1 0 0 0,0-1 1 0 0,1 1-1 0 0,-1 0 1 0 0,1 0-1 0 0,-1 1 1 0 0,1-1-1 0 0,-5 6 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6.5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1 4609 0 0,'-15'2'14410'0'0,"15"-1"-14330"0"0,0-1 0 0 0,-1 0 0 0 0,1 0 0 0 0,0 0 0 0 0,0 0 0 0 0,0 0-1 0 0,0 1 1 0 0,0-1 0 0 0,0 0 0 0 0,0 0 0 0 0,0 0 0 0 0,0 0 0 0 0,0 1 0 0 0,0-1 0 0 0,0 0 0 0 0,0 0 0 0 0,0 0 0 0 0,0 0-1 0 0,0 1 1 0 0,0-1 0 0 0,0 0 0 0 0,0 0 0 0 0,0 0 0 0 0,0 0 0 0 0,0 1 0 0 0,0-1 0 0 0,0 0 0 0 0,0 0 0 0 0,0 0 0 0 0,0 0 0 0 0,0 1-1 0 0,0-1 1 0 0,0 0 0 0 0,0 0 0 0 0,1 0 0 0 0,-1 0 0 0 0,0 0 0 0 0,0 0 0 0 0,0 1 0 0 0,0-1 0 0 0,1 0 0 0 0,24 17-1605 0 0,-21-15 3017 0 0,16 9-1453 0 0,-9-5-33 0 0,0 0 1 0 0,0 0-1 0 0,0 1 1 0 0,-1 1-1 0 0,0 0 0 0 0,0 0 1 0 0,-1 0-1 0 0,0 1 1 0 0,-1 1-1 0 0,12 15 1 0 0,-16-18 35 0 0,-1-1-1 0 0,1 1 1 0 0,-1-1 0 0 0,0 1-1 0 0,0 0 1 0 0,-1 0 0 0 0,0 0 0 0 0,1 11-1 0 0,-2-14-12 0 0,-1 0-1 0 0,-1 1 1 0 0,1-1-1 0 0,0 0 0 0 0,-1 0 1 0 0,0 0-1 0 0,0 0 1 0 0,0 0-1 0 0,-1 0 1 0 0,1 0-1 0 0,-1-1 0 0 0,0 1 1 0 0,0 0-1 0 0,0-1 1 0 0,-1 0-1 0 0,-3 6 1 0 0,-7 3 500 0 0,0 1-1 0 0,-1-2 1 0 0,0 0 0 0 0,-1-1 0 0 0,0 0 0 0 0,-30 14 0 0 0,9-5-201 0 0,28-13-393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7.1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7370 0 0,'0'0'479'0'0,"0"1"1"0"0,1 0 0 0 0,-1 0 0 0 0,1-1 0 0 0,-1 1 0 0 0,1 0 0 0 0,-1 0 0 0 0,1-1 0 0 0,-1 1 0 0 0,1-1-1 0 0,0 1 1 0 0,-1-1 0 0 0,1 1 0 0 0,0-1 0 0 0,0 1 0 0 0,-1-1 0 0 0,3 1 0 0 0,17 4 2732 0 0,24-7-2338 0 0,-38 2-88 0 0,19-3-259 0 0,-13 1-412 0 0,0 1 0 0 0,0 0-1 0 0,0 1 1 0 0,0 0 0 0 0,0 1-1 0 0,18 3 1 0 0,-30-4-161 0 0,1 0-1 0 0,0 0 1 0 0,-1 1 0 0 0,1-1-1 0 0,0 0 1 0 0,-1 0 0 0 0,1 1 0 0 0,0-1-1 0 0,-1 1 1 0 0,1-1 0 0 0,-1 0-1 0 0,1 1 1 0 0,-1-1 0 0 0,1 1-1 0 0,-1-1 1 0 0,1 1 0 0 0,-1-1-1 0 0,1 1 1 0 0,-1 0 0 0 0,-1 9-4959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7.4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 3681 0 0,'6'4'14009'0'0,"-6"-4"-13620"0"0,19 2 4071 0 0,18-2-3402 0 0,-32-1-1005 0 0,5-1-43 0 0,0 0 0 0 0,-1 0 0 0 0,1 1 0 0 0,1 1 0 0 0,-1 0-1 0 0,0 0 1 0 0,0 1 0 0 0,0 0 0 0 0,12 3 0 0 0,-19-2-1278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8.4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131 15 16996 0 0,'-1'-1'9'0'0,"-2"-1"1"0"0,1 1-1 0 0,0-1 1 0 0,0 1-1 0 0,0 0 1 0 0,-1 0-1 0 0,1 0 1 0 0,0 0 0 0 0,-1 0-1 0 0,1 0 1 0 0,-1 1-1 0 0,1-1 1 0 0,-1 1-1 0 0,1 0 1 0 0,-1 0-1 0 0,0 0 1 0 0,1 0 0 0 0,-1 0-1 0 0,1 0 1 0 0,-5 2-1 0 0,3-1 162 0 0,1 0-1 0 0,-1 1 1 0 0,0 0-1 0 0,1 0 1 0 0,-1 0-1 0 0,1 0 1 0 0,-1 1-1 0 0,1-1 1 0 0,0 1-1 0 0,0 0 1 0 0,1 0-1 0 0,-4 4 1 0 0,2-3-39 0 0,1 1 1 0 0,0-1-1 0 0,0 1 1 0 0,0-1-1 0 0,1 1 1 0 0,0 0-1 0 0,0 0 1 0 0,0 0 0 0 0,0 1-1 0 0,1-1 1 0 0,0 0-1 0 0,0 0 1 0 0,0 1-1 0 0,1-1 1 0 0,-1 1-1 0 0,1-1 1 0 0,1 1-1 0 0,-1-1 1 0 0,3 11-1 0 0,-2-14-127 0 0,1 0 0 0 0,-1 0 0 0 0,1 0 1 0 0,-1 0-1 0 0,1-1 0 0 0,0 1 0 0 0,0 0 0 0 0,0-1 0 0 0,0 1 0 0 0,0-1 0 0 0,0 1 0 0 0,0-1 0 0 0,1 0 0 0 0,-1 0 0 0 0,0 0 0 0 0,1 0 0 0 0,-1-1 0 0 0,1 1 0 0 0,-1-1 0 0 0,0 1 0 0 0,1-1 0 0 0,0 0 0 0 0,-1 0 0 0 0,5 0 0 0 0,6-1-29 0 0,-1 1 0 0 0,1-2 0 0 0,18-3 0 0 0,4-9-157 0 0,-31 11 158 0 0,1 1 0 0 0,-1 0 0 0 0,1 0-1 0 0,0 0 1 0 0,-1 1 0 0 0,1 0 0 0 0,0 0 0 0 0,0 0 0 0 0,7 0 0 0 0,-11 2 34 0 0,0 0 0 0 0,0 0 1 0 0,0 0-1 0 0,0 0 0 0 0,0 0 1 0 0,-1 0-1 0 0,1 0 0 0 0,0 0 1 0 0,-1 0-1 0 0,1 1 0 0 0,-1-1 1 0 0,1 0-1 0 0,-1 0 0 0 0,1 1 1 0 0,-1-1-1 0 0,0 0 0 0 0,0 1 1 0 0,0-1-1 0 0,0 0 0 0 0,0 3 1 0 0,4 14 706 0 0,-2-15-674 0 0,0-1 0 0 0,0 1 0 0 0,0-1 0 0 0,1 0-1 0 0,-1 0 1 0 0,0 0 0 0 0,1 0 0 0 0,-1 0 0 0 0,1-1 0 0 0,0 1 0 0 0,0-1 0 0 0,0 0 0 0 0,-1 1 0 0 0,1-1 0 0 0,0-1 0 0 0,0 1 0 0 0,1 0 0 0 0,-1-1 0 0 0,0 1-1 0 0,0-1 1 0 0,0 0 0 0 0,0 0 0 0 0,0 0 0 0 0,0-1 0 0 0,0 1 0 0 0,1-1 0 0 0,-1 1 0 0 0,0-1 0 0 0,3-2 0 0 0,1 1 29 0 0,0 0 1 0 0,-1-1-1 0 0,0 0 1 0 0,1 0-1 0 0,-1 0 1 0 0,0-1-1 0 0,0 0 1 0 0,-1 0 0 0 0,1-1-1 0 0,-1 1 1 0 0,0-1-1 0 0,5-7 1 0 0,-7 9-67 0 0,-1-1 1 0 0,0 1 0 0 0,0-1 0 0 0,0 1-1 0 0,-1-1 1 0 0,1 0 0 0 0,-1 1 0 0 0,0-1-1 0 0,0 0 1 0 0,0 0 0 0 0,0 0 0 0 0,-1 0-1 0 0,0 0 1 0 0,0-7 0 0 0,0 9 11 0 0,-1 1 0 0 0,1-1-1 0 0,-1 0 1 0 0,0 0 0 0 0,1 0 0 0 0,-1 1 0 0 0,0-1 0 0 0,0 0-1 0 0,0 1 1 0 0,0-1 0 0 0,-1 1 0 0 0,1-1 0 0 0,0 1 0 0 0,-1-1-1 0 0,1 1 1 0 0,-1 0 0 0 0,1 0 0 0 0,-1 0 0 0 0,1 0 0 0 0,-1 0-1 0 0,0 0 1 0 0,0 0 0 0 0,1 0 0 0 0,-1 1 0 0 0,0-1-1 0 0,0 1 1 0 0,0-1 0 0 0,0 1 0 0 0,0 0 0 0 0,0 0 0 0 0,-3 0-1 0 0,-13 0-323 0 0,0 0 0 0 0,1 2-1 0 0,0 0 1 0 0,-30 7-1 0 0,-1 4-6875 0 0,44-12 5087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3:58.9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234 6 5065 0 0,'-6'-3'9337'0'0,"-2"1"-3771"0"0,-10 2-2281 0 0,-15 6-3819 0 0,-27 15 1249 0 0,56-20-672 0 0,0 1 1 0 0,0 0-1 0 0,1 0 0 0 0,-1 0 1 0 0,1 0-1 0 0,-1 1 0 0 0,1-1 1 0 0,0 1-1 0 0,0 0 1 0 0,0 0-1 0 0,0 0 0 0 0,1 0 1 0 0,-3 4-1 0 0,5-6-37 0 0,-1 0 1 0 0,1 0-1 0 0,0 0 0 0 0,-1 0 1 0 0,1 1-1 0 0,0-1 0 0 0,0 0 1 0 0,0 0-1 0 0,0 0 0 0 0,0 0 0 0 0,1 0 1 0 0,-1 0-1 0 0,0 1 0 0 0,0-1 1 0 0,1 0-1 0 0,-1 0 0 0 0,0 0 0 0 0,1 0 1 0 0,-1 0-1 0 0,1 0 0 0 0,0 0 1 0 0,-1 0-1 0 0,1 0 0 0 0,0-1 1 0 0,0 1-1 0 0,-1 0 0 0 0,1 0 0 0 0,0-1 1 0 0,0 1-1 0 0,0 0 0 0 0,0-1 1 0 0,0 1-1 0 0,0-1 0 0 0,0 1 1 0 0,0-1-1 0 0,1 1 0 0 0,7 3-95 0 0,0 0 0 0 0,0-1 0 0 0,12 3 0 0 0,-12-3 160 0 0,7 2-158 0 0,-1-1 32 0 0,29 12 1 0 0,-41-14 52 0 0,1-1 0 0 0,-1 1 0 0 0,0 0 0 0 0,0 0 0 0 0,0 0 0 0 0,0 1 0 0 0,0-1 0 0 0,0 1 0 0 0,-1-1 0 0 0,1 1 0 0 0,-1 0 0 0 0,0 0 0 0 0,4 6 0 0 0,-6-8 10 0 0,1 0 0 0 0,-1 0-1 0 0,0 0 1 0 0,1 0 0 0 0,-1 0 0 0 0,0 0-1 0 0,0 0 1 0 0,0-1 0 0 0,0 1 0 0 0,0 0 0 0 0,0 0-1 0 0,0 0 1 0 0,0 0 0 0 0,0 0 0 0 0,0 0-1 0 0,-1 0 1 0 0,1 0 0 0 0,0 0 0 0 0,-1 0-1 0 0,1-1 1 0 0,0 1 0 0 0,-1 0 0 0 0,0 1 0 0 0,-1 0 12 0 0,0 0 0 0 0,0 0 1 0 0,1 0-1 0 0,-1-1 1 0 0,-1 1-1 0 0,1-1 1 0 0,0 1-1 0 0,-4 1 1 0 0,-3 1 384 0 0,-1 0 0 0 0,1-1 0 0 0,-14 3 0 0 0,-6 0 499 0 0,-48 3 0 0 0,6-7-4193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0.0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181 107 6913 0 0,'-2'-3'770'0'0,"-1"1"0"0"0,0 0-1 0 0,1-1 1 0 0,-1 1-1 0 0,0 1 1 0 0,0-1-1 0 0,0 0 1 0 0,0 1 0 0 0,-6-3-1 0 0,6 4-523 0 0,0-1 1 0 0,0 1-1 0 0,0-1 0 0 0,0 1 0 0 0,0 0 1 0 0,0 0-1 0 0,0 0 0 0 0,-1 1 0 0 0,1-1 1 0 0,0 1-1 0 0,0 0 0 0 0,1-1 0 0 0,-1 1 1 0 0,0 1-1 0 0,-3 0 0 0 0,-1 2 40 0 0,1 0-1 0 0,-1 1 0 0 0,1 0 1 0 0,0 0-1 0 0,0 0 1 0 0,1 1-1 0 0,0 0 0 0 0,0 0 1 0 0,0 0-1 0 0,-5 9 1 0 0,6-9-216 0 0,1 1 0 0 0,-1-1 0 0 0,1 1 0 0 0,0 0 0 0 0,1 0 1 0 0,0 0-1 0 0,0 0 0 0 0,0 0 0 0 0,1 0 0 0 0,0 0 0 0 0,0 1 1 0 0,1-1-1 0 0,0 0 0 0 0,1 1 0 0 0,0 7 0 0 0,1-9-50 0 0,-1 0-1 0 0,1 0 1 0 0,0 0-1 0 0,1 0 1 0 0,0-1-1 0 0,0 1 1 0 0,0-1-1 0 0,0 1 1 0 0,1-1-1 0 0,0 0 1 0 0,0 0-1 0 0,0-1 1 0 0,1 1-1 0 0,-1-1 1 0 0,1 0-1 0 0,0 0 1 0 0,10 6-1 0 0,-8-7-16 0 0,-1 0 0 0 0,1 0-1 0 0,0 0 1 0 0,0-1 0 0 0,0 0-1 0 0,0 0 1 0 0,0-1 0 0 0,0 0-1 0 0,0 0 1 0 0,1 0 0 0 0,-1-1-1 0 0,0-1 1 0 0,0 1 0 0 0,1-1-1 0 0,-1 0 1 0 0,0 0 0 0 0,0-1-1 0 0,0 0 1 0 0,8-4 0 0 0,0 0 1 0 0,-1-1 0 0 0,-1 0 0 0 0,1-1 0 0 0,-1-1 0 0 0,-1 0 1 0 0,1-1-1 0 0,-2 0 0 0 0,12-13 0 0 0,-16 16-19 0 0,-1-1 0 0 0,0-1 0 0 0,-1 1 1 0 0,0-1-1 0 0,0 0 0 0 0,0 0 0 0 0,-1 0 0 0 0,-1-1 0 0 0,0 1 0 0 0,0-1 1 0 0,-1 0-1 0 0,0 0 0 0 0,0-13 0 0 0,-1 17 6 0 0,-1 0 0 0 0,1-1 0 0 0,-2 1 0 0 0,1 0 0 0 0,-1 0 0 0 0,0-1 0 0 0,0 1 0 0 0,-1 0 0 0 0,1 0-1 0 0,-1 0 1 0 0,-1 1 0 0 0,1-1 0 0 0,-1 0 0 0 0,0 1 0 0 0,0-1 0 0 0,-1 1 0 0 0,0 0 0 0 0,0 0 0 0 0,0 1 0 0 0,0-1 0 0 0,-1 1 0 0 0,-7-6 0 0 0,5 6 20 0 0,0 1-1 0 0,0 0 1 0 0,0 1 0 0 0,0 0-1 0 0,0 0 1 0 0,0 0 0 0 0,-1 1-1 0 0,1 0 1 0 0,-1 0 0 0 0,1 1-1 0 0,-1 0 1 0 0,1 0 0 0 0,-1 1-1 0 0,1 0 1 0 0,0 0 0 0 0,-1 1-1 0 0,1 0 1 0 0,0 0 0 0 0,0 1-1 0 0,0 0 1 0 0,0 0 0 0 0,1 1-1 0 0,-1-1 1 0 0,1 1 0 0 0,0 1-1 0 0,0-1 1 0 0,0 1 0 0 0,1 0-1 0 0,-9 11 1 0 0,13-15-8 0 0,0 0 0 0 0,0 0-1 0 0,0 0 1 0 0,1 1 0 0 0,-1-1 0 0 0,1 0-1 0 0,-1 1 1 0 0,1-1 0 0 0,-1 0 0 0 0,1 1 0 0 0,0-1-1 0 0,0 0 1 0 0,0 1 0 0 0,0-1 0 0 0,0 1 0 0 0,0-1-1 0 0,0 0 1 0 0,0 1 0 0 0,0-1 0 0 0,0 0 0 0 0,1 1-1 0 0,-1-1 1 0 0,1 0 0 0 0,0 2 0 0 0,1 0 11 0 0,0 0 0 0 0,0-1 0 0 0,0 1 0 0 0,0-1 0 0 0,0 1 0 0 0,0-1 0 0 0,1 0 0 0 0,0 0 0 0 0,-1 0 0 0 0,4 1 0 0 0,5 4 31 0 0,1-2 0 0 0,-1 1 0 0 0,1-2 0 0 0,17 5 0 0 0,-18-6-72 0 0,1-1 1 0 0,-1 0-1 0 0,1-1 0 0 0,0 0 0 0 0,-1-1 0 0 0,1-1 0 0 0,12-1 0 0 0,5-3-910 0 0,45-15 0 0 0,-68 19-257 0 0,-1 0-13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1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5 109 12987 0 0,'-1'1'111'0'0,"1"-1"0"0"0,-1 1 1 0 0,1 0-1 0 0,-1 0 0 0 0,1 0 0 0 0,0 0 1 0 0,-1-1-1 0 0,1 1 0 0 0,0 0 0 0 0,0 0 1 0 0,0 0-1 0 0,-1 0 0 0 0,1 0 0 0 0,0 0 1 0 0,0 0-1 0 0,1 1 0 0 0,-1-2-28 0 0,0 1 0 0 0,0-1 0 0 0,0 0 0 0 0,1 1-1 0 0,-1-1 1 0 0,0 1 0 0 0,0-1 0 0 0,1 0 0 0 0,-1 1 0 0 0,0-1 0 0 0,1 0-1 0 0,-1 0 1 0 0,0 1 0 0 0,1-1 0 0 0,-1 0 0 0 0,0 0 0 0 0,1 1-1 0 0,-1-1 1 0 0,1 0 0 0 0,-1 0 0 0 0,0 0 0 0 0,1 0 0 0 0,0 0-1 0 0,1 1 113 0 0,0-1 0 0 0,0 0 0 0 0,0 0 0 0 0,0 0 0 0 0,0-1 0 0 0,0 1 0 0 0,-1 0 0 0 0,1-1-1 0 0,0 1 1 0 0,0-1 0 0 0,0 0 0 0 0,0 0 0 0 0,2-1 0 0 0,4-4-90 0 0,0-1 0 0 0,0 0 0 0 0,-1-1 0 0 0,0 0 1 0 0,-1 0-1 0 0,1 0 0 0 0,-2-1 0 0 0,1 0 0 0 0,6-15 0 0 0,5-6 179 0 0,-18 31-283 0 0,1 1 0 0 0,-1 0 0 0 0,0 0-1 0 0,1 0 1 0 0,0 0 0 0 0,-1-1 0 0 0,1 1 0 0 0,0 0 0 0 0,0 0 0 0 0,0 0 0 0 0,0 0 0 0 0,0 0 0 0 0,1 0 0 0 0,-1-1 0 0 0,0 1 0 0 0,1 0-1 0 0,-1 0 1 0 0,1 0 0 0 0,0-1 0 0 0,0 1 0 0 0,0 0 0 0 0,0-1 0 0 0,0 1 0 0 0,0-1 0 0 0,0 1 0 0 0,0-1 0 0 0,0 1 0 0 0,1-1 0 0 0,-1 0-1 0 0,1 1 1 0 0,-1-1 0 0 0,1 0 0 0 0,-1 0 0 0 0,1 0 0 0 0,0-1 0 0 0,-1 1 0 0 0,1 0 0 0 0,0 0 0 0 0,0-1 0 0 0,0 1 0 0 0,-1-1 0 0 0,1 0-1 0 0,0 0 1 0 0,0 1 0 0 0,0-1 0 0 0,0 0 0 0 0,0 0 0 0 0,0-1 0 0 0,-1 1 0 0 0,1 0 0 0 0,0-1 0 0 0,0 1 0 0 0,0-1 0 0 0,2-1-1 0 0,12-9-3676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1.3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19 17052 0 0,'-1'0'-1'0'0,"1"0"1"0"0,0 0 0 0 0,-1 0-1 0 0,1 1 1 0 0,-1-1-1 0 0,1 0 1 0 0,0 0 0 0 0,-1 0-1 0 0,1 1 1 0 0,-1-1 0 0 0,1 0-1 0 0,0 1 1 0 0,-1-1 0 0 0,1 0-1 0 0,0 0 1 0 0,0 1-1 0 0,-1-1 1 0 0,1 1 0 0 0,0-1-1 0 0,0 0 1 0 0,0 1 0 0 0,-1-1-1 0 0,1 1 1 0 0,0-1 0 0 0,0 0-1 0 0,0 1 1 0 0,0-1-1 0 0,0 1 1 0 0,0-1 0 0 0,0 1-1 0 0,0-1 1 0 0,0 0 0 0 0,0 1-1 0 0,0 0 1 0 0,0 0 0 0 0,0-1 0 0 0,1 1 0 0 0,-1-1 0 0 0,1 1 0 0 0,-1-1 0 0 0,0 1 0 0 0,1-1 1 0 0,-1 0-1 0 0,1 1 0 0 0,-1-1 0 0 0,1 1 0 0 0,-1-1 0 0 0,1 0 0 0 0,-1 1 0 0 0,1-1 0 0 0,-1 0 0 0 0,1 0 0 0 0,0 0 0 0 0,-1 1 0 0 0,1-1 1 0 0,-1 0-1 0 0,1 0 0 0 0,0 0 0 0 0,-1 0 0 0 0,1 0 0 0 0,0 0 0 0 0,1 0 112 0 0,-1 0 0 0 0,0-1 0 0 0,0 1 1 0 0,1 0-1 0 0,-1-1 0 0 0,0 1 0 0 0,0-1 0 0 0,0 1 0 0 0,1-1 1 0 0,-1 0-1 0 0,0 1 0 0 0,0-1 0 0 0,0 0 0 0 0,0 0 0 0 0,0 0 1 0 0,0 0-1 0 0,-1 0 0 0 0,1 0 0 0 0,0 0 0 0 0,0 0 0 0 0,-1 0 0 0 0,1 0 1 0 0,0-2-1 0 0,-1 3-86 0 0,1-1 0 0 0,-1 0 1 0 0,0 1-1 0 0,0-1 0 0 0,0 1 1 0 0,0-1-1 0 0,0 1 0 0 0,0-1 0 0 0,0 0 1 0 0,0 1-1 0 0,0-1 0 0 0,0 1 1 0 0,0-1-1 0 0,0 0 0 0 0,0 1 1 0 0,0-1-1 0 0,0 1 0 0 0,0-1 1 0 0,-1 1-1 0 0,1-1 0 0 0,0 1 0 0 0,-1-1 1 0 0,1 1-1 0 0,0-1 0 0 0,-1 1 1 0 0,1-1-1 0 0,0 1 0 0 0,-1-1 1 0 0,1 1-1 0 0,-1-1 0 0 0,1 1 0 0 0,-1 0 1 0 0,1-1-1 0 0,-1 1 0 0 0,1 0 1 0 0,-1 0-1 0 0,1-1 0 0 0,-1 1 1 0 0,1 0-1 0 0,-1 0 0 0 0,0 0 0 0 0,1 0 1 0 0,-1 0-1 0 0,1 0 0 0 0,-1 0 1 0 0,0 0-1 0 0,1 0 0 0 0,-1 0 1 0 0,1 0-1 0 0,-1 0 0 0 0,0 0 1 0 0,-28 5 897 0 0,15 1-1920 0 0,6 4-5194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1.9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 17572 0 0,'-1'1'116'0'0,"0"0"1"0"0,1 0 0 0 0,-1 0 0 0 0,1 0-1 0 0,-1 0 1 0 0,1 0 0 0 0,-1 0-1 0 0,1 1 1 0 0,0-1 0 0 0,0 0-1 0 0,-1 0 1 0 0,1 1 0 0 0,0-1 0 0 0,0 0-1 0 0,0 0 1 0 0,0 2 0 0 0,3 26-620 0 0,-2-16 627 0 0,-4 141 2491 0 0,-1-11 248 0 0,4-137-2774 0 0,1 19 266 0 0,-1-24-364 0 0,0 0 0 0 0,0 0 0 0 0,0 0 0 0 0,1 0 0 0 0,-1 0 0 0 0,0 0 1 0 0,0 0-1 0 0,1 0 0 0 0,-1 0 0 0 0,1 0 0 0 0,-1 0 0 0 0,1 0 0 0 0,-1 0 0 0 0,1 0 0 0 0,-1-1 0 0 0,1 1 1 0 0,1 1-1 0 0,4-6-4392 0 0,-3 2 2947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7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68 16959 0 0,'0'0'6456'0'0,"4"-9"-2256"0"0,0 7-4185 0 0,1 0-1 0 0,0 1 1 0 0,0 0 0 0 0,0-1-1 0 0,0 1 1 0 0,0 1 0 0 0,8-1-1 0 0,18-3 93 0 0,29-17-210 0 0,-25 8 30 0 0,-28 11 43 0 0,-1 0-1 0 0,1 0 1 0 0,0 0-1 0 0,0 1 1 0 0,0 1-1 0 0,9-1 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2.6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84 3 7370 0 0,'-2'0'566'0'0,"0"0"0"0"0,-1 0 0 0 0,1 1 0 0 0,0-1 0 0 0,0 1 0 0 0,-1 0 0 0 0,1 0 0 0 0,0 0 0 0 0,0 0 0 0 0,0 0 0 0 0,0 0 0 0 0,0 0 0 0 0,-3 3 0 0 0,1 0-108 0 0,0 0 0 0 0,0 0-1 0 0,1 0 1 0 0,-1 0 0 0 0,-4 9 0 0 0,5-8-274 0 0,0 0-1 0 0,0 0 1 0 0,0 1-1 0 0,1-1 1 0 0,0 1 0 0 0,0 0-1 0 0,1 0 1 0 0,-1 0 0 0 0,1 0-1 0 0,1 0 1 0 0,-1 8-1 0 0,1-10-170 0 0,1 0 0 0 0,0 0 0 0 0,-1-1-1 0 0,2 1 1 0 0,-1-1 0 0 0,0 1 0 0 0,1-1 0 0 0,-1 1-1 0 0,1-1 1 0 0,0 0 0 0 0,0 0 0 0 0,0 0-1 0 0,1 0 1 0 0,-1 0 0 0 0,1 0 0 0 0,0-1 0 0 0,-1 1-1 0 0,1-1 1 0 0,0 0 0 0 0,1 1 0 0 0,-1-1-1 0 0,0-1 1 0 0,1 1 0 0 0,3 1 0 0 0,-1-1 48 0 0,0 0 1 0 0,0-1 0 0 0,0 1-1 0 0,0-2 1 0 0,0 1 0 0 0,0 0-1 0 0,0-1 1 0 0,0 0 0 0 0,0-1-1 0 0,0 1 1 0 0,0-1 0 0 0,0 0-1 0 0,0-1 1 0 0,6-1 0 0 0,-5 0-85 0 0,-1 0-1 0 0,1 0 1 0 0,-1 0 0 0 0,0-1 0 0 0,0 1 0 0 0,0-2 0 0 0,-1 1 0 0 0,0 0 0 0 0,1-1 0 0 0,-1 0 0 0 0,-1-1 0 0 0,1 1 0 0 0,-1-1 0 0 0,5-8 0 0 0,-7 11 11 0 0,0-1 0 0 0,-1 1 0 0 0,0-1 0 0 0,0 1 0 0 0,0-1 0 0 0,0 0 0 0 0,0 1 0 0 0,-1-1 0 0 0,1 0 0 0 0,-1 1 0 0 0,0-1 0 0 0,0 0 0 0 0,-1 0 0 0 0,1 1 0 0 0,-1-1 0 0 0,0 0 0 0 0,0 1 0 0 0,0-1 0 0 0,0 1 0 0 0,0-1 0 0 0,-1 1 0 0 0,0 0 0 0 0,0-1 0 0 0,0 1 0 0 0,0 0 0 0 0,0 0 0 0 0,0 0 0 0 0,-6-4 0 0 0,5 5 7 0 0,0-1-1 0 0,0 1 1 0 0,-1 0-1 0 0,1 0 1 0 0,-1 0-1 0 0,1 0 1 0 0,-1 1-1 0 0,0 0 1 0 0,0 0-1 0 0,0 0 1 0 0,1 0-1 0 0,-1 0 1 0 0,0 1-1 0 0,0-1 1 0 0,0 1-1 0 0,-8 1 0 0 0,-28 5-1555 0 0,7 6-5246 0 0,25-8 1483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3.0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 7834 0 0,'-3'9'2135'0'0,"-1"1"-1"0"0,2 0 1 0 0,-2 11 0 0 0,-1 33 741 0 0,11 56-3147 0 0,-2-58 2602 0 0,2 13-953 0 0,0 29-803 0 0,-6-94-601 0 0,0 17-101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3.6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1 17716 0 0,'49'35'1567'0'0,"-20"-15"-1558"0"0,-1 2-1 0 0,30 32 1 0 0,-10-11-166 0 0,-47-42 165 0 0,0 1 0 0 0,0-1 0 0 0,1 0 0 0 0,-1 0 0 0 0,0 1 0 0 0,0-1 0 0 0,0 0 0 0 0,0 1 0 0 0,0-1 0 0 0,0 1 0 0 0,-1-1 0 0 0,1 1 0 0 0,-1-1 0 0 0,1 1 0 0 0,-1 0 0 0 0,1-1 0 0 0,-1 1 0 0 0,0 0 0 0 0,0 0 0 0 0,0 2 0 0 0,0-2 13 0 0,-1 1 1 0 0,1-1 0 0 0,-1 1 0 0 0,0-1-1 0 0,0 1 1 0 0,0-1 0 0 0,0 0-1 0 0,0 0 1 0 0,-1 0 0 0 0,1 1-1 0 0,-1-1 1 0 0,-2 2 0 0 0,-6 6 234 0 0,-1-1 1 0 0,0 0 0 0 0,-1 0 0 0 0,-13 6 0 0 0,14-8 144 0 0,-9 5 434 0 0,0-2-1 0 0,-1 0 0 0 0,-1-1 1 0 0,1-1-1 0 0,-42 10 1 0 0,61-18-845 0 0,-7 2-230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6.4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19 1376 0 0,'-1'-19'16442'0'0,"3"29"-16432"0"0,3 38 1636 0 0,-1 84 0 0 0,-4-114-1569 0 0,-1-13-275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6.7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40 16764 0 0,'1'-1'103'0'0,"-1"1"1"0"0,0-1 0 0 0,1 0 0 0 0,0 1-1 0 0,-1-1 1 0 0,1 1 0 0 0,-1-1-1 0 0,1 0 1 0 0,0 1 0 0 0,-1 0 0 0 0,1-1-1 0 0,0 1 1 0 0,0-1 0 0 0,-1 1 0 0 0,1 0-1 0 0,0 0 1 0 0,0-1 0 0 0,-1 1 0 0 0,1 0-1 0 0,1 0 1 0 0,20-7 479 0 0,43 3 592 0 0,-45 4-625 0 0,0-1-1 0 0,28-6 1 0 0,-10-3-2751 0 0,-33 9 329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7.5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36 10570 0 0,'0'-1'213'0'0,"1"0"-1"0"0,-1 0 0 0 0,0 0 0 0 0,0-1 1 0 0,0 1-1 0 0,0 0 0 0 0,0 0 0 0 0,0 0 1 0 0,-1 0-1 0 0,1 0 0 0 0,0 0 1 0 0,0 0-1 0 0,-1 0 0 0 0,1 0 0 0 0,-1 0 1 0 0,1 0-1 0 0,-1 0 0 0 0,1 0 1 0 0,-1 0-1 0 0,0 0 0 0 0,0 0 0 0 0,1 0 1 0 0,-1 0-1 0 0,0 1 0 0 0,-1-2 0 0 0,0 1 81 0 0,-1 0 0 0 0,1 0-1 0 0,0 0 1 0 0,-1 0 0 0 0,1 0-1 0 0,-1 0 1 0 0,1 1-1 0 0,-1 0 1 0 0,0-1 0 0 0,-3 1-1 0 0,-4 0 234 0 0,0 1 0 0 0,0 0-1 0 0,0 0 1 0 0,-17 6 0 0 0,20-4-367 0 0,-1 0 1 0 0,1 0-1 0 0,-1 1 0 0 0,1 0 1 0 0,1 1-1 0 0,-1-1 1 0 0,-11 11-1 0 0,16-13-148 0 0,-1 1 0 0 0,0-1-1 0 0,1 1 1 0 0,0-1 0 0 0,0 1-1 0 0,0 0 1 0 0,0 0 0 0 0,0 0 0 0 0,0 0-1 0 0,1 1 1 0 0,-1-1 0 0 0,1 0-1 0 0,0 1 1 0 0,0-1 0 0 0,0 1-1 0 0,1-1 1 0 0,-1 1 0 0 0,1-1 0 0 0,0 1-1 0 0,0 4 1 0 0,1-5-9 0 0,0 0 0 0 0,0 0 1 0 0,0 0-1 0 0,1 0 0 0 0,0 0 0 0 0,-1 0 0 0 0,1 0 0 0 0,0-1 1 0 0,0 1-1 0 0,0-1 0 0 0,1 1 0 0 0,-1-1 0 0 0,1 0 0 0 0,-1 0 1 0 0,1 0-1 0 0,4 3 0 0 0,7 3-68 0 0,1 0 0 0 0,16 6-1 0 0,-21-10-106 0 0,11 5 163 0 0,29 18 0 0 0,-45-24 35 0 0,0 0-1 0 0,0 1 1 0 0,0-1 0 0 0,-1 1-1 0 0,1 0 1 0 0,-1 1 0 0 0,0-1 0 0 0,0 1-1 0 0,-1 0 1 0 0,0 0 0 0 0,4 6-1 0 0,-6-10-29 0 0,-1 0 0 0 0,0 0-1 0 0,1 0 1 0 0,-1 0 0 0 0,0 0 0 0 0,1 0-1 0 0,-1 1 1 0 0,0-1 0 0 0,0 0-1 0 0,0 0 1 0 0,0 0 0 0 0,0 1-1 0 0,0-1 1 0 0,0 0 0 0 0,0 0-1 0 0,-1 0 1 0 0,1 0 0 0 0,0 0 0 0 0,-1 1-1 0 0,1-1 1 0 0,-1 0 0 0 0,1 0-1 0 0,-1 0 1 0 0,0 1 0 0 0,-1 0 29 0 0,0 0 0 0 0,0 0 1 0 0,0 0-1 0 0,-1-1 0 0 0,1 1 1 0 0,0 0-1 0 0,-1-1 0 0 0,1 0 0 0 0,-1 0 1 0 0,-2 2-1 0 0,-5 0 159 0 0,0 0 1 0 0,0-1-1 0 0,0 0 0 0 0,-17 1 0 0 0,4-1 268 0 0,-29-4-1 0 0,45 2-588 0 0,1-1 0 0 0,-1 0 1 0 0,1 0-1 0 0,-1-1 0 0 0,1 0 0 0 0,-1 0 0 0 0,1 0 0 0 0,0-1 1 0 0,-7-4-1 0 0,13 7 16 0 0,0 0-1 0 0,-1 0 1 0 0,1 0 0 0 0,0 0 0 0 0,-1 0 0 0 0,1 0 0 0 0,0-1-1 0 0,0 1 1 0 0,-1 0 0 0 0,1 0 0 0 0,0 0 0 0 0,0-1 0 0 0,0 1-1 0 0,-1 0 1 0 0,1 0 0 0 0,0-1 0 0 0,0 1 0 0 0,0 0 0 0 0,0 0 0 0 0,0-1-1 0 0,-1 1 1 0 0,1 0 0 0 0,0-1 0 0 0,0 1 0 0 0,0 0 0 0 0,0 0-1 0 0,0-1 1 0 0,0 1 0 0 0,0 0 0 0 0,0-1 0 0 0,0 1 0 0 0,0 0-1 0 0,0-1 1 0 0,0 1 0 0 0,0 0 0 0 0,0 0 0 0 0,0-1 0 0 0,1 1-1 0 0,-1 0 1 0 0,0-1 0 0 0,12-5-5748 0 0,-5 6 3783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7.8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 0 8290 0 0,'-2'0'535'0'0,"0"0"1"0"0,1 1 0 0 0,-1-1 0 0 0,1 0-1 0 0,-1 1 1 0 0,1-1 0 0 0,-1 1-1 0 0,1 0 1 0 0,-1-1 0 0 0,1 1-1 0 0,-1 0 1 0 0,1 0 0 0 0,0 0-1 0 0,-1 0 1 0 0,1 0 0 0 0,0 0 0 0 0,-2 2-1 0 0,1-1-180 0 0,0 1 0 0 0,1-1 0 0 0,-1 1 0 0 0,1-1-1 0 0,-1 1 1 0 0,1 0 0 0 0,0-1 0 0 0,0 1 0 0 0,-1 5 0 0 0,1-6-320 0 0,1-1-1 0 0,-1 1 1 0 0,1-1 0 0 0,0 1 0 0 0,0 0 0 0 0,0-1 0 0 0,0 1-1 0 0,0 0 1 0 0,0-1 0 0 0,0 1 0 0 0,0 0 0 0 0,0-1 0 0 0,1 1-1 0 0,-1 0 1 0 0,1-1 0 0 0,-1 1 0 0 0,1-1 0 0 0,0 1 0 0 0,0-1 0 0 0,-1 1-1 0 0,1-1 1 0 0,0 0 0 0 0,0 1 0 0 0,0-1 0 0 0,1 0 0 0 0,-1 0-1 0 0,0 0 1 0 0,0 1 0 0 0,1-1 0 0 0,-1-1 0 0 0,1 1 0 0 0,-1 0-1 0 0,0 0 1 0 0,1 0 0 0 0,0-1 0 0 0,-1 1 0 0 0,1-1 0 0 0,2 1 0 0 0,5 0-437 0 0,-1 0 1 0 0,1-1 0 0 0,0 0 0 0 0,-1-1 0 0 0,1 0 0 0 0,0 0 0 0 0,-1-1 0 0 0,1 0 0 0 0,-1 0 0 0 0,11-6 0 0 0,-8 3-847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8.1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21 17052 0 0,'26'1'1271'0'0,"-24"-1"-1264"0"0,0-1-1 0 0,0 1 1 0 0,0 0 0 0 0,-1 0 0 0 0,1-1-1 0 0,0 1 1 0 0,0-1 0 0 0,0 0-1 0 0,0 0 1 0 0,0 1 0 0 0,-1-1 0 0 0,1 0-1 0 0,0-1 1 0 0,-1 1 0 0 0,1 0-1 0 0,-1 0 1 0 0,1-1 0 0 0,1-2 0 0 0,-3 4-11 0 0,0 0 0 0 0,1 0 0 0 0,-1 0 0 0 0,0 0 0 0 0,0 0 0 0 0,0 0 0 0 0,0 0 0 0 0,0 0 0 0 0,0 0 0 0 0,0 0 0 0 0,0-1 0 0 0,0 1 0 0 0,0 0 0 0 0,0 0 0 0 0,0 0 1 0 0,0 0-1 0 0,0 0 0 0 0,0 0 0 0 0,0 0 0 0 0,0 0 0 0 0,0-1 0 0 0,0 1 0 0 0,0 0 0 0 0,0 0 0 0 0,0 0 0 0 0,0 0 0 0 0,0 0 0 0 0,0 0 0 0 0,0 0 0 0 0,0 0 0 0 0,0-1 0 0 0,0 1 1 0 0,0 0-1 0 0,0 0 0 0 0,0 0 0 0 0,-1 0 0 0 0,1 0 0 0 0,0 0 0 0 0,0 0 0 0 0,0 0 0 0 0,0 0 0 0 0,0 0 0 0 0,0 0 0 0 0,0-1 0 0 0,0 1 0 0 0,0 0 0 0 0,0 0 0 0 0,-1 0 0 0 0,1 0 1 0 0,-8 0-149 0 0,-8 3-1440 0 0,11 0 669 0 0,-1 0-5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8.6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14115 0 0,'16'25'2014'0'0,"-14"-21"-1601"0"0,-1 0 0 0 0,1 0 0 0 0,-1 0 0 0 0,1 1 0 0 0,-1-1 0 0 0,0 0 0 0 0,-1 1 0 0 0,1-1 0 0 0,-1 1 0 0 0,0-1 0 0 0,0 1 0 0 0,-1-1 0 0 0,1 1 0 0 0,-2 6 0 0 0,0 0 1339 0 0,6-9-1101 0 0,4-8-503 0 0,7-7-92 0 0,-7 4 37 0 0,-4 3-82 0 0,2-1 1 0 0,-1 1-1 0 0,1 0 1 0 0,0 0-1 0 0,13-9 1 0 0,-18 15-23 0 0,0-1 0 0 0,0 0 0 0 0,1 1 0 0 0,-1-1 0 0 0,0 1 1 0 0,1-1-1 0 0,-1 1 0 0 0,0 0 0 0 0,1-1 0 0 0,-1 1 0 0 0,1 0 1 0 0,-1 0-1 0 0,0 0 0 0 0,1 0 0 0 0,-1 0 0 0 0,3 1 0 0 0,-2 0-7 0 0,0 0-1 0 0,-1-1 0 0 0,1 1 0 0 0,0 0 0 0 0,-1 1 0 0 0,1-1 0 0 0,0 0 1 0 0,-1 0-1 0 0,0 1 0 0 0,1-1 0 0 0,-1 1 0 0 0,0-1 0 0 0,0 1 0 0 0,1 0 0 0 0,0 2 1 0 0,4 7 107 0 0,-1 0 1 0 0,7 19 0 0 0,-6-14-185 0 0,-3-10-3756 0 0,0-4 2493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09.9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130 65 14459 0 0,'0'0'39'0'0,"0"-1"1"0"0,0 1-1 0 0,-1-1 0 0 0,1 1 0 0 0,0-1 1 0 0,0 1-1 0 0,0-1 0 0 0,0 1 0 0 0,0-1 0 0 0,-1 1 1 0 0,1-1-1 0 0,0 1 0 0 0,-1-1 0 0 0,1 1 1 0 0,0-1-1 0 0,-1 1 0 0 0,1 0 0 0 0,0-1 1 0 0,-1 1-1 0 0,1-1 0 0 0,-1 1 0 0 0,1 0 1 0 0,0 0-1 0 0,-1-1 0 0 0,1 1 0 0 0,-1 0 1 0 0,1 0-1 0 0,-1-1 0 0 0,1 1 0 0 0,-1 0 1 0 0,0 0-1 0 0,1 0 0 0 0,-1 0 0 0 0,1 0 0 0 0,-1 0 1 0 0,1 0-1 0 0,-1 0 0 0 0,1 0 0 0 0,-1 0 1 0 0,1 0-1 0 0,-2 0 0 0 0,-23 2 137 0 0,19 1 34 0 0,1 0 0 0 0,0 0-1 0 0,0 0 1 0 0,0 1-1 0 0,0-1 1 0 0,1 1-1 0 0,0 1 1 0 0,0-1-1 0 0,0 0 1 0 0,0 1-1 0 0,0 0 1 0 0,1 0-1 0 0,0 0 1 0 0,0 0-1 0 0,0 1 1 0 0,1-1-1 0 0,0 1 1 0 0,-3 10-1 0 0,2-5-17 0 0,0 0 0 0 0,1 0 0 0 0,0 0-1 0 0,1 0 1 0 0,0 0 0 0 0,1 0 0 0 0,0 1 0 0 0,1-1-1 0 0,2 14 1 0 0,-2-22-182 0 0,0 0 0 0 0,0 0 1 0 0,0 0-1 0 0,0 0 0 0 0,0 0 0 0 0,0-1 0 0 0,1 1 1 0 0,-1 0-1 0 0,1 0 0 0 0,0-1 0 0 0,0 1 0 0 0,0-1 1 0 0,0 0-1 0 0,0 0 0 0 0,0 1 0 0 0,1-1 0 0 0,-1-1 1 0 0,6 4-1 0 0,-4-3 6 0 0,0 0 0 0 0,1-1-1 0 0,-1 0 1 0 0,1 0 0 0 0,-1 0 0 0 0,1 0 0 0 0,-1-1 0 0 0,1 1 0 0 0,0-1 0 0 0,-1-1 0 0 0,8 0 0 0 0,1-1 93 0 0,0-1 1 0 0,0-1 0 0 0,-1 0 0 0 0,0 0 0 0 0,0-1 0 0 0,0-1 0 0 0,-1 0 0 0 0,14-10 0 0 0,-16 10-188 0 0,0-1-1 0 0,-1-1 1 0 0,1 0 0 0 0,-2 0 0 0 0,1-1 0 0 0,-1 1 0 0 0,0-2 0 0 0,-1 1 0 0 0,0-1 0 0 0,7-15-1 0 0,-11 19 31 0 0,0 0-1 0 0,0 0 1 0 0,0-1-1 0 0,0 1 1 0 0,-1 0-1 0 0,0-1 0 0 0,-1 1 1 0 0,1-1-1 0 0,-1 1 1 0 0,0 0-1 0 0,-1-1 0 0 0,0 1 1 0 0,0-1-1 0 0,0 1 1 0 0,-1 0-1 0 0,1 0 0 0 0,-2-1 1 0 0,1 1-1 0 0,-7-11 1 0 0,7 14 66 0 0,-1 0-1 0 0,0 0 1 0 0,0 0 0 0 0,0 0 0 0 0,-1 0 0 0 0,1 1 0 0 0,-1-1 0 0 0,1 1-1 0 0,-1 0 1 0 0,0 0 0 0 0,0 1 0 0 0,0-1 0 0 0,0 1 0 0 0,0-1 0 0 0,0 1 0 0 0,0 1-1 0 0,-1-1 1 0 0,1 1 0 0 0,0-1 0 0 0,-7 1 0 0 0,5 0 10 0 0,1 0 0 0 0,-1 1 0 0 0,1-1-1 0 0,-1 1 1 0 0,1 0 0 0 0,-1 0 0 0 0,1 1 0 0 0,0-1 0 0 0,-1 1 0 0 0,1 0 0 0 0,0 1 0 0 0,0-1-1 0 0,1 1 1 0 0,-1 0 0 0 0,-7 6 0 0 0,11-8-24 0 0,0 0-1 0 0,1 0 1 0 0,-1 1-1 0 0,0-1 1 0 0,0 0-1 0 0,0 0 1 0 0,1 1-1 0 0,-1-1 1 0 0,0 1-1 0 0,1-1 1 0 0,0 0-1 0 0,-1 1 1 0 0,1-1-1 0 0,0 1 1 0 0,-1-1-1 0 0,1 1 1 0 0,0-1-1 0 0,0 1 1 0 0,1 2-1 0 0,-1-1-2 0 0,1 0 1 0 0,0 0-1 0 0,0 0 0 0 0,0-1 0 0 0,1 1 0 0 0,-1 0 0 0 0,1-1 0 0 0,-1 1 0 0 0,4 3 0 0 0,-1-1-1 0 0,0-1-1 0 0,0 1 0 0 0,1-1 1 0 0,0 0-1 0 0,0 0 0 0 0,0-1 1 0 0,0 1-1 0 0,0-1 0 0 0,8 3 1 0 0,-7-4 47 0 0,0-1 0 0 0,-1 0 0 0 0,1 0-1 0 0,0 0 1 0 0,0-1 0 0 0,0 0 0 0 0,0 0 0 0 0,0 0 0 0 0,-1-1 0 0 0,8-1 0 0 0,6-3-479 0 0,31-11 0 0 0,-30 9-1305 0 0,-12 4 565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8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26 18055 0 0,'0'0'6871'0'0,"16"-5"-5787"0"0,2 4-625 0 0,34-6-1 0 0,-34 4-114 0 0,34-1 0 0 0,-50 4-360 0 0,0 0-80 0 0,-1 0 0 0 0,1 0 0 0 0,-1 0 0 0 0,1 0 0 0 0,-1-1 0 0 0,1 1 0 0 0,-1 0 0 0 0,1-1 0 0 0,-1 1 0 0 0,1-1 0 0 0,-1 1 0 0 0,0-1 0 0 0,3-1 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0.3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1 127 14027 0 0,'60'-110'2994'0'0,"-49"93"-2144"0"0,-10 18-819 0 0,-1-1 0 0 0,0 0 0 0 0,1 1 0 0 0,-1-1 0 0 0,1 0 0 0 0,-1 1-1 0 0,1-1 1 0 0,-1 1 0 0 0,0-1 0 0 0,1 1 0 0 0,-1-1 0 0 0,0 1 0 0 0,0-1-1 0 0,1 1 1 0 0,-1-1 0 0 0,0 1 0 0 0,0-1 0 0 0,0 1 0 0 0,0-1 0 0 0,1 1-1 0 0,-1-1 1 0 0,0 1 0 0 0,0-1 0 0 0,0 1 0 0 0,0 0 0 0 0,0-1 0 0 0,0 1-1 0 0,-1-1 1 0 0,1 1 0 0 0,0 0 0 0 0,0 2 83 0 0,0 0-1 0 0,1 0 1 0 0,-1 0 0 0 0,1 0 0 0 0,0 0-1 0 0,0-1 1 0 0,0 1 0 0 0,0 0 0 0 0,0-1-1 0 0,1 1 1 0 0,-1 0 0 0 0,1-1 0 0 0,0 0-1 0 0,0 1 1 0 0,-1-1 0 0 0,2 0-1 0 0,-1 0 1 0 0,4 3 0 0 0,-5-4-124 0 0,1 0 1 0 0,0 0-1 0 0,0 0 0 0 0,0 0 1 0 0,0-1-1 0 0,0 1 0 0 0,0-1 0 0 0,0 1 1 0 0,0-1-1 0 0,0 0 0 0 0,1 0 1 0 0,-1 1-1 0 0,0-2 0 0 0,0 1 1 0 0,0 0-1 0 0,0 0 0 0 0,0-1 1 0 0,0 1-1 0 0,0-1 0 0 0,0 1 1 0 0,0-1-1 0 0,0 0 0 0 0,0 0 1 0 0,0 0-1 0 0,0 0 0 0 0,-1 0 0 0 0,3-2 1 0 0,-1 0-504 0 0,1 0 1 0 0,-1 0-1 0 0,0 0 0 0 0,0-1 1 0 0,0 1-1 0 0,0-1 0 0 0,2-4 1 0 0,0-1-878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0.6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40 13827 0 0,'0'0'51'0'0,"-1"0"0"0"0,1 0 0 0 0,0 0 1 0 0,0 1-1 0 0,0-1 0 0 0,0 0 0 0 0,0 0 0 0 0,0 0 0 0 0,0 0 1 0 0,-1 0-1 0 0,1 1 0 0 0,0-1 0 0 0,0 0 0 0 0,0 0 1 0 0,0 0-1 0 0,0 0 0 0 0,0 1 0 0 0,0-1 0 0 0,0 0 0 0 0,0 0 1 0 0,0 0-1 0 0,0 0 0 0 0,0 1 0 0 0,0-1 0 0 0,0 0 0 0 0,0 0 1 0 0,0 0-1 0 0,0 0 0 0 0,0 1 0 0 0,1-1 0 0 0,-1 0 0 0 0,0 0 1 0 0,0 0-1 0 0,0 0 0 0 0,0 1 0 0 0,0-1 0 0 0,0 0 0 0 0,0 0 1 0 0,0 0-1 0 0,1 0 0 0 0,-1 0 0 0 0,0 0 0 0 0,0 0 0 0 0,0 1 1 0 0,0-1-1 0 0,0 0 0 0 0,1 0 0 0 0,-1 0 0 0 0,0 0 0 0 0,0 0 1 0 0,0 0-1 0 0,0 0 0 0 0,1 0 0 0 0,-1 0 0 0 0,0 0 0 0 0,0 0 1 0 0,0 0-1 0 0,0 0 0 0 0,1 0 0 0 0,-1 0 0 0 0,1 0-33 0 0,-1 0 0 0 0,1 0-1 0 0,0 0 1 0 0,-1 1 0 0 0,1-1-1 0 0,-1 0 1 0 0,1 0 0 0 0,0 0-1 0 0,-1-1 1 0 0,1 1 0 0 0,-1 0-1 0 0,1 0 1 0 0,0 0 0 0 0,-1 0-1 0 0,1 0 1 0 0,-1-1 0 0 0,1 1-1 0 0,-1 0 1 0 0,1-1-1 0 0,0 1 1 0 0,-1 0 0 0 0,0-1-1 0 0,1 1 1 0 0,-1-1 0 0 0,1 1-1 0 0,-1 0 1 0 0,1-1 0 0 0,-1 1-1 0 0,0-1 1 0 0,1 0 0 0 0,1-2 23 0 0,-1 1-1 0 0,0 0 1 0 0,0-1 0 0 0,0 1 0 0 0,0-1 0 0 0,0 0 0 0 0,-1 1-1 0 0,1-1 1 0 0,-1 0 0 0 0,1-3 0 0 0,-1 6-71 0 0,0 0 0 0 0,0 0-1 0 0,0-1 1 0 0,0 1 0 0 0,0 0 0 0 0,0-1 0 0 0,0 1 0 0 0,0 0 0 0 0,-1 0-1 0 0,1-1 1 0 0,0 1 0 0 0,0 0 0 0 0,0 0 0 0 0,0-1 0 0 0,0 1-1 0 0,0 0 1 0 0,0 0 0 0 0,-1-1 0 0 0,1 1 0 0 0,0 0 0 0 0,0 0 0 0 0,0-1-1 0 0,-1 1 1 0 0,1 0 0 0 0,0 0 0 0 0,0 0 0 0 0,-1 0 0 0 0,1 0 0 0 0,0-1-1 0 0,0 1 1 0 0,-1 0 0 0 0,1 0 0 0 0,-2 0-304 0 0,1 0 0 0 0,0 1 0 0 0,0-1 1 0 0,0 0-1 0 0,0 1 0 0 0,0-1 0 0 0,0 1 0 0 0,0-1 0 0 0,0 1 1 0 0,0 0-1 0 0,1-1 0 0 0,-1 1 0 0 0,0 0 0 0 0,-1 1 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1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110 118 11522 0 0,'4'6'6209'0'0,"13"1"-4651"0"0,12-2-2379 0 0,-21-5 897 0 0,-1 0 0 0 0,0-1 0 0 0,0 0 0 0 0,1-1 0 0 0,-1 1 0 0 0,0-1 0 0 0,0-1 0 0 0,0 1 0 0 0,-1-1 0 0 0,1 0 0 0 0,8-6 0 0 0,-12 7-45 0 0,-1 0-1 0 0,1 0 1 0 0,-1 0-1 0 0,0 0 1 0 0,1 0-1 0 0,-1-1 1 0 0,0 1 0 0 0,0 0-1 0 0,-1-1 1 0 0,1 0-1 0 0,0 1 1 0 0,1-6-1 0 0,-2 5-4 0 0,-1 1-1 0 0,1 0 0 0 0,-1 0 0 0 0,0-1 0 0 0,0 1 1 0 0,0 0-1 0 0,0-1 0 0 0,0 1 0 0 0,0 0 0 0 0,-1 0 1 0 0,1-1-1 0 0,-1 1 0 0 0,1 0 0 0 0,-1 0 1 0 0,0 0-1 0 0,0 0 0 0 0,0 0 0 0 0,0 0 0 0 0,-2-3 1 0 0,1 2 4 0 0,-1 1 0 0 0,1 0 0 0 0,-1 0 1 0 0,1 0-1 0 0,-1 0 0 0 0,0 0 0 0 0,1 0 1 0 0,-1 1-1 0 0,0-1 0 0 0,0 1 0 0 0,0 0 1 0 0,0 0-1 0 0,-1 0 0 0 0,1 0 0 0 0,0 1 1 0 0,0-1-1 0 0,0 1 0 0 0,-1 0 0 0 0,1 0 1 0 0,0 0-1 0 0,-1 0 0 0 0,-5 2 0 0 0,1-1 15 0 0,-1 0 1 0 0,1 1-1 0 0,0 0 0 0 0,0 0 0 0 0,0 1 0 0 0,0 0 0 0 0,-14 8 0 0 0,9-2 186 0 0,1 1 1 0 0,0 0-1 0 0,0 0 1 0 0,1 1-1 0 0,0 1 1 0 0,1 0-1 0 0,1 0 1 0 0,-14 24-1 0 0,21-34-180 0 0,1 1 0 0 0,0-1 0 0 0,0 1 0 0 0,1 0 0 0 0,-1 0 0 0 0,0-1-1 0 0,1 1 1 0 0,0 0 0 0 0,-1 0 0 0 0,1 0 0 0 0,1-1 0 0 0,-1 1 0 0 0,0 0 0 0 0,0 0 0 0 0,1 0 0 0 0,0-1 0 0 0,0 4 0 0 0,1-2-43 0 0,0 1 1 0 0,1-1 0 0 0,-1 0 0 0 0,1 0-1 0 0,0 0 1 0 0,0 0 0 0 0,0-1 0 0 0,0 1-1 0 0,6 4 1 0 0,-2-2-4 0 0,1 0 0 0 0,-1-1 1 0 0,1 0-1 0 0,1-1 0 0 0,-1 1 0 0 0,1-2 1 0 0,-1 1-1 0 0,1-1 0 0 0,17 4 0 0 0,2-5 71 0 0,1-1 0 0 0,-1-1 0 0 0,0-1-1 0 0,0-1 1 0 0,45-11 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2.0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1 5065 0 0,'-2'1'659'0'0,"0"-1"0"0"0,0 1 0 0 0,0 0-1 0 0,0 0 1 0 0,1 0 0 0 0,-1 1 0 0 0,0-1 0 0 0,0 0-1 0 0,1 1 1 0 0,-1-1 0 0 0,1 1 0 0 0,-1-1 0 0 0,1 1-1 0 0,0 0 1 0 0,0 0 0 0 0,0-1 0 0 0,0 1 0 0 0,0 0-1 0 0,-1 2 1 0 0,1-1-424 0 0,1 0-1 0 0,-1-1 1 0 0,1 1 0 0 0,0 0-1 0 0,0-1 1 0 0,0 1-1 0 0,0 0 1 0 0,1-1 0 0 0,-1 1-1 0 0,0 0 1 0 0,1-1-1 0 0,0 1 1 0 0,1 3 0 0 0,0-1-237 0 0,0-1 1 0 0,1 1-1 0 0,-1-1 0 0 0,1 0 1 0 0,0 0-1 0 0,0 0 1 0 0,0 0-1 0 0,1-1 1 0 0,-1 1-1 0 0,1-1 0 0 0,0 0 1 0 0,0 0-1 0 0,0 0 1 0 0,0 0-1 0 0,9 4 1 0 0,-9-6-86 0 0,-1 0 0 0 0,0-1 0 0 0,1 1 0 0 0,-1-1 0 0 0,1 1 0 0 0,0-1 0 0 0,-1 0 0 0 0,1 0 0 0 0,-1 0 0 0 0,1-1 0 0 0,-1 1 0 0 0,5-2 0 0 0,-3 0-711 0 0,-1 1 1 0 0,0-1-1 0 0,0 0 1 0 0,0 0-1 0 0,6-5 1 0 0,-2 1-921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2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29 3225 0 0,'-5'12'11095'0'0,"5"-12"-10943"0"0,0 1-1 0 0,0 0 1 0 0,1-1-1 0 0,-1 1 1 0 0,0-1-1 0 0,0 1 1 0 0,1-1-1 0 0,-1 1 0 0 0,0-1 1 0 0,1 1-1 0 0,-1-1 1 0 0,1 1-1 0 0,-1-1 1 0 0,1 1-1 0 0,-1-1 1 0 0,1 1-1 0 0,-1-1 1 0 0,1 0-1 0 0,-1 1 1 0 0,1-1-1 0 0,-1 0 0 0 0,1 0 1 0 0,0 1-1 0 0,1 0-191 0 0,0-1-1 0 0,0 1 0 0 0,0-1 1 0 0,0 1-1 0 0,1-1 0 0 0,-1 0 1 0 0,0 0-1 0 0,0 0 1 0 0,0 0-1 0 0,0 0 0 0 0,0 0 1 0 0,0-1-1 0 0,3 0 0 0 0,-3 1 63 0 0,0-1-1 0 0,-1 0 1 0 0,1 0-1 0 0,-1 0 0 0 0,1 0 1 0 0,-1 0-1 0 0,1 0 1 0 0,-1 0-1 0 0,1 0 0 0 0,-1-1 1 0 0,0 1-1 0 0,0 0 1 0 0,0-1-1 0 0,0 1 0 0 0,0-1 1 0 0,0 1-1 0 0,0-1 1 0 0,0 0-1 0 0,-1 1 0 0 0,1-1 1 0 0,0 0-1 0 0,-1 0 1 0 0,0 1-1 0 0,1-3 0 0 0,-1 3-14 0 0,0 0 0 0 0,0 1 0 0 0,0-1 0 0 0,0 0 0 0 0,0 1 0 0 0,0-1 0 0 0,-1 0 0 0 0,1 1 0 0 0,0-1 0 0 0,0 0 0 0 0,-1 1 0 0 0,1-1 0 0 0,0 0 0 0 0,-1 1 0 0 0,1-1 0 0 0,0 1 0 0 0,-1-1 0 0 0,1 1 0 0 0,-1-1 0 0 0,1 1 0 0 0,-1-1 0 0 0,1 1 0 0 0,-2-1 0 0 0,1 0-4 0 0,-1 1 1 0 0,1-1 0 0 0,-1 1 0 0 0,1 0 0 0 0,-1 0-1 0 0,1-1 1 0 0,-1 1 0 0 0,1 0 0 0 0,-1 0-1 0 0,1 0 1 0 0,-1 1 0 0 0,1-1 0 0 0,-1 0 0 0 0,1 0-1 0 0,-3 2 1 0 0,-8 3-877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2.9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95 16932 0 0,'1'2'122'0'0,"1"0"1"0"0,0 0-1 0 0,-1 0 0 0 0,1-1 1 0 0,0 1-1 0 0,0 0 1 0 0,0-1-1 0 0,0 0 1 0 0,0 1-1 0 0,1-1 1 0 0,-1 0-1 0 0,0 0 0 0 0,1 0 1 0 0,-1-1-1 0 0,0 1 1 0 0,1 0-1 0 0,4 0 1 0 0,-1 0-58 0 0,0 0 1 0 0,0-1-1 0 0,0 0 0 0 0,0 0 1 0 0,0 0-1 0 0,8-2 1 0 0,-8 1-7 0 0,0-1 1 0 0,-1 0 0 0 0,1 0 0 0 0,-1-1 0 0 0,1 0 0 0 0,-1 0 0 0 0,0 0 0 0 0,0 0 0 0 0,8-8 0 0 0,-11 9-40 0 0,0 0 0 0 0,0 1 0 0 0,-1-1 0 0 0,1 0 0 0 0,-1 0 0 0 0,1 0 0 0 0,-1 0 0 0 0,0 0 0 0 0,1-1 0 0 0,-1 1 0 0 0,0 0 0 0 0,-1-1 0 0 0,1 1 0 0 0,0 0 0 0 0,-1-1 0 0 0,1 1 0 0 0,-1-1 0 0 0,0 1 0 0 0,0-1 0 0 0,0 1 0 0 0,0-1 0 0 0,0 1 0 0 0,0-1 0 0 0,-1 1 0 0 0,1-1-1 0 0,-2-2 1 0 0,2 4-4 0 0,-1 0 0 0 0,1-1 0 0 0,-1 1 0 0 0,0 0 0 0 0,1 0 0 0 0,-1 0 0 0 0,0 0 0 0 0,0 0 0 0 0,0 0 0 0 0,1 0 0 0 0,-1 0 0 0 0,0 0 0 0 0,-1 0 0 0 0,1 0 0 0 0,0 1 0 0 0,0-1 0 0 0,0 0 0 0 0,0 1 0 0 0,0-1 0 0 0,-1 1 0 0 0,-1-1 0 0 0,0 0-26 0 0,1 1 0 0 0,-1 0 1 0 0,0 0-1 0 0,1 0 1 0 0,-1 0-1 0 0,0 0 0 0 0,1 1 1 0 0,-1-1-1 0 0,1 1 1 0 0,-4 1-1 0 0,-3 2-26 0 0,1-1 0 0 0,-1 2 1 0 0,1-1-1 0 0,0 1 0 0 0,-8 7 0 0 0,5-3 260 0 0,0 0 0 0 0,1 1 0 0 0,0 0 0 0 0,0 1 0 0 0,1 0 0 0 0,1 0 0 0 0,0 1 0 0 0,0 0 0 0 0,1 1 0 0 0,-5 13 0 0 0,10-20-118 0 0,-1 1 1 0 0,1-1-1 0 0,1 1 0 0 0,0 0 0 0 0,0 0 0 0 0,0 0 1 0 0,0 0-1 0 0,1 0 0 0 0,1 0 0 0 0,-1 0 0 0 0,1 0 0 0 0,0-1 1 0 0,0 1-1 0 0,1 0 0 0 0,0 0 0 0 0,0-1 0 0 0,1 1 1 0 0,0-1-1 0 0,0 0 0 0 0,0 0 0 0 0,1 0 0 0 0,6 8 0 0 0,27 28 56 0 0,-34-40-149 0 0,-1 0-1 0 0,1 1 1 0 0,-1-1 0 0 0,1 0-1 0 0,0-1 1 0 0,0 1 0 0 0,0 0-1 0 0,0-1 1 0 0,0 1 0 0 0,1-1-1 0 0,-1 0 1 0 0,0 0 0 0 0,7 1-1 0 0,-9-2-40 0 0,0 0 0 0 0,0-1 0 0 0,0 1 0 0 0,0 0 0 0 0,0 0 0 0 0,-1 0 0 0 0,1-1 0 0 0,0 1 0 0 0,0 0 0 0 0,0-1 0 0 0,0 1 0 0 0,-1-1 0 0 0,1 1 0 0 0,0-1 0 0 0,0 1 0 0 0,-1-1 0 0 0,1 1 0 0 0,1-2 0 0 0,1-3-2749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3.2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0 15699 0 0,'-1'2'258'0'0,"1"-1"1"0"0,-1 0-1 0 0,0 1 0 0 0,0 0 0 0 0,1-1 0 0 0,-1 1 0 0 0,1-1 0 0 0,-1 1 0 0 0,1 0 0 0 0,-1-1 0 0 0,1 1 0 0 0,0 0 1 0 0,0 0-1 0 0,0-1 0 0 0,0 1 0 0 0,0 0 0 0 0,1-1 0 0 0,-1 1 0 0 0,0 0 0 0 0,1-1 0 0 0,-1 1 0 0 0,1 0 0 0 0,0-1 1 0 0,-1 1-1 0 0,1-1 0 0 0,1 2 0 0 0,0-1-288 0 0,-1-1 1 0 0,1 0 0 0 0,0 0-1 0 0,0 0 1 0 0,0 0-1 0 0,0 0 1 0 0,0 0 0 0 0,0 0-1 0 0,0-1 1 0 0,0 1-1 0 0,0-1 1 0 0,0 1-1 0 0,0-1 1 0 0,0 0 0 0 0,0 0-1 0 0,1 0 1 0 0,-1 0-1 0 0,0 0 1 0 0,0-1-1 0 0,4 0 1 0 0,10-2-2206 0 0,-8 1 928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3.5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21 5065 0 0,'-4'3'10979'0'0,"4"-2"-10776"0"0,9 7 1178 0 0,10-2-3472 0 0,-6-9 3646 0 0,-11 3-1552 0 0,-1-1 1 0 0,0 0 0 0 0,1 0-1 0 0,-1 0 1 0 0,0 1 0 0 0,0-1-1 0 0,0-1 1 0 0,0 1 0 0 0,0 0-1 0 0,0 0 1 0 0,0 0 0 0 0,0 0-1 0 0,0-1 1 0 0,0 1 0 0 0,0 0-1 0 0,-1-1 1 0 0,1 1 0 0 0,-1-1-1 0 0,1 1 1 0 0,0-3 0 0 0,-1 3-11 0 0,0 1 0 0 0,0 0 0 0 0,0-1 1 0 0,-1 1-1 0 0,1-1 0 0 0,0 1 0 0 0,0 0 0 0 0,0-1 1 0 0,0 1-1 0 0,-1 0 0 0 0,1-1 0 0 0,0 1 0 0 0,0 0 1 0 0,-1-1-1 0 0,1 1 0 0 0,0 0 0 0 0,0-1 0 0 0,-1 1 1 0 0,1 0-1 0 0,0 0 0 0 0,-1 0 0 0 0,1-1 0 0 0,-1 1 1 0 0,1 0-1 0 0,0 0 0 0 0,-1-1 0 0 0,-1 1 8 0 0,0 0 0 0 0,0 0-1 0 0,1-1 1 0 0,-1 1 0 0 0,0 0-1 0 0,0 1 1 0 0,0-1 0 0 0,1 0 0 0 0,-1 0-1 0 0,-1 1 1 0 0,-21 8-1321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4.1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18292 0 0,'4'2'1901'0'0,"-3"-1"-1919"0"0,0-1-1 0 0,0 1 0 0 0,-1-1 0 0 0,1 1 0 0 0,0-1 1 0 0,-1 1-1 0 0,1-1 0 0 0,0 1 0 0 0,-1-1 0 0 0,1 1 1 0 0,-1 0-1 0 0,1 0 0 0 0,-1-1 0 0 0,1 1 0 0 0,-1 0 1 0 0,1 0-1 0 0,-1-1 0 0 0,1 3 0 0 0,1 6 414 0 0,-1 1 0 0 0,0-1 0 0 0,-1 1 0 0 0,1-1 0 0 0,-2 1 0 0 0,1-1 0 0 0,-4 15 0 0 0,-1 22 782 0 0,5-28-1091 0 0,-1-3-215 0 0,1-1 0 0 0,0 1 0 0 0,1 0 0 0 0,1-1 0 0 0,5 26 0 0 0,2-29-5656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8.1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66 5529 0 0,'0'-3'597'0'0,"0"1"0"0"0,1-1 0 0 0,-1 0 0 0 0,1 1 0 0 0,-1-1-1 0 0,1 0 1 0 0,0 1 0 0 0,0-1 0 0 0,0 1 0 0 0,1-1 0 0 0,1-1 0 0 0,-2 1-292 0 0,1 0 0 0 0,0 1 0 0 0,1-1-1 0 0,-1 1 1 0 0,0 0 0 0 0,1 0 0 0 0,-1 0 0 0 0,6-4 0 0 0,-6 5-256 0 0,0 0 0 0 0,0 0 0 0 0,0 0-1 0 0,0 0 1 0 0,0 1 0 0 0,1-1 0 0 0,-1 0-1 0 0,0 1 1 0 0,0 0 0 0 0,0-1 0 0 0,1 1-1 0 0,-1 0 1 0 0,0 0 0 0 0,0 0 0 0 0,1 1-1 0 0,-1-1 1 0 0,0 0 0 0 0,0 1 0 0 0,0-1-1 0 0,0 1 1 0 0,1 0 0 0 0,-1 0 0 0 0,0 0-1 0 0,0 0 1 0 0,-1 0 0 0 0,1 0 0 0 0,0 1-1 0 0,0-1 1 0 0,0 1 0 0 0,1 1 0 0 0,-2-1 39 0 0,1 0 0 0 0,-1 0 0 0 0,0 0 0 0 0,0 0 0 0 0,0 0 0 0 0,-1 1 0 0 0,1-1 0 0 0,0 0 1 0 0,-1 0-1 0 0,1 1 0 0 0,-1-1 0 0 0,0 0 0 0 0,0 1 0 0 0,0-1 0 0 0,0 0 0 0 0,0 1 0 0 0,0-1 1 0 0,-1 0-1 0 0,0 4 0 0 0,-17 49 1081 0 0,12-38-804 0 0,-1 3-206 0 0,0-2 264 0 0,1 0 0 0 0,-3 20 0 0 0,8-33-356 0 0,0 0 0 0 0,1 0-1 0 0,0 0 1 0 0,-1 0 0 0 0,2 0 0 0 0,-1 0 0 0 0,0-1 0 0 0,1 1-1 0 0,0 0 1 0 0,0 0 0 0 0,1 0 0 0 0,3 8 0 0 0,-4-11-67 0 0,0 0 1 0 0,0-1-1 0 0,0 1 1 0 0,0 0-1 0 0,1-1 1 0 0,-1 1-1 0 0,0-1 1 0 0,1 1-1 0 0,-1-1 1 0 0,1 0-1 0 0,0 0 1 0 0,-1 0-1 0 0,1 0 1 0 0,0 0-1 0 0,0 0 1 0 0,-1 0-1 0 0,1 0 1 0 0,0-1-1 0 0,2 1 1 0 0,0 0 1 0 0,0-1 1 0 0,0 0-1 0 0,0 1 1 0 0,0-2-1 0 0,0 1 0 0 0,0 0 1 0 0,0-1-1 0 0,8-2 1 0 0,0-1 2 0 0,-1 0 0 0 0,0-1 1 0 0,0 0-1 0 0,0-1 1 0 0,13-9-1 0 0,-13 6-632 0 0,0 1 1 0 0,14-15-1 0 0,-22 21 425 0 0,-1 0-1 0 0,0-1 0 0 0,0 1 1 0 0,0-1-1 0 0,0 0 0 0 0,0 1 1 0 0,0-1-1 0 0,-1 0 0 0 0,1 0 1 0 0,-1 0-1 0 0,0 0 0 0 0,0-1 0 0 0,0 1 1 0 0,-1 0-1 0 0,1 0 0 0 0,0-5 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9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9 29 16783 0 0,'-8'0'8816'0'0,"20"-4"-8478"0"0,1 1 1 0 0,-1 0-1 0 0,1 1 0 0 0,0 0 0 0 0,0 1 0 0 0,17 1 0 0 0,16-2-61 0 0,-5-3-189 0 0,-17 2 35 0 0,35-1 1 0 0,-59 4-156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8.4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0 319 8754 0 0,'1'-6'6029'0'0,"6"-5"-3748"0"0,15-14-2368 0 0,-18 20 427 0 0,32-32 1025 0 0,59-48 0 0 0,-9 8 1 0 0,-76 68-1393 0 0,-1 1 1 0 0,1-1-1 0 0,0 2 0 0 0,0-1 1 0 0,1 1-1 0 0,0 1 1 0 0,1 0-1 0 0,14-6 1 0 0,-21 12-598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4:19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146 1 1376 0 0,'-5'8'15197'0'0,"16"1"-14171"0"0,-10-9-1059 0 0,12 8 71 0 0,0 1 1 0 0,-1 0-1 0 0,0 0 0 0 0,0 2 0 0 0,-1-1 0 0 0,14 18 0 0 0,-22-24 15 0 0,0 0 0 0 0,-1 0 0 0 0,1 0 0 0 0,-1 0 0 0 0,0 0 0 0 0,0 1 0 0 0,-1-1 0 0 0,1 0 0 0 0,-1 1 0 0 0,0 0 0 0 0,0-1 0 0 0,-1 1 1 0 0,1 0-1 0 0,-1-1 0 0 0,0 1 0 0 0,0 0 0 0 0,-1 0 0 0 0,1-1 0 0 0,-1 1 0 0 0,0 0 0 0 0,0-1 0 0 0,-1 1 0 0 0,1-1 0 0 0,-1 0 0 0 0,-3 7 0 0 0,1-6 143 0 0,1 0-1 0 0,-1 0 1 0 0,0 0-1 0 0,0 0 1 0 0,-1-1-1 0 0,1 0 0 0 0,-1 0 1 0 0,-9 6-1 0 0,-48 27 1615 0 0,41-26-1162 0 0,-5 3 282 0 0,-33 20 843 0 0,53-31-1707 0 0,1 1 1 0 0,0 0-1 0 0,1 0 0 0 0,-1 1 0 0 0,1 0 1 0 0,-1-1-1 0 0,1 1 0 0 0,-4 7 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5:53.332"/>
    </inkml:context>
    <inkml:brush xml:id="br0">
      <inkml:brushProperty name="width" value="0.2" units="cm"/>
      <inkml:brushProperty name="height" value="0.2" units="cm"/>
      <inkml:brushProperty name="color" value="#FF4E00"/>
      <inkml:brushProperty name="inkEffects" value="rainbow"/>
      <inkml:brushProperty name="anchorX" value="-43302.22266"/>
      <inkml:brushProperty name="anchorY" value="-29707.10742"/>
      <inkml:brushProperty name="scaleFactor" value="0.5"/>
    </inkml:brush>
  </inkml:definitions>
  <inkml:trace contextRef="#ctx0" brushRef="#br0">0 125 920 0 0,'3'-3'4296'0'0,"0"0"-4104"0"0,2 1 847 0 0,0 0 577 0 0,1 1-1077 0 0,-1 0 426 0 0,1 3 870 0 0,0 0-338 0 0,2 1 66 0 0,3 0-747 0 0,-1-1-859 0 0,1 0 195 0 0,1-3-124 0 0,1-1 263 0 0,2-3-102 0 0,3-2-37 0 0,1-1 123 0 0,-1 1-107 0 0,-2 1 34 0 0,1 1 204 0 0,-1 1-284 0 0,-1 2 94 0 0,-2 0-32 0 0,0 1 0 0 0,1 1 215 0 0,0-1-277 0 0,1 1-122 0 0,3 0 106 0 0,4-1-44 0 0,0 0-75 0 0,0 0 137 0 0,2 0-81 0 0,0-1-49 0 0,1 0 17 0 0,1 0 64 0 0,1-1 6 0 0,-1 1-6 0 0,0 0 62 0 0,0 1 86 0 0,1 0-3 0 0,0 1 37 0 0,2 1-61 0 0,2-1-54 0 0,1 1-72 0 0,-2 0-70 0 0,-3-1 12 0 0,-1 1-12 0 0,2 0 0 0 0,0-1 0 0 0,2-1 0 0 0,-2-1 0 0 0,-2 0 0 0 0,0-1 0 0 0,-1 0 0 0 0,-2 0 0 0 0,-1 0 0 0 0,-1 1 0 0 0,3 1 0 0 0,1 0 0 0 0,2 2 0 0 0,1 1 75 0 0,-4 0-96 0 0,-2 1 106 0 0,0-1 6 0 0,-3 1-38 0 0,-2-1-58 0 0,-1 0 15 0 0,-2-1-103 0 0,-1-1 120 0 0,-1 0-41 0 0,2-1 14 0 0,3-1 0 0 0,3-2 0 0 0,3 0 0 0 0,1 0 0 0 0,0 0 94 0 0,-4 1-121 0 0,1 1 40 0 0,-3 0-13 0 0,-3 1 0 0 0,-2 0 0 0 0,0 1 0 0 0,-2 0 0 0 0,-1-1 0 0 0,-2 1 0 0 0,-1-1 0 0 0,2 0 215 0 0,0 0-192 0 0,1 0-17 0 0,1-1 6 0 0,-1 1-114 0 0,-1-1-130 0 0,2 0-296 0 0,-1 0 574 0 0,2 0 538 0 0,-2-1-444 0 0,0 1-22 0 0,-1 0 54 0 0,-1 0-126 0 0,0 0 49 0 0,-1 0 85 0 0,-1 1-120 0 0,-1 1 42 0 0,-1-1-14 0 0,-1 2-103 0 0,-1 0 30 0 0,1 0-15 0 0,-1 0 0 0 0,0 1 0 0 0,1 1 0 0 0,-1 0-224 0 0,-1 0-114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5:55.084"/>
    </inkml:context>
    <inkml:brush xml:id="br0">
      <inkml:brushProperty name="width" value="0.2" units="cm"/>
      <inkml:brushProperty name="height" value="0.2" units="cm"/>
      <inkml:brushProperty name="color" value="#FF4E00"/>
      <inkml:brushProperty name="inkEffects" value="rainbow"/>
      <inkml:brushProperty name="anchorX" value="-46905.70313"/>
      <inkml:brushProperty name="anchorY" value="-30435.4043"/>
      <inkml:brushProperty name="scaleFactor" value="0.5"/>
    </inkml:brush>
  </inkml:definitions>
  <inkml:trace contextRef="#ctx0" brushRef="#br0">0 131 1376 0 0,'8'1'8271'0'0,"-4"-1"-7061"0"0,0 0-670 0 0,0 1 210 0 0,1 0 570 0 0,0 0-304 0 0,2 0-142 0 0,1-3-313 0 0,2-1-90 0 0,1-2-195 0 0,1-2 49 0 0,2-1-3 0 0,3-1 40 0 0,0 0 76 0 0,2 2-121 0 0,-1 0-89 0 0,-1 3-117 0 0,-2 1 40 0 0,1 1 142 0 0,-1 1-64 0 0,2 0-7 0 0,2 0-39 0 0,2 0-58 0 0,1 0-62 0 0,0-1 11 0 0,-3 0-84 0 0,-1 1 95 0 0,-3 0-32 0 0,0 0 86 0 0,0 0-96 0 0,1 2-43 0 0,3-1 318 0 0,-2 1-79 0 0,0-1 39 0 0,0 1-101 0 0,1 0-577 0 0,-1 0 336 0 0,0 0 68 0 0,1-1-34 0 0,3-1 30 0 0,4 0 0 0 0,5-1 75 0 0,1-1 16 0 0,2-1 0 0 0,-3-1-107 0 0,-3 1 32 0 0,-4 0-119 0 0,-3 0 235 0 0,2-1 113 0 0,-1 1-163 0 0,-2 0-168 0 0,4-1-139 0 0,-1 1 150 0 0,-1 1 77 0 0,4-1-22 0 0,3 2 20 0 0,2 0 0 0 0,-1 1 0 0 0,-3 1 74 0 0,-2 0-95 0 0,-3 0 32 0 0,1 0-11 0 0,2 0 0 0 0,-1 0 0 0 0,-1 0 0 0 0,-2 0 0 0 0,-1-1 0 0 0,2 1 0 0 0,2 1 74 0 0,3 2-95 0 0,1 0 32 0 0,0 1 82 0 0,-3 1-120 0 0,-4-1 115 0 0,-2 0-109 0 0,-3 0 144 0 0,2 0-6 0 0,-1-2-69 0 0,0 0-48 0 0,-1 0 11 0 0,0-1-11 0 0,1-1 0 0 0,2 1 0 0 0,2-1 0 0 0,1 0 74 0 0,1-1-95 0 0,-2 1 32 0 0,-3 1-11 0 0,-1-1 74 0 0,-2 1-95 0 0,-2 0 32 0 0,-2 0 63 0 0,1 0 17 0 0,-1 0 0 0 0,-1-1-107 0 0,0 1 32 0 0,-2-1 58 0 0,-1 0-95 0 0,-1 0 106 0 0,-2 0-106 0 0,0 0 106 0 0,-2 0 6 0 0,0 0 0 0 0,0 0 48 0 0,-1 0-161 0 0,0 0 33 0 0,0 0-11 0 0,-1 0 0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49.1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71 10738 0 0,'1'-4'289'0'0,"-1"-1"0"0"0,1 1 0 0 0,0 0 0 0 0,0-1 0 0 0,0 1 0 0 0,1 0 0 0 0,0 0 0 0 0,-1 0 0 0 0,1 0 0 0 0,1 0 0 0 0,-1 0 0 0 0,1 1 0 0 0,-1-1 0 0 0,1 1 0 0 0,0-1 0 0 0,4-2 0 0 0,-7 6-202 0 0,1 0-1 0 0,-1 0 0 0 0,1 0 0 0 0,-1 0 0 0 0,0 0 0 0 0,1 1 1 0 0,-1-1-1 0 0,1 0 0 0 0,-1 0 0 0 0,0 0 0 0 0,1 1 0 0 0,-1-1 1 0 0,0 0-1 0 0,1 1 0 0 0,-1-1 0 0 0,0 0 0 0 0,0 1 0 0 0,1-1 1 0 0,-1 0-1 0 0,0 1 0 0 0,0-1 0 0 0,0 1 0 0 0,1-1 0 0 0,-1 0 1 0 0,0 1-1 0 0,0-1 0 0 0,0 1 0 0 0,0-1 0 0 0,0 0 0 0 0,0 1 1 0 0,0-1-1 0 0,0 1 0 0 0,3 17 1070 0 0,6 73 767 0 0,32 142 0 0 0,-35-191-1787 0 0,-5-31-108 0 0,0 0 0 0 0,6 20 0 0 0,-7-31-25 0 0,0 0 1 0 0,0 0-1 0 0,0 0 1 0 0,0 0-1 0 0,0 0 0 0 0,0-1 1 0 0,0 1-1 0 0,0 0 1 0 0,0 0-1 0 0,0 0 0 0 0,1 0 1 0 0,-1 0-1 0 0,0 0 1 0 0,0 0-1 0 0,0 0 0 0 0,0 0 1 0 0,0 0-1 0 0,0-1 1 0 0,0 1-1 0 0,0 0 0 0 0,0 0 1 0 0,0 0-1 0 0,0 0 1 0 0,0 0-1 0 0,0 0 0 0 0,0 0 1 0 0,1 0-1 0 0,-1 0 1 0 0,0 0-1 0 0,0 0 0 0 0,0 0 1 0 0,0 0-1 0 0,0 0 1 0 0,0 0-1 0 0,0 0 0 0 0,0 0 1 0 0,0 0-1 0 0,1 0 1 0 0,-1 0-1 0 0,0 0 0 0 0,0 0 1 0 0,0 0-1 0 0,0 0 1 0 0,0 0-1 0 0,0 0 0 0 0,0 0 1 0 0,0 0-1 0 0,1 0 1 0 0,-1 0-1 0 0,0 0 0 0 0,0 0 1 0 0,0 0-1 0 0,0 0 1 0 0,0 0-1 0 0,0 0 0 0 0,0 0 1 0 0,0 0-1 0 0,0 0 1 0 0,0 1-1 0 0,0-1 0 0 0,0 0 1 0 0,0 0-1 0 0,1 0 1 0 0,-1 0-1 0 0,0 0 0 0 0,0 0 1 0 0,0 0-1 0 0,1-4-1004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49.6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52 50 11779 0 0,'-52'5'9250'0'0,"61"-6"-8141"0"0,18 3-672 0 0,0 0 0 0 0,1-2 0 0 0,-1-1 0 0 0,31-5 0 0 0,123-29-990 0 0,-137 26 1403 0 0,-29 3-5872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50.1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35 4145 0 0,'-16'6'10716'0'0,"11"-5"-9525"0"0,-16 4 2767 0 0,19 2-3197 0 0,10 5-23 0 0,-6-11-718 0 0,0 0 1 0 0,0 1-1 0 0,0-1 1 0 0,0 0-1 0 0,0 0 1 0 0,0 0-1 0 0,1-1 1 0 0,-1 1 0 0 0,0 0-1 0 0,0-1 1 0 0,1 0-1 0 0,-1 1 1 0 0,0-1-1 0 0,1 0 1 0 0,-1 0-1 0 0,1 0 1 0 0,-1 0 0 0 0,0-1-1 0 0,0 1 1 0 0,1-1-1 0 0,-1 1 1 0 0,3-2-1 0 0,-2 1-17 0 0,-1 0 0 0 0,1 0 0 0 0,-1 1 0 0 0,0-2 0 0 0,1 1 0 0 0,-1 0 0 0 0,0 0 0 0 0,0-1 0 0 0,0 0 0 0 0,0 1 0 0 0,0-1 0 0 0,0 0 0 0 0,0 0 0 0 0,-1 0 0 0 0,1 0 0 0 0,-1 0 0 0 0,1 0 0 0 0,-1 0-1 0 0,0-1 1 0 0,1-1 0 0 0,-2 3 13 0 0,-1 0-1 0 0,1 0 1 0 0,-1 0-1 0 0,1 0 0 0 0,-1 0 1 0 0,1 0-1 0 0,-1 1 1 0 0,0-1-1 0 0,0 0 1 0 0,1 0-1 0 0,-1 1 0 0 0,0-1 1 0 0,0 0-1 0 0,0 1 1 0 0,0-1-1 0 0,0 1 0 0 0,0-1 1 0 0,0 1-1 0 0,0 0 1 0 0,0-1-1 0 0,-1 1 1 0 0,-14-10 27 0 0,7 1 186 0 0,2 6-3133 0 0,7 3 2800 0 0,0 0 1 0 0,0 0-1 0 0,-1 0 0 0 0,1 1 0 0 0,0-1 1 0 0,-2 1-623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50.5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 17 10226 0 0,'-30'3'6097'0'0,"26"-2"-5153"0"0,-5 3 1145 0 0,9-3-2043 0 0,0-1 0 0 0,0 0 0 0 0,0 1 1 0 0,0-1-1 0 0,0 1 0 0 0,1-1 0 0 0,-1 1 1 0 0,0-1-1 0 0,0 0 0 0 0,0 1 0 0 0,0-1 0 0 0,0 1 1 0 0,1-1-1 0 0,-1 0 0 0 0,0 1 0 0 0,0-1 1 0 0,1 0-1 0 0,-1 1 0 0 0,0-1 0 0 0,1 0 1 0 0,-1 0-1 0 0,0 1 0 0 0,1-1 0 0 0,-1 0 0 0 0,0 0 1 0 0,1 1-1 0 0,-1-1 0 0 0,0 0 0 0 0,1 0 1 0 0,-1 0-1 0 0,1 0 0 0 0,0 1-37 0 0,1 0 1 0 0,-1 0-1 0 0,0-1 1 0 0,1 1-1 0 0,-1-1 0 0 0,0 1 1 0 0,1-1-1 0 0,-1 0 1 0 0,1 1-1 0 0,-1-1 0 0 0,1 0 1 0 0,-1 0-1 0 0,3 0 0 0 0,11 1 77 0 0,-8 0-49 0 0,1-1-1 0 0,-1 0 0 0 0,0 0 0 0 0,10-1 0 0 0,-14 0-5 0 0,1 1-1 0 0,-1-1 0 0 0,0 0 0 0 0,0 0 1 0 0,0 0-1 0 0,0 0 0 0 0,0 0 1 0 0,0-1-1 0 0,0 1 0 0 0,0-1 0 0 0,5-3 1 0 0,-8 4-6 0 0,0 1 1 0 0,0-1-1 0 0,0 1 0 0 0,0-1 1 0 0,0 1-1 0 0,0-1 1 0 0,0 1-1 0 0,0-1 1 0 0,0 1-1 0 0,-1-1 1 0 0,1 1-1 0 0,0-1 1 0 0,0 1-1 0 0,0-1 0 0 0,-1 1 1 0 0,1 0-1 0 0,0-1 1 0 0,0 1-1 0 0,-1-1 1 0 0,1 1-1 0 0,0 0 1 0 0,-1-1-1 0 0,1 1 1 0 0,0 0-1 0 0,-1-1 0 0 0,1 1 1 0 0,-1 0-1 0 0,1 0 1 0 0,-1-1-1 0 0,-11-7-16 0 0,11 7-59 0 0,0 1 1 0 0,0-1-1 0 0,0 1 0 0 0,-1 0 1 0 0,1-1-1 0 0,0 1 1 0 0,0 0-1 0 0,0 0 0 0 0,-1 0 1 0 0,1 0-1 0 0,0 0 1 0 0,0 0-1 0 0,-1 0 0 0 0,1 0 1 0 0,0 0-1 0 0,0 0 1 0 0,0 1-1 0 0,-1-1 1 0 0,1 1-1 0 0,0-1 0 0 0,0 1 1 0 0,0-1-1 0 0,0 1 1 0 0,-2 1-1 0 0,-10 11-4134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51.0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26 13251 0 0,'-8'8'9035'0'0,"10"-6"-9030"0"0,0 1 1 0 0,0-1-1 0 0,0 0 0 0 0,0 0 1 0 0,0 0-1 0 0,1 0 0 0 0,-1 0 0 0 0,1 0 1 0 0,-1 0-1 0 0,1-1 0 0 0,-1 0 1 0 0,1 1-1 0 0,0-1 0 0 0,0 0 0 0 0,0 0 1 0 0,0 0-1 0 0,0-1 0 0 0,0 1 1 0 0,0-1-1 0 0,0 0 0 0 0,0 0 0 0 0,0 0 1 0 0,0 0-1 0 0,0 0 0 0 0,0 0 1 0 0,0-1-1 0 0,5-1 0 0 0,-3-1 55 0 0,-1 1-1 0 0,1-1 1 0 0,-1 0 0 0 0,0-1-1 0 0,0 1 1 0 0,5-5 0 0 0,-9 7-39 0 0,1 0 0 0 0,0 0 1 0 0,0 0-1 0 0,0 0 1 0 0,-1-1-1 0 0,1 1 0 0 0,0 0 1 0 0,-1 0-1 0 0,1 0 1 0 0,-1 0-1 0 0,0-1 0 0 0,1 1 1 0 0,-1-2-1 0 0,0 2-10 0 0,0 0-1 0 0,0 1 0 0 0,0-1 1 0 0,0 0-1 0 0,-1 1 1 0 0,1-1-1 0 0,0 0 0 0 0,0 1 1 0 0,-1-1-1 0 0,1 1 1 0 0,-1-1-1 0 0,1 1 0 0 0,0-1 1 0 0,-1 1-1 0 0,1-1 1 0 0,-1 1-1 0 0,1-1 1 0 0,-1 1-1 0 0,0-1 0 0 0,1 1 1 0 0,-1 0-1 0 0,1-1 1 0 0,-1 1-1 0 0,0 0 0 0 0,1 0 1 0 0,-1-1-1 0 0,0 1 1 0 0,0 0-1 0 0,-2-1 14 0 0,0 1 1 0 0,0-1-1 0 0,0 1 0 0 0,0-1 1 0 0,0 1-1 0 0,0 0 0 0 0,0 1 1 0 0,0-1-1 0 0,0 0 0 0 0,0 1 1 0 0,0 0-1 0 0,0-1 0 0 0,1 1 1 0 0,-1 0-1 0 0,-5 3 0 0 0,-12 7-7337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0.816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30 9218 0 0,'12'0'852'0'0,"0"-1"0"0"0,18-5 0 0 0,20-1 1017 0 0,19 2-1243 0 0,37 0 572 0 0,-68 3-1119 0 0,-31 0-57 0 0,0 2 0 0 0,-1-1 0 0 0,1 1 1 0 0,0 0-1 0 0,0 0 0 0 0,-1 1 0 0 0,13 2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0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113 31 12640 0 0,'0'0'618'0'0,"-14"-7"1178"0"0,11 7-1160 0 0,0 0 0 0 0,1 0 0 0 0,-1 1 0 0 0,0 0 0 0 0,0-1 0 0 0,0 1 0 0 0,0 0 0 0 0,1 0 1 0 0,-1 1-1 0 0,-4 1 0 0 0,3 0-220 0 0,0 0 1 0 0,0 1-1 0 0,0-1 1 0 0,0 1 0 0 0,-5 6-1 0 0,4-5-265 0 0,1 1 1 0 0,0 0-1 0 0,1 0 0 0 0,0 0 1 0 0,0 0-1 0 0,0 0 0 0 0,0 1 1 0 0,1 0-1 0 0,-2 7 0 0 0,4-11-135 0 0,0 1-1 0 0,0 0 1 0 0,0-1-1 0 0,0 1 1 0 0,1-1-1 0 0,-1 1 1 0 0,1 0 0 0 0,0-1-1 0 0,0 0 1 0 0,0 1-1 0 0,1-1 1 0 0,-1 0-1 0 0,1 1 1 0 0,0-1-1 0 0,-1 0 1 0 0,1 0-1 0 0,1 0 1 0 0,-1 0 0 0 0,0-1-1 0 0,1 1 1 0 0,4 3-1 0 0,3 2-8 0 0,0-1 0 0 0,0 1 0 0 0,1-2-1 0 0,21 11 1 0 0,-29-16-8 0 0,1 0 0 0 0,-1 1 0 0 0,1-1 0 0 0,-1 0-1 0 0,1-1 1 0 0,0 1 0 0 0,-1-1 0 0 0,1 0 0 0 0,0 0 0 0 0,0 0-1 0 0,-1 0 1 0 0,1 0 0 0 0,5-2 0 0 0,-3 0-14 0 0,0 0 0 0 0,0 0 0 0 0,-1 0 0 0 0,1-1 0 0 0,-1 0 0 0 0,0 0-1 0 0,10-7 1 0 0,-8 4 24 0 0,0-1-1 0 0,-1 1 0 0 0,1-1 1 0 0,-1 0-1 0 0,-1 0 0 0 0,1-1 1 0 0,-1 0-1 0 0,-1 0 0 0 0,1 0 1 0 0,5-16-1 0 0,-9 21 18 0 0,0 0 0 0 0,-1 0 0 0 0,1 0-1 0 0,-1 0 1 0 0,1 0 0 0 0,-1 0 0 0 0,0 0 0 0 0,0 1 0 0 0,-1-1 0 0 0,1 0 0 0 0,0 0 0 0 0,-1 0 0 0 0,0 0-1 0 0,0 0 1 0 0,-2-5 0 0 0,1 4 52 0 0,0 1-1 0 0,-1-1 1 0 0,1 0-1 0 0,-1 1 1 0 0,0-1-1 0 0,0 1 1 0 0,-1 0-1 0 0,1 0 1 0 0,-6-4-1 0 0,-2 0-5 0 0,-1 1 1 0 0,1 0-1 0 0,-1 1 1 0 0,0 0-1 0 0,0 1 0 0 0,-17-4 1 0 0,26 8-447 0 0,1-1 1 0 0,0 1 0 0 0,-1 0 0 0 0,1 0-1 0 0,0 0 1 0 0,-1 0 0 0 0,1 0-1 0 0,0 0 1 0 0,-1 1 0 0 0,1-1-1 0 0,-3 2 1 0 0,0-1-1086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2.166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3 0 10594 0 0,'0'1'101'0'0,"0"-1"-1"0"0,-1 1 1 0 0,1 0-1 0 0,0-1 1 0 0,0 1 0 0 0,-1-1-1 0 0,1 1 1 0 0,0 0-1 0 0,0-1 1 0 0,0 1-1 0 0,0 0 1 0 0,0-1-1 0 0,0 1 1 0 0,0 0-1 0 0,0-1 1 0 0,0 1 0 0 0,0 0-1 0 0,0-1 1 0 0,0 1-1 0 0,0 0 1 0 0,1-1-1 0 0,-1 1 1 0 0,0 0-1 0 0,1 0 1 0 0,7 20-439 0 0,-7-17 579 0 0,6 11-84 0 0,0 0 1 0 0,1 0 0 0 0,0-1-1 0 0,1 0 1 0 0,1 0 0 0 0,0-1-1 0 0,1 0 1 0 0,0-1-1 0 0,16 13 1 0 0,-23-21-141 0 0,0 0 1 0 0,-1 1-1 0 0,0-1 0 0 0,0 0 1 0 0,0 1-1 0 0,0 0 0 0 0,-1 0 1 0 0,3 6-1 0 0,-3-6-46 0 0,0 0-1 0 0,1 0 1 0 0,-1 0-1 0 0,1-1 1 0 0,0 0-1 0 0,0 1 1 0 0,7 6-1 0 0,-7-9-230 0 0,-2-1-104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3.224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148 0 9386 0 0,'-18'73'1407'0'0,"-4"15"539"0"0,9-48-1388 0 0,2 1 0 0 0,2 1 0 0 0,-6 61 0 0 0,-10 79 344 0 0,7-52-307 0 0,16-97-27 0 0,2-26-504 0 0,-1 0 0 0 0,1 0 0 0 0,-1 1 0 0 0,0-1 0 0 0,-1 0 0 0 0,1 0 0 0 0,-1 0 0 0 0,-4 6 0 0 0,6-10-814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5.204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187 0 9218 0 0,'-1'3'154'0'0,"0"0"0"0"0,0 0 1 0 0,0 0-1 0 0,0 0 0 0 0,1 1 0 0 0,-1-1 0 0 0,1 0 0 0 0,0 0 1 0 0,0 0-1 0 0,0 0 0 0 0,1 5 0 0 0,-1 0-12 0 0,-1 16 31 0 0,-1-1 0 0 0,-1 0 0 0 0,-1 0 0 0 0,-10 33 0 0 0,12-48-119 0 0,-1 1 0 0 0,0-1 0 0 0,-1 0 0 0 0,0-1 0 0 0,0 1 0 0 0,0 0 0 0 0,-1-1 0 0 0,-1 0 0 0 0,1 0 0 0 0,-1-1 0 0 0,0 0 0 0 0,0 0 0 0 0,-1 0 0 0 0,0-1 0 0 0,-7 6 0 0 0,12-10-73 0 0,1-1 1 0 0,0 1 0 0 0,0-1-1 0 0,0 1 1 0 0,-1-1 0 0 0,1 1-1 0 0,0-1 1 0 0,-1 1 0 0 0,1-1-1 0 0,0 0 1 0 0,-1 0 0 0 0,1 0-1 0 0,0 0 1 0 0,-1 0 0 0 0,1 0-1 0 0,0 0 1 0 0,-1 0 0 0 0,1-1-1 0 0,0 1 1 0 0,-1 0 0 0 0,1-1-1 0 0,0 1 1 0 0,0-1 0 0 0,-2 0-1 0 0,1-1-64 0 0,0 0 0 0 0,0 0-1 0 0,0 0 1 0 0,0 0 0 0 0,0 0-1 0 0,0 0 1 0 0,1-1 0 0 0,-1 1-1 0 0,1-1 1 0 0,-1 1 0 0 0,0-4-1 0 0,-1-3-112 0 0,0 1 0 0 0,1-1-1 0 0,-1 0 1 0 0,2 0 0 0 0,0 0-1 0 0,-1-14 1 0 0,2 17 208 0 0,0 0 0 0 0,1-1 0 0 0,-1 1 0 0 0,1 0 0 0 0,1 0 0 0 0,-1 0-1 0 0,1 0 1 0 0,0 0 0 0 0,4-9 0 0 0,-4 13-38 0 0,-1-1 0 0 0,1 1 0 0 0,0 0 0 0 0,0 0 0 0 0,0-1 1 0 0,1 1-1 0 0,-1 1 0 0 0,0-1 0 0 0,1 0 0 0 0,-1 1 0 0 0,1-1 0 0 0,-1 1 0 0 0,1 0 0 0 0,0 0 0 0 0,0 0 0 0 0,0 0 0 0 0,-1 0 0 0 0,1 0 0 0 0,0 1 1 0 0,0 0-1 0 0,0-1 0 0 0,3 1 0 0 0,0 0 107 0 0,0 1 1 0 0,0-1 0 0 0,0 1 0 0 0,0 0-1 0 0,0 0 1 0 0,-1 1 0 0 0,1 0 0 0 0,-1 0-1 0 0,1 0 1 0 0,-1 0 0 0 0,0 1-1 0 0,1 0 1 0 0,-1 0 0 0 0,-1 1 0 0 0,1-1-1 0 0,0 1 1 0 0,3 4 0 0 0,7 8 633 0 0,0 1 0 0 0,-1 1 0 0 0,13 22 0 0 0,-21-31-609 0 0,11 23 609 0 0,-15-26-535 0 0,1 0 1 0 0,0 0 0 0 0,0-1-1 0 0,0 1 1 0 0,1-1 0 0 0,0 0-1 0 0,0 0 1 0 0,0 0 0 0 0,6 5 0 0 0,-10-10-214 0 0,0 0 1 0 0,0 1 0 0 0,0-1 0 0 0,0 0 0 0 0,0 0 0 0 0,1 0 0 0 0,-1 0 0 0 0,0 1 0 0 0,0-1 0 0 0,0 0 0 0 0,0 0 0 0 0,0 0 0 0 0,1 0 0 0 0,-1 0 0 0 0,0 0-1 0 0,0 1 1 0 0,0-1 0 0 0,0 0 0 0 0,1 0 0 0 0,-1 0 0 0 0,0 0 0 0 0,0 0 0 0 0,0 0 0 0 0,0 0 0 0 0,1 0 0 0 0,-1 0 0 0 0,0 0 0 0 0,0 0 0 0 0,0 0-1 0 0,1 0 1 0 0,-1 0 0 0 0,0 0 0 0 0,0 0 0 0 0,0 0 0 0 0,1 0 0 0 0,-1 0 0 0 0,0 0 0 0 0,0 0 0 0 0,0-1 0 0 0,0 1 0 0 0,1 0 0 0 0,-1 0 0 0 0,0 0 0 0 0,0 0-1 0 0,0 0 1 0 0,0 0 0 0 0,0 0 0 0 0,1-1 0 0 0,-1 1 0 0 0,0 0 0 0 0,0 0 0 0 0,0 0 0 0 0,0 0 0 0 0,0-1 0 0 0,0 1 0 0 0,0 0 0 0 0,0 0 0 0 0,0 0-1 0 0,0-1 1 0 0,1 1 0 0 0,-1 0 0 0 0,0 0 0 0 0,0-1 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6.453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0 9218 0 0,'5'18'2660'0'0,"11"12"-2948"0"0,-4-10 244 0 0,20 56 2021 0 0,31 108-1 0 0,-50-130-1538 0 0,-10-38-191 0 0,1 0 0 0 0,0 0 0 0 0,1-1 0 0 0,10 21 0 0 0,-12-32-198 0 0,-2-3-379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7.007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180 0 10594 0 0,'-2'0'51'0'0,"0"0"-1"0"0,1 0 0 0 0,-1 0 0 0 0,0 0 1 0 0,1 1-1 0 0,-1-1 0 0 0,1 0 1 0 0,-1 1-1 0 0,1-1 0 0 0,-1 1 1 0 0,0-1-1 0 0,1 1 0 0 0,0 0 0 0 0,-1 0 1 0 0,1-1-1 0 0,-1 1 0 0 0,1 0 1 0 0,-2 3-1 0 0,-25 22-62 0 0,24-21 505 0 0,-24 21 1462 0 0,10-8-1276 0 0,-19 23 1 0 0,32-36-751 0 0,1 0 0 0 0,1 1 0 0 0,-1 0 0 0 0,1-1 0 0 0,0 1 0 0 0,0 0 0 0 0,1 0 0 0 0,0 1 0 0 0,-3 10 0 0 0,5-15-258 0 0,0 0-14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7.669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2 1 12899 0 0,'-1'6'2320'0'0,"4"18"-3545"0"0,-1-12 1334 0 0,0 112 2248 0 0,-2-109-7823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39.406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3 9274 0 0,'30'5'856'0'0,"-1"-2"0"0"0,1-1 1 0 0,40-2-1 0 0,76-6-680 0 0,400 0 1008 0 0,-151 15-200 0 0,-193-4-720 0 0,-202-4-256 0 0,1-1 0 0 0,-1 1 0 0 0,1-1-1 0 0,-1 1 1 0 0,1-1 0 0 0,-1 1 0 0 0,1 0 0 0 0,-1-1-1 0 0,1 1 1 0 0,-1-1 0 0 0,0 1 0 0 0,1 0 0 0 0,-1 0-1 0 0,0-1 1 0 0,0 1 0 0 0,1 0 0 0 0,-1 0 0 0 0,0-1-1 0 0,0 1 1 0 0,0 0 0 0 0,0 0 0 0 0,0-1-1 0 0,0 2 1 0 0,2 29 299 0 0,-1-16-225 0 0,4 124-2922 0 0,-5-128 2148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5:41.382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 0 9218 0 0,'7'9'2598'0'0,"-7"-8"-2467"0"0,1 0-1 0 0,0 0 1 0 0,0 0-1 0 0,-1 0 1 0 0,1 0-1 0 0,0 0 1 0 0,0 0-1 0 0,0-1 1 0 0,0 1-1 0 0,1 0 1 0 0,-1-1-1 0 0,0 1 1 0 0,0 0-1 0 0,0-1 1 0 0,2 1-1 0 0,7 2-61 0 0,-1-1 0 0 0,1 0-1 0 0,0 0 1 0 0,0-1-1 0 0,0 0 1 0 0,0-1 0 0 0,0 0-1 0 0,0-1 1 0 0,0 0 0 0 0,18-4-1 0 0,-15 4-1209 0 0,-12 1 818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2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3 0 10594 0 0,'0'1'101'0'0,"0"-1"-1"0"0,-1 1 1 0 0,1 0-1 0 0,0-1 1 0 0,0 1 0 0 0,-1-1-1 0 0,1 1 1 0 0,0 0-1 0 0,0-1 1 0 0,0 1-1 0 0,0 0 1 0 0,0-1-1 0 0,0 1 1 0 0,0 0-1 0 0,0-1 1 0 0,0 1 0 0 0,0 0-1 0 0,0-1 1 0 0,0 1-1 0 0,0 0 1 0 0,1-1-1 0 0,-1 1 1 0 0,0 0-1 0 0,1 0 1 0 0,7 20-439 0 0,-7-17 579 0 0,6 11-84 0 0,0 0 1 0 0,1 0 0 0 0,0-1-1 0 0,1 0 1 0 0,1 0 0 0 0,0-1-1 0 0,1 0 1 0 0,0-1-1 0 0,16 13 1 0 0,-23-21-141 0 0,0 0 1 0 0,-1 1-1 0 0,0-1 0 0 0,0 0 1 0 0,0 1-1 0 0,0 0 0 0 0,-1 0 1 0 0,3 6-1 0 0,-3-6-46 0 0,0 0-1 0 0,1 0 1 0 0,-1 0-1 0 0,1-1 1 0 0,0 0-1 0 0,0 1 1 0 0,7 6-1 0 0,-7-9-230 0 0,-2-1-104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3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148 0 9386 0 0,'-18'73'1407'0'0,"-4"15"539"0"0,9-48-1388 0 0,2 1 0 0 0,2 1 0 0 0,-6 61 0 0 0,-10 79 344 0 0,7-52-307 0 0,16-97-27 0 0,2-26-504 0 0,-1 0 0 0 0,1 0 0 0 0,-1 1 0 0 0,0-1 0 0 0,-1 0 0 0 0,1 0 0 0 0,-1 0 0 0 0,-4 6 0 0 0,6-10-814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1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36 2 17287 0 0,'0'0'1008'0'0,"-3"-2"348"0"0,-6 7 1992 0 0,6 3-2886 0 0,0 0-1 0 0,1 0 0 0 0,1 0 1 0 0,-1 1-1 0 0,1-1 0 0 0,1 0 1 0 0,-1 9-1 0 0,-1 17-144 0 0,-4 27 514 0 0,4-1-1 0 0,8 116 1 0 0,-8-146-1074 0 0,1-26 62 0 0,0 0 1 0 0,1-1-1 0 0,-1 1 1 0 0,1 0-1 0 0,0 0 1 0 0,0 0-1 0 0,1-1 1 0 0,0 8-1 0 0,4-4-5367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4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187 0 9218 0 0,'-1'3'154'0'0,"0"0"0"0"0,0 0 1 0 0,0 0-1 0 0,0 0 0 0 0,1 1 0 0 0,-1-1 0 0 0,1 0 0 0 0,0 0 1 0 0,0 0-1 0 0,0 0 0 0 0,1 5 0 0 0,-1 0-12 0 0,-1 16 31 0 0,-1-1 0 0 0,-1 0 0 0 0,-1 0 0 0 0,-10 33 0 0 0,12-48-119 0 0,-1 1 0 0 0,0-1 0 0 0,-1 0 0 0 0,0-1 0 0 0,0 1 0 0 0,0 0 0 0 0,-1-1 0 0 0,-1 0 0 0 0,1 0 0 0 0,-1-1 0 0 0,0 0 0 0 0,0 0 0 0 0,-1 0 0 0 0,0-1 0 0 0,-7 6 0 0 0,12-10-73 0 0,1-1 1 0 0,0 1 0 0 0,0-1-1 0 0,0 1 1 0 0,-1-1 0 0 0,1 1-1 0 0,0-1 1 0 0,-1 1 0 0 0,1-1-1 0 0,0 0 1 0 0,-1 0 0 0 0,1 0-1 0 0,0 0 1 0 0,-1 0 0 0 0,1 0-1 0 0,0 0 1 0 0,-1 0 0 0 0,1-1-1 0 0,0 1 1 0 0,-1 0 0 0 0,1-1-1 0 0,0 1 1 0 0,0-1 0 0 0,-2 0-1 0 0,1-1-64 0 0,0 0 0 0 0,0 0-1 0 0,0 0 1 0 0,0 0 0 0 0,0 0-1 0 0,0 0 1 0 0,1-1 0 0 0,-1 1-1 0 0,1-1 1 0 0,-1 1 0 0 0,0-4-1 0 0,-1-3-112 0 0,0 1 0 0 0,1-1-1 0 0,-1 0 1 0 0,2 0 0 0 0,0 0-1 0 0,-1-14 1 0 0,2 17 208 0 0,0 0 0 0 0,1-1 0 0 0,-1 1 0 0 0,1 0 0 0 0,1 0 0 0 0,-1 0-1 0 0,1 0 1 0 0,0 0 0 0 0,4-9 0 0 0,-4 13-38 0 0,-1-1 0 0 0,1 1 0 0 0,0 0 0 0 0,0 0 0 0 0,0-1 1 0 0,1 1-1 0 0,-1 1 0 0 0,0-1 0 0 0,1 0 0 0 0,-1 1 0 0 0,1-1 0 0 0,-1 1 0 0 0,1 0 0 0 0,0 0 0 0 0,0 0 0 0 0,0 0 0 0 0,-1 0 0 0 0,1 0 0 0 0,0 1 1 0 0,0 0-1 0 0,0-1 0 0 0,3 1 0 0 0,0 0 107 0 0,0 1 1 0 0,0-1 0 0 0,0 1 0 0 0,0 0-1 0 0,0 0 1 0 0,-1 1 0 0 0,1 0 0 0 0,-1 0-1 0 0,1 0 1 0 0,-1 0 0 0 0,0 1-1 0 0,1 0 1 0 0,-1 0 0 0 0,-1 1 0 0 0,1-1-1 0 0,0 1 1 0 0,3 4 0 0 0,7 8 633 0 0,0 1 0 0 0,-1 1 0 0 0,13 22 0 0 0,-21-31-609 0 0,11 23 609 0 0,-15-26-535 0 0,1 0 1 0 0,0 0 0 0 0,0-1-1 0 0,0 1 1 0 0,1-1 0 0 0,0 0-1 0 0,0 0 1 0 0,0 0 0 0 0,6 5 0 0 0,-10-10-214 0 0,0 0 1 0 0,0 1 0 0 0,0-1 0 0 0,0 0 0 0 0,0 0 0 0 0,1 0 0 0 0,-1 0 0 0 0,0 1 0 0 0,0-1 0 0 0,0 0 0 0 0,0 0 0 0 0,0 0 0 0 0,1 0 0 0 0,-1 0 0 0 0,0 0-1 0 0,0 1 1 0 0,0-1 0 0 0,0 0 0 0 0,1 0 0 0 0,-1 0 0 0 0,0 0 0 0 0,0 0 0 0 0,0 0 0 0 0,0 0 0 0 0,1 0 0 0 0,-1 0 0 0 0,0 0 0 0 0,0 0 0 0 0,0 0-1 0 0,1 0 1 0 0,-1 0 0 0 0,0 0 0 0 0,0 0 0 0 0,0 0 0 0 0,1 0 0 0 0,-1 0 0 0 0,0 0 0 0 0,0 0 0 0 0,0-1 0 0 0,0 1 0 0 0,1 0 0 0 0,-1 0 0 0 0,0 0 0 0 0,0 0-1 0 0,0 0 1 0 0,0 0 0 0 0,0 0 0 0 0,1-1 0 0 0,-1 1 0 0 0,0 0 0 0 0,0 0 0 0 0,0 0 0 0 0,0 0 0 0 0,0-1 0 0 0,0 1 0 0 0,0 0 0 0 0,0 0 0 0 0,0 0-1 0 0,0-1 1 0 0,1 1 0 0 0,-1 0 0 0 0,0 0 0 0 0,0-1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5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0 9218 0 0,'5'18'2660'0'0,"11"12"-2948"0"0,-4-10 244 0 0,20 56 2021 0 0,31 108-1 0 0,-50-130-1538 0 0,-10-38-191 0 0,1 0 0 0 0,0 0 0 0 0,1-1 0 0 0,10 21 0 0 0,-12-32-198 0 0,-2-3-379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6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180 0 10594 0 0,'-2'0'51'0'0,"0"0"-1"0"0,1 0 0 0 0,-1 0 0 0 0,0 0 1 0 0,1 1-1 0 0,-1-1 0 0 0,1 0 1 0 0,-1 1-1 0 0,1-1 0 0 0,-1 1 1 0 0,0-1-1 0 0,1 1 0 0 0,0 0 0 0 0,-1 0 1 0 0,1-1-1 0 0,-1 1 0 0 0,1 0 1 0 0,-2 3-1 0 0,-25 22-62 0 0,24-21 505 0 0,-24 21 1462 0 0,10-8-1276 0 0,-19 23 1 0 0,32-36-751 0 0,1 0 0 0 0,1 1 0 0 0,-1 0 0 0 0,1-1 0 0 0,0 1 0 0 0,0 0 0 0 0,1 0 0 0 0,0 1 0 0 0,-3 10 0 0 0,5-15-258 0 0,0 0-14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7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2 1 12899 0 0,'-1'6'2320'0'0,"4"18"-3545"0"0,-1-12 1334 0 0,0 112 2248 0 0,-2-109-7823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8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3 9274 0 0,'30'5'856'0'0,"-1"-2"0"0"0,1-1 1 0 0,40-2-1 0 0,76-6-680 0 0,400 0 1008 0 0,-151 15-200 0 0,-193-4-720 0 0,-202-4-256 0 0,1-1 0 0 0,-1 1 0 0 0,1-1-1 0 0,-1 1 1 0 0,1-1 0 0 0,-1 1 0 0 0,1 0 0 0 0,-1-1-1 0 0,1 1 1 0 0,-1-1 0 0 0,0 1 0 0 0,1 0 0 0 0,-1 0-1 0 0,0-1 1 0 0,0 1 0 0 0,1 0 0 0 0,-1 0 0 0 0,0-1-1 0 0,0 1 1 0 0,0 0 0 0 0,0 0 0 0 0,0-1-1 0 0,0 2 1 0 0,2 29 299 0 0,-1-16-225 0 0,4 124-2922 0 0,-5-128 2148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03.159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 0 9218 0 0,'7'9'2598'0'0,"-7"-8"-2467"0"0,1 0-1 0 0,0 0 1 0 0,0 0-1 0 0,-1 0 1 0 0,1 0-1 0 0,0 0 1 0 0,0 0-1 0 0,0-1 1 0 0,0 1-1 0 0,1 0 1 0 0,-1-1-1 0 0,0 1 1 0 0,0 0-1 0 0,0-1 1 0 0,2 1-1 0 0,7 2-61 0 0,-1-1 0 0 0,1 0-1 0 0,0 0 1 0 0,0-1-1 0 0,0 0 1 0 0,0-1 0 0 0,0 0-1 0 0,0-1 1 0 0,0 0 0 0 0,18-4-1 0 0,-15 4-1209 0 0,-12 1 818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472 298 8032 0 0,'0'0'185'0'0,"3"-2"-40"0"0,6-2 24 0 0,1-1-1 0 0,-1 0 0 0 0,0 0 1 0 0,-1-1-1 0 0,1 0 1 0 0,-1-1-1 0 0,0 0 0 0 0,-1 0 1 0 0,0-1-1 0 0,10-12 0 0 0,-11 12-2 0 0,-1 0 0 0 0,1-1-1 0 0,-1 0 1 0 0,0 1-1 0 0,-1-2 1 0 0,0 1 0 0 0,0 0-1 0 0,-2-1 1 0 0,4-12-1 0 0,-6 15-88 0 0,1 1-1 0 0,0-1 1 0 0,0-1-1 0 0,-1 2 1 0 0,-1-1 0 0 0,1 0-1 0 0,-1 0 1 0 0,-2-8-1 0 0,2 13-52 0 0,0-1 1 0 0,1 1-1 0 0,-1-1 0 0 0,0 1 1 0 0,-1 0-1 0 0,2 0 0 0 0,-2 0 0 0 0,0 0 1 0 0,2 0-1 0 0,-2 0 0 0 0,0 0 0 0 0,0 1 1 0 0,0-1-1 0 0,1 1 0 0 0,-2-1 1 0 0,2 0-1 0 0,-2 1 0 0 0,2 0 0 0 0,-2-1 1 0 0,1 2-1 0 0,0-1 0 0 0,0 0 0 0 0,0 0 1 0 0,-1 0-1 0 0,-4 0 0 0 0,3 1 0 0 0,0-1 0 0 0,-1 1 0 0 0,1 0 0 0 0,0 0 0 0 0,0 1 0 0 0,0 0 0 0 0,0-1 0 0 0,0 1-1 0 0,0 0 1 0 0,1 1 0 0 0,-1-2 0 0 0,0 2 0 0 0,-5 3 0 0 0,3-1-2 0 0,0 0-1 0 0,1 1 1 0 0,-1-1-1 0 0,0 1 1 0 0,2 0-1 0 0,-1 1 1 0 0,-5 5-1 0 0,-3 9 22 0 0,0 1-1 0 0,2 0 1 0 0,-14 33 0 0 0,24-51-37 0 0,-16 37 69 0 0,-17 72 0 0 0,0 45 29 0 0,34-156-103 0 0,-33 143 146 0 0,26-111-60 0 0,-1-1 0 0 0,-1 1 1 0 0,-3-2-1 0 0,-21 48 1 0 0,26-67-39 0 0,-1 0 0 0 0,1 0 1 0 0,-1-2-1 0 0,-1 1 0 0 0,1-1 0 0 0,-2 0 0 0 0,-12 10 1 0 0,15-15 2 0 0,1 0-1 0 0,-1 0 1 0 0,1-1 0 0 0,-1 0 0 0 0,0-1 0 0 0,-1 1 0 0 0,1-2 0 0 0,0 1 0 0 0,-1 0-1 0 0,0-2 1 0 0,1 1 0 0 0,-1 0 0 0 0,-11-1 0 0 0,18-1-36 0 0,0 0 1 0 0,0 0-1 0 0,0 0 1 0 0,0 0-1 0 0,0 0 0 0 0,0 0 1 0 0,0 0-1 0 0,1-1 1 0 0,-1 1-1 0 0,1 0 1 0 0,-1 0-1 0 0,0 0 0 0 0,0-1 1 0 0,1 1-1 0 0,-1-1 1 0 0,0 1-1 0 0,0-1 0 0 0,1 0 1 0 0,-1 1-1 0 0,1 0 1 0 0,-1-1-1 0 0,1 0 1 0 0,-1 1-1 0 0,1-1 0 0 0,-1 0 1 0 0,1 1-1 0 0,-1-1 1 0 0,1-2-1 0 0,-1 2 12 0 0,1-2-1 0 0,-1 2 1 0 0,1-2-1 0 0,0 2 1 0 0,0-2-1 0 0,0 1 1 0 0,0 0-1 0 0,1 0 1 0 0,-1 0-1 0 0,0 0 1 0 0,1-4-1 0 0,1 4-9 0 0,-1 0-1 0 0,0-1 1 0 0,0 1-1 0 0,1-1 0 0 0,-1 1 1 0 0,1 0-1 0 0,0-1 1 0 0,-1 2-1 0 0,1-2 0 0 0,0 2 1 0 0,1-1-1 0 0,-2 0 0 0 0,2 0 1 0 0,-1 0-1 0 0,0 1 1 0 0,1 0-1 0 0,-1-1 0 0 0,1 2 1 0 0,-1-1-1 0 0,6-2 0 0 0,6-1 55 0 0,-2 2-1 0 0,2 0 1 0 0,16-2-1 0 0,4 0 104 0 0,-20 2-89 0 0,0 0 0 0 0,0 1 0 0 0,1 0-1 0 0,-2 1 1 0 0,2 1 0 0 0,-1 0 0 0 0,0 1 0 0 0,21 5 0 0 0,-32-5-63 0 0,0-1 0 0 0,0 0 0 0 0,0 2 0 0 0,0-2 0 0 0,0 1 0 0 0,-1 0 0 0 0,1 1 0 0 0,0-1 0 0 0,-1 0 0 0 0,0 1 1 0 0,1-1-1 0 0,-2 1 0 0 0,2 0 0 0 0,-2 0 0 0 0,1-1 0 0 0,0 2 0 0 0,-1-1 0 0 0,0 0 0 0 0,1 0 0 0 0,-2 0 0 0 0,1 1 0 0 0,0 0 0 0 0,0-1 0 0 0,0 4 0 0 0,-1-5-9 0 0,0 1 0 0 0,1-1 0 0 0,-1 1 0 0 0,1-1 0 0 0,1 0-1 0 0,-2 1 1 0 0,1-2 0 0 0,1 2 0 0 0,-1-1 0 0 0,0 0 0 0 0,1 0 0 0 0,-1 0 0 0 0,1 0 0 0 0,0 0 0 0 0,-1-1-1 0 0,1 1 1 0 0,3 2 0 0 0,-2-2 2 0 0,1-1-1 0 0,-1 1 1 0 0,1-1-1 0 0,-1 1 1 0 0,1-1-1 0 0,-1 0 1 0 0,1 0-1 0 0,0-1 0 0 0,0 1 1 0 0,5 0-1 0 0,2-2 13 0 0,0 1 0 0 0,0-2 0 0 0,-1 1 0 0 0,2-1 0 0 0,-2 0 0 0 0,0-1 0 0 0,12-5 0 0 0,-8 2 59 0 0,13-4 207 0 0,-13 2-132 0 0,-9 4-65 0 0,-2 4 12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4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15 13360 0 0,'0'0'2809'0'0,"2"1"-2415"0"0,6 2-195 0 0,0-1-1 0 0,0 0 1 0 0,0 0-1 0 0,0 0 1 0 0,0-2-1 0 0,12 1 1 0 0,44-10 634 0 0,-54 9-681 0 0,0-1 0 0 0,16-5 0 0 0,12 0 468 0 0,-14 1 63 0 0,-25 5-645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25 12552 0 0,'0'0'2022'0'0,"2"1"-1883"0"0,1 0 69 0 0,-1 0-1 0 0,1 0 1 0 0,-1-1-1 0 0,0 1 1 0 0,1-1 0 0 0,-1 0-1 0 0,1 0 1 0 0,0 0 0 0 0,-1 0-1 0 0,5 0 1 0 0,31-6 485 0 0,-5 0 16 0 0,39-6 195 0 0,21 6 107 0 0,-93 6-818 0 0,0 0-93 0 0,-2 0-52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23 11152 0 0,'0'0'3424'0'0,"4"0"-3280"0"0,229-17 3130 0 0,-200 11-2835 0 0,-29 6-377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2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67 21191 0 0,'0'0'3259'0'0,"20"-5"-2142"0"0,1 3-596 0 0,1-2 0 0 0,-1 0 0 0 0,0-1 0 0 0,39-16 0 0 0,-16 9-506 0 0,-33 9-34 0 0,23-7-1 0 0,-33 9-156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 45 3208 0 0,'0'-28'176'0'0,"7"11"4722"0"0,-7 18-4822 0 0,-8 160 2148 0 0,5-134-2009 0 0,3-21-96 0 0,-1 1-1 0 0,0-1 1 0 0,2 11 0 0 0,0 10 298 0 0,-1-21-363 0 0,0 0-1 0 0,0 0 1 0 0,1-1-1 0 0,0 2 1 0 0,0-2-1 0 0,0 1 1 0 0,1-1 0 0 0,0 1-1 0 0,-1 0 1 0 0,5 5-1 0 0,-1-1 54 0 0,-5-8-76 0 0,0-1 0 0 0,0 0 0 0 0,0 0 0 0 0,1 1 0 0 0,-1-2 0 0 0,1 1 0 0 0,0 1 0 0 0,0-1-1 0 0,-1-1 1 0 0,0 1 0 0 0,1 0 0 0 0,0 0 0 0 0,0 0 0 0 0,2 1 271 0 0,-3-6-14 0 0,0 2-232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34 14872 0 0,'0'0'6005'0'0,"2"0"-5593"0"0,62-3 1578 0 0,-33 3-1506 0 0,0-2-1 0 0,47-9 1 0 0,-10-2 107 0 0,-52 10-452 0 0,1 2 1 0 0,-1 0 0 0 0,31 3-1 0 0,-28 3 853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18791 0 0,'0'0'2128'0'0,"2"2"-1984"0"0,0 6 105 0 0,0-1-1 0 0,0 1 0 0 0,0-1 0 0 0,-1 0 1 0 0,2 16-1 0 0,-3 45 754 0 0,-1-36-834 0 0,-3 85 1343 0 0,4-108-1425 0 0,0-1 0 0 0,0 0 1 0 0,3 14-1 0 0,1 16 240 0 0,-4-28-208 0 0,0-6-86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20 18695 0 0,'0'0'906'0'0,"2"0"-445"0"0,106-6 1769 0 0,4-2 287 0 0,28 2-989 0 0,-136 6-1498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 86 18791 0 0,'0'0'1320'0'0,"1"-3"-930"0"0,8-9 107 0 0,0 1 1 0 0,16-15-1 0 0,-21 22-326 0 0,0 1-1 0 0,0-1 1 0 0,1 1 0 0 0,1 0-1 0 0,-1 0 1 0 0,-1 1-1 0 0,2 0 1 0 0,0-1 0 0 0,8-2-1 0 0,-12 5-99 0 0,1 0 0 0 0,-1-1 0 0 0,1 1 0 0 0,-1 0 0 0 0,0 0-1 0 0,1-1 1 0 0,-1 2 0 0 0,1-1 0 0 0,-1 0 0 0 0,0 1 0 0 0,1-1 0 0 0,-1 0-1 0 0,1 1 1 0 0,-1 0 0 0 0,4 1 0 0 0,-5 0-54 0 0,1-1 1 0 0,-1 0-1 0 0,0 0 0 0 0,1 0 0 0 0,-1 1 1 0 0,0-2-1 0 0,0 2 0 0 0,0 0 0 0 0,0-1 1 0 0,0 0-1 0 0,0 1 0 0 0,-1-1 0 0 0,1 1 1 0 0,0-1-1 0 0,-1 1 0 0 0,0 0 0 0 0,1 0 1 0 0,-1 0-1 0 0,1-1 0 0 0,-1 1 0 0 0,0-1 1 0 0,0 4-1 0 0,0 2-2 0 0,-1 0-1 0 0,0-1 1 0 0,1 1 0 0 0,-2 0 0 0 0,0-1-1 0 0,1 1 1 0 0,-2 0 0 0 0,1-1 0 0 0,0 0-1 0 0,-2 0 1 0 0,1 1 0 0 0,0-2 0 0 0,-1 1-1 0 0,0-1 1 0 0,0 1 0 0 0,-9 8 0 0 0,-8 6 24 0 0,-44 53 55 0 0,40-50-58 0 0,20-20-27 0 0,2 0-1 0 0,-1 0 1 0 0,0 1-1 0 0,1-1 0 0 0,0 1 1 0 0,-1 0-1 0 0,-2 4 1 0 0,5-6-7 0 0,0 0-1 0 0,1-2 1 0 0,0 2 0 0 0,0 0 0 0 0,-1-1 0 0 0,1 1-1 0 0,-1-1 1 0 0,1 0 0 0 0,0 1 0 0 0,0-1-1 0 0,0 1 1 0 0,0-1 0 0 0,0 0 0 0 0,1 1 0 0 0,-1 0-1 0 0,0-1 1 0 0,1 0 0 0 0,-1 1 0 0 0,0-1-1 0 0,1 0 1 0 0,0 1 0 0 0,-1-1 0 0 0,1 0 0 0 0,0 1-1 0 0,-1-2 1 0 0,2 2 0 0 0,-1-1 0 0 0,0 0-1 0 0,-1 0 1 0 0,2 0 0 0 0,-1 0 0 0 0,0 0 0 0 0,0-1-1 0 0,1 1 1 0 0,-1 0 0 0 0,2 1 0 0 0,0-1 0 0 0,0 2 0 0 0,1-2 1 0 0,0 1-1 0 0,-1-1 0 0 0,1 0 1 0 0,0 1-1 0 0,0-1 0 0 0,0-1 1 0 0,0 1-1 0 0,0-1 0 0 0,0 1 1 0 0,5-1-1 0 0,7-3 7 0 0,0-1 0 0 0,0-1 1 0 0,-1 0-1 0 0,21-10 0 0 0,-19 8 15 0 0,0 0 0 0 0,36-9 1 0 0,-47 15-10 0 0,1-1 0 0 0,-1 0 0 0 0,0 0 0 0 0,0 0 1 0 0,0-1-1 0 0,6-4 0 0 0,-9 6 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177 0 18391 0 0,'0'0'1899'0'0,"-2"1"-1707"0"0,-2 0-143 0 0,2-1 1 0 0,0 2-1 0 0,-1-1 1 0 0,1 0-1 0 0,-1 1 0 0 0,1 0 1 0 0,0-1-1 0 0,-1 1 0 0 0,1-1 1 0 0,0 2-1 0 0,0-2 1 0 0,0 2-1 0 0,1-1 0 0 0,-4 5 1 0 0,-22 41 828 0 0,20-35-628 0 0,-11 22 111 0 0,1 2-1 0 0,2 0 1 0 0,2 1-1 0 0,1 0 0 0 0,-13 78 1 0 0,24-98-266 0 0,-1 0 0 0 0,2 0-1 0 0,2 25 1 0 0,-1-34-62 0 0,0-1 0 0 0,1 0 0 0 0,0 0 0 0 0,0 0 0 0 0,1 0-1 0 0,0 0 1 0 0,0-1 0 0 0,1 1 0 0 0,7 9 0 0 0,-11-16-28 0 0,0 0 0 0 0,1 0-1 0 0,0 0 1 0 0,0-1 0 0 0,0 1 0 0 0,-1 0 0 0 0,1 0 0 0 0,0-1-1 0 0,0 1 1 0 0,0-1 0 0 0,0 0 0 0 0,0 1 0 0 0,0-1 0 0 0,0 1-1 0 0,0-1 1 0 0,0 1 0 0 0,0-1 0 0 0,0 0 0 0 0,0 0 0 0 0,0 0-1 0 0,0 1 1 0 0,0-1 0 0 0,0 0 0 0 0,0-1 0 0 0,1 1 0 0 0,-2 0 0 0 0,1 0-1 0 0,1-1 1 0 0,-1 1 0 0 0,1-1 0 0 0,5 0 6 0 0,1 0 5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202 217 17887 0 0,'-5'5'231'0'0,"0"0"0"0"0,0-1 0 0 0,1 1-1 0 0,0 1 1 0 0,0-1 0 0 0,0 1 0 0 0,0 0-1 0 0,0-1 1 0 0,2 2 0 0 0,-1-1-1 0 0,0 0 1 0 0,1 1 0 0 0,0-1 0 0 0,1 1-1 0 0,-1 0 1 0 0,1-1 0 0 0,1 1 0 0 0,-1 11-1 0 0,1-16-184 0 0,1-1-1 0 0,-1 1 0 0 0,0-1 0 0 0,1 1 1 0 0,-1-1-1 0 0,1 0 0 0 0,0 1 1 0 0,0-1-1 0 0,-1 0 0 0 0,1 0 0 0 0,0 1 1 0 0,0-1-1 0 0,0 0 0 0 0,0 0 1 0 0,0 0-1 0 0,1 0 0 0 0,-2 0 0 0 0,2 0 1 0 0,-1 0-1 0 0,0 0 0 0 0,1-1 0 0 0,-1 1 1 0 0,0-1-1 0 0,1 1 0 0 0,2 0 1 0 0,0 0 21 0 0,0 0 1 0 0,0 0 0 0 0,0 0-1 0 0,0 0 1 0 0,0-1 0 0 0,0 0 0 0 0,1 0-1 0 0,5-1 1 0 0,-1-1-32 0 0,0 0 1 0 0,-1-1-1 0 0,1 0 1 0 0,-1 0-1 0 0,0-1 0 0 0,0 0 1 0 0,-1-1-1 0 0,1 0 1 0 0,-1 1-1 0 0,0-2 1 0 0,0 0-1 0 0,-1 1 0 0 0,9-12 1 0 0,-4 4-2 0 0,-1 0 1 0 0,0-1-1 0 0,-2 0 0 0 0,1-1 1 0 0,-2 1-1 0 0,9-22 0 0 0,-15 32-27 0 0,0-1 0 0 0,0 0 0 0 0,0 0 0 0 0,-1 1 0 0 0,1 0 0 0 0,-1-1 0 0 0,0 0 0 0 0,-1 0 0 0 0,1 1 0 0 0,0-1 0 0 0,-1 1 0 0 0,0-1-1 0 0,-1 1 1 0 0,1-1 0 0 0,-1 1 0 0 0,1-1 0 0 0,-6-6 0 0 0,3 4 2 0 0,0 0 1 0 0,-1 0-1 0 0,1 1 0 0 0,-2-1 0 0 0,0 2 1 0 0,1-1-1 0 0,-1 1 0 0 0,0-1 0 0 0,-9-5 1 0 0,6 7-3 0 0,0-1 0 0 0,0 2-1 0 0,0-1 1 0 0,0 1 0 0 0,0 0 0 0 0,-1 1 0 0 0,1 0 0 0 0,-1 1 0 0 0,-15-1 0 0 0,5 2 6 0 0,0 1-1 0 0,0 0 0 0 0,-31 7 1 0 0,40-6-3 0 0,-2 0 5 0 0,0 1 0 0 0,0 1 1 0 0,0-1-1 0 0,0 2 0 0 0,-16 8 0 0 0,25-9-5 0 0,2 0 3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1 135 17983 0 0,'0'-7'213'0'0,"1"0"0"0"0,0-1 0 0 0,-1 1 0 0 0,2 0-1 0 0,0-1 1 0 0,0 1 0 0 0,0 0 0 0 0,2 1 0 0 0,5-14-1 0 0,-6 16-102 0 0,-2 1 0 0 0,2-1 0 0 0,-1 1 0 0 0,0 0 0 0 0,2 0 0 0 0,-2 0 0 0 0,1 0 0 0 0,0 1 0 0 0,1-1 0 0 0,-1 1 0 0 0,0-1 0 0 0,0 1 0 0 0,1 0 0 0 0,-1 1 0 0 0,1-1 0 0 0,0 1 0 0 0,0-1 0 0 0,0 1 0 0 0,7-1 0 0 0,-9 2-62 0 0,1-1-1 0 0,-1 1 0 0 0,0 0 1 0 0,1 0-1 0 0,0 0 1 0 0,-1 0-1 0 0,1 0 0 0 0,-1 1 1 0 0,1 0-1 0 0,-1-1 0 0 0,0 0 1 0 0,1 1-1 0 0,-1 1 1 0 0,1-1-1 0 0,-1-1 0 0 0,0 2 1 0 0,0 0-1 0 0,0-2 0 0 0,0 2 1 0 0,0 0-1 0 0,0-1 1 0 0,0 1-1 0 0,-1 0 0 0 0,1 0 1 0 0,-1 0-1 0 0,1 0 0 0 0,0 0 1 0 0,-2 1-1 0 0,2-2 1 0 0,-1 2-1 0 0,0-1 0 0 0,-1 0 1 0 0,3 6-1 0 0,-2 0-14 0 0,0 0-1 0 0,1 0 1 0 0,-2 0 0 0 0,0 0 0 0 0,0 1-1 0 0,0-1 1 0 0,-2 0 0 0 0,-2 17 0 0 0,-24 63 134 0 0,2-2-24 0 0,24-80-134 0 0,1 0 0 0 0,1-1 0 0 0,-1 1 0 0 0,1-1 0 0 0,0 1 0 0 0,0 0 0 0 0,1-1 0 0 0,-1 1 0 0 0,1-1 0 0 0,0 1 0 0 0,1 0 0 0 0,-1-2 0 0 0,5 11 0 0 0,-5-12-4 0 0,1 0-1 0 0,0 0 0 0 0,0 0 1 0 0,0 0-1 0 0,0-1 1 0 0,0 1-1 0 0,1 0 0 0 0,0-1 1 0 0,-1 0-1 0 0,1 0 0 0 0,0 1 1 0 0,-1-2-1 0 0,2 1 0 0 0,-1 0 1 0 0,0-1-1 0 0,0 1 0 0 0,0-1 1 0 0,1 0-1 0 0,-1 0 0 0 0,0 0 1 0 0,1 0-1 0 0,-1-1 1 0 0,5 0-1 0 0,1 0 5 0 0,-1 0 0 0 0,0 0 0 0 0,0-2 0 0 0,0 1 0 0 0,1-1 0 0 0,8-3 0 0 0,46-21 46 0 0,-42 16-42 0 0,-13 6 0 0 0,-1 0 1 0 0,0-1 0 0 0,-1 0 0 0 0,1 0 0 0 0,-1 0 0 0 0,1-1 0 0 0,-2 0 0 0 0,1 0 0 0 0,-1-1-1 0 0,0 0 1 0 0,7-11 0 0 0,-9 10 10 0 0,-2 0 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0 195 18191 0 0,'2'-4'408'0'0,"6"-4"-116"0"0,1 0 0 0 0,0 0 0 0 0,1 0 0 0 0,-1 0 0 0 0,13-5 0 0 0,59-31 995 0 0,-43 24-390 0 0,-12 6-384 0 0,2 2 0 0 0,53-16 0 0 0,-69 25-381 0 0,37-13 391 0 0,-46 16-477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17583 0 0,'2'0'424'0'0,"2"1"-332"0"0,-1 0 0 0 0,0-1-1 0 0,0 1 1 0 0,0 1 0 0 0,0-1 0 0 0,0 0-1 0 0,0 1 1 0 0,0-1 0 0 0,0 1-1 0 0,-1 0 1 0 0,1 0 0 0 0,-1 0-1 0 0,1 0 1 0 0,-1 0 0 0 0,0 1-1 0 0,1-1 1 0 0,-2 1 0 0 0,3 3-1 0 0,3 4 204 0 0,1 1 0 0 0,-2 0 0 0 0,8 19 0 0 0,-7-11 15 0 0,-1-1 1 0 0,0 1-1 0 0,-2 0 1 0 0,0-1-1 0 0,1 27 1 0 0,-5-11 97 0 0,0 0 0 0 0,-5 42 1 0 0,-9 126 543 0 0,11-187-746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3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19 16439 0 0,'0'0'6071'0'0,"17"-3"-2544"0"0,10-2-2963 0 0,1 1-261 0 0,49-3 0 0 0,-44 7-503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63 17183 0 0,'13'-49'1736'0'0,"-13"48"-1679"0"0,0 0-1 0 0,0 1 0 0 0,0-1 0 0 0,0 1 1 0 0,0 0-1 0 0,0-1 0 0 0,1 0 0 0 0,-1 1 1 0 0,0-1-1 0 0,0 1 0 0 0,0-1 0 0 0,0 1 0 0 0,0 0 1 0 0,1-1-1 0 0,-1 1 0 0 0,1-1 0 0 0,-1 1 1 0 0,0-1-1 0 0,1 1 0 0 0,-1-1 0 0 0,1 1 1 0 0,-1 0-1 0 0,0 0 0 0 0,1 0 0 0 0,-1-1 0 0 0,1 1 1 0 0,0 0-1 0 0,-1 0 0 0 0,1-1 0 0 0,-1 1 1 0 0,0 0-1 0 0,1 0 0 0 0,-1 0 0 0 0,1 0 1 0 0,0 0-1 0 0,-1 0 0 0 0,1 0 0 0 0,-1 0 0 0 0,0 0 1 0 0,1 0-1 0 0,0 0 0 0 0,-1 0 0 0 0,1 1 1 0 0,0-1-1 0 0,-1 0 0 0 0,0 0 0 0 0,1 1 1 0 0,-1-1-1 0 0,1 0 0 0 0,-1 0 0 0 0,2 1 1 0 0,2 2 15 0 0,0 1 1 0 0,-1 0 0 0 0,1 0 0 0 0,4 7 0 0 0,1 0 182 0 0,-6-8-232 0 0,1 2 0 0 0,-1-1 1 0 0,0 0-1 0 0,0 1 0 0 0,0 0 0 0 0,-1-1 0 0 0,1 1 0 0 0,-1 0 0 0 0,0 0 0 0 0,0 0 0 0 0,-1 0 0 0 0,0 1 1 0 0,0-1-1 0 0,0 0 0 0 0,0 1 0 0 0,-1-1 0 0 0,0 1 0 0 0,0-1 0 0 0,0 0 0 0 0,-1 1 0 0 0,-1 6 0 0 0,-4 6 4 0 0,0 2 0 0 0,-1-3 0 0 0,0 2-1 0 0,-16 24 1 0 0,21-39-22 0 0,1-1 1 0 0,-1 0-1 0 0,0 0 1 0 0,1 0-1 0 0,0 0 1 0 0,0 0-1 0 0,0 0 1 0 0,1 1-1 0 0,-1-1 1 0 0,1 1-1 0 0,0-1 1 0 0,-1 0-1 0 0,1 0 1 0 0,1 5-1 0 0,0-6-3 0 0,-1 0-1 0 0,0-1 1 0 0,1 1-1 0 0,0-1 1 0 0,0 0-1 0 0,0 1 1 0 0,-1-1-1 0 0,1 1 1 0 0,0-1-1 0 0,1 0 0 0 0,-2 1 1 0 0,1-1-1 0 0,1 0 1 0 0,-1 0-1 0 0,0 0 1 0 0,1 0-1 0 0,-1 0 1 0 0,0 0-1 0 0,1 0 1 0 0,-1-1-1 0 0,1 1 1 0 0,0 0-1 0 0,-1-1 1 0 0,1 0-1 0 0,-1 1 1 0 0,1-1-1 0 0,0 0 0 0 0,2 1 1 0 0,9-1 0 0 0,1 0 1 0 0,-1-1-1 0 0,25-4 0 0 0,-35 5-2 0 0,3-1 1 0 0,-1-1 0 0 0,0 1 0 0 0,0-1-1 0 0,0 0 1 0 0,7-4 0 0 0,19-8 2 0 0,-16 6-1 0 0,-13 8-1 0 0,-1-1-1 0 0,0 0 0 0 0,1 0 1 0 0,-1 0-1 0 0,1 1 1 0 0,0-1-1 0 0,-1 0 1 0 0,1 0-1 0 0,-1 1 1 0 0,4-1-1 0 0,-4 1 1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0 10952 0 0,'0'0'374'0'0,"0"3"-260"0"0,-1 13 241 0 0,0 0 1 0 0,1 1 0 0 0,3 26 0 0 0,0-16 195 0 0,8 37 96 0 0,-10-41 226 0 0,7 34 1 0 0,-4-37-676 0 0,4 15 410 0 0,-8-32-429 0 0,1 0 0 0 0,0 0 0 0 0,-1 0-1 0 0,0 0 1 0 0,0 0 0 0 0,0 0 0 0 0,0 1 0 0 0,-2 4-1 0 0,1-9-130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14064 0 0,'0'0'1400'0'0,"2"0"-1240"0"0,18 3 242 0 0,0 0 1 0 0,0-2 0 0 0,-1-1 0 0 0,26-1 0 0 0,-17-1 89 0 0,34 3 1 0 0,4 0 133 0 0,-36-1-397 0 0,-26 0-196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29 13264 0 0,'3'-6'-105'0'0,"0"4"294"0"0,-2-1 0 0 0,1 0-1 0 0,0 1 1 0 0,0-1 0 0 0,0 1 0 0 0,5-4-1 0 0,-6 6-126 0 0,0 0 0 0 0,0-1 0 0 0,-1 1 0 0 0,1 0 0 0 0,-1 0-1 0 0,1-1 1 0 0,0 1 0 0 0,0 0 0 0 0,0 0 0 0 0,-1 0 0 0 0,1 0 0 0 0,-1 0-1 0 0,1 0 1 0 0,0 0 0 0 0,0 0 0 0 0,-1 1 0 0 0,1-1 0 0 0,0 0-1 0 0,0 0 1 0 0,0 1 0 0 0,-1-1 0 0 0,0 0 0 0 0,1 0 0 0 0,0 1 0 0 0,-1-1-1 0 0,1 1 1 0 0,0-1 0 0 0,-1 1 0 0 0,0-1 0 0 0,1 1 0 0 0,-1-1 0 0 0,1 1-1 0 0,-1-1 1 0 0,1 1 0 0 0,-1 0 0 0 0,1 0 0 0 0,2 3 19 0 0,0 1 0 0 0,-1 0-1 0 0,1 0 1 0 0,-1 0 0 0 0,1-1 0 0 0,-2 2 0 0 0,1-1 0 0 0,0 8 0 0 0,4 43 603 0 0,-3-21-483 0 0,-2-17-8 0 0,-3 37-1 0 0,1-35-36 0 0,1 24-1 0 0,0-42-137 0 0,0 0 0 0 0,0 1 0 0 0,0-2-1 0 0,0 2 1 0 0,-1-1 0 0 0,1 1 0 0 0,-3 2 0 0 0,-1 14 210 0 0,4-19-160 0 0,0-3 62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0 130 13360 0 0,'0'0'478'0'0,"2"-3"-243"0"0,6-6-18 0 0,0 0 0 0 0,0 1 0 0 0,1 0 0 0 0,0 0 0 0 0,1 1 0 0 0,-1 0 0 0 0,21-10 0 0 0,-5 5 178 0 0,-13 5-245 0 0,0 2 1 0 0,1-1 0 0 0,1 0-1 0 0,-1 2 1 0 0,1 0 0 0 0,14-2-1 0 0,-19 5-43 0 0,2 0 30 0 0,0 0 0 0 0,14 0 0 0 0,-21 1-109 0 0,-1 1 0 0 0,0-1 0 0 0,1 1-1 0 0,-1-1 1 0 0,0 1 0 0 0,0 0-1 0 0,0 1 1 0 0,1-2 0 0 0,-1 2 0 0 0,-1 0-1 0 0,1-1 1 0 0,3 3 0 0 0,-5-3-20 0 0,0 0 0 0 0,-1-1 0 0 0,0 1 0 0 0,1-1 0 0 0,0 1 0 0 0,-1 0-1 0 0,1 0 1 0 0,-1 0 0 0 0,1-1 0 0 0,-1 1 0 0 0,0 0 0 0 0,0 0 0 0 0,0 0 0 0 0,1-1 0 0 0,-1 1 0 0 0,0 0 0 0 0,0 0 0 0 0,0 0 0 0 0,0 0 0 0 0,0 0 0 0 0,0 0 0 0 0,0 0 0 0 0,0-1 0 0 0,0 1 0 0 0,0 0 0 0 0,-1 0 0 0 0,1 0 0 0 0,0-1-1 0 0,-1 3 1 0 0,-15 24 88 0 0,11-20-78 0 0,1-2-5 0 0,0-1-1 0 0,0 1 1 0 0,-1-1 0 0 0,1 1 0 0 0,-1-2-1 0 0,1 1 1 0 0,-2-1 0 0 0,1 0 0 0 0,0 0 0 0 0,-1 1-1 0 0,-11 2 1 0 0,-1 1 54 0 0,13-3 0 0 0,11-2 28 0 0,-2-1-87 0 0,0-1 0 0 0,-1 1-1 0 0,1 0 1 0 0,0 0 0 0 0,7 4-1 0 0,11 2 5 0 0,65 11 50 0 0,-79-16-49 0 0,1 0 0 0 0,-1 1-1 0 0,0 1 1 0 0,1-1 0 0 0,-1 1-1 0 0,0 0 1 0 0,-1 1 0 0 0,1-1-1 0 0,0 2 1 0 0,-1 0 0 0 0,8 7-1 0 0,-14-11-7 0 0,0-1-1 0 0,-1 0 0 0 0,1 1 0 0 0,0-1 0 0 0,0 0 0 0 0,0 1 0 0 0,-1-1 0 0 0,0 1 0 0 0,0 0 0 0 0,1-1 0 0 0,-1 1 0 0 0,0-1 1 0 0,1 1-1 0 0,-1 0 0 0 0,0-1 0 0 0,0 1 0 0 0,-1-1 0 0 0,1 1 0 0 0,0 0 0 0 0,-1-1 0 0 0,1 1 0 0 0,0-1 0 0 0,0 1 1 0 0,-1-1-1 0 0,0 0 0 0 0,0 1 0 0 0,0 0 0 0 0,1-2 0 0 0,-1 2 0 0 0,-2 0 0 0 0,-1 3 2 0 0,0 0 1 0 0,0 0-1 0 0,0 0 0 0 0,0-1 1 0 0,-1 0-1 0 0,-6 4 0 0 0,-9 4 17 0 0,0-2 0 0 0,0 0 1 0 0,-2-1-1 0 0,-21 6 0 0 0,28-10 3 0 0,-1 0-1 0 0,-26 2 1 0 0,36-6-11 0 0,-1 0 0 0 0,1-1 0 0 0,-1 0-1 0 0,1-1 1 0 0,0 0 0 0 0,-1 0 0 0 0,1 1 0 0 0,-1-2 0 0 0,-7-3-1 0 0,9 4 0 0 0,4 1-7 0 0,1 0-1 0 0,-1 0 1 0 0,0 0-1 0 0,0-1 1 0 0,0 1-1 0 0,1 0 1 0 0,-1-1-1 0 0,1 1 0 0 0,-1 0 1 0 0,0-1-1 0 0,0 0 1 0 0,1 1-1 0 0,-1 0 1 0 0,-1-1-1 0 0,2-1 11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56 14168 0 0,'-3'0'265'0'0,"-6"0"4"0"0,7 0 611 0 0,12-1 448 0 0,38-7-867 0 0,166-18 898 0 0,-101 19-967 0 0,80-1 29 0 0,59 6-11 0 0,-88-1-189 0 0,-83 6-117 0 0,-77-2-94 0 0,-2-1-3 0 0,-1 0-1 0 0,0 0 0 0 0,0 0 1 0 0,1 0-1 0 0,-2 0 1 0 0,2 1-1 0 0,-1-1 1 0 0,0 0-1 0 0,0 1 1 0 0,1-1-1 0 0,-1 0 1 0 0,-1 1-1 0 0,2 0 1 0 0,-1-1-1 0 0,0 1 1 0 0,2 1-1 0 0,-3-1 41 0 0,-3 5 91 0 0,-13-1-87 0 0,6 0-22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176 0 15576 0 0,'0'0'320'0'0,"-1"3"1"0"0,-8 29 482 0 0,-26 60-1 0 0,7-24 514 0 0,-23 54-223 0 0,33-81-534 0 0,-8 21 18 0 0,22-56-485 0 0,4-6-87 0 0,0 0-1 0 0,-1 0 0 0 0,1 0 0 0 0,0 0 0 0 0,0 0 1 0 0,0 0-1 0 0,0 0 0 0 0,0 0 0 0 0,0 0 0 0 0,0 0 1 0 0,0 0-1 0 0,0 0 0 0 0,-1 0 0 0 0,1 0 0 0 0,0 0 1 0 0,0 0-1 0 0,0 0 0 0 0,0 0 0 0 0,0 0 0 0 0,0 0 1 0 0,0 0-1 0 0,0 0 0 0 0,0 0 0 0 0,0 0 1 0 0,0 0-1 0 0,0 0 0 0 0,0 0 0 0 0,0 0 0 0 0,0 0 1 0 0,0 0-1 0 0,-1 0 0 0 0,1 0 0 0 0,0 0 0 0 0,0 0 1 0 0,0 0-1 0 0,0 0 0 0 0,0 0 0 0 0,0 0 0 0 0,0 0 1 0 0,0 0-1 0 0,0 0 0 0 0,0-1 0 0 0,0 1 1 0 0,-1 0-1 0 0,1 0 0 0 0,0 0 0 0 0,0 0 0 0 0,0 0 1 0 0,0 0-1 0 0,0 0 0 0 0,0 0 0 0 0,0-1 0 0 0,0 1 1 0 0,0 0-1 0 0,0 0 0 0 0,0 0 0 0 0,0 0 0 0 0,0 0 1 0 0,0 0-1 0 0,0 0 0 0 0,0-1 0 0 0,0 1 0 0 0,0 0 47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15576 0 0,'0'0'297'0'0,"2"2"6"0"0,13 14 168 0 0,-2-1 0 0 0,19 29 1 0 0,16 19 1200 0 0,-42-56-1471 0 0,0 0-1 0 0,1 1 1 0 0,7 15-1 0 0,-11-18-116 0 0,-2-1-1 0 0,2 0 0 0 0,-2 1 1 0 0,0 0-1 0 0,1 0 1 0 0,-2 0-1 0 0,1-1 0 0 0,-1 1 1 0 0,1 7-1 0 0,-3 29 786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0 14168 0 0,'0'0'3575'0'0,"-2"3"-3047"0"0,-2 19-62 0 0,0-1 0 0 0,2 1 0 0 0,0 0 0 0 0,2 31 0 0 0,0-46-270 0 0,0-5-164 0 0,0-1 1 0 0,0 0 0 0 0,0 0 0 0 0,0 1 0 0 0,1-1-1 0 0,-1 0 1 0 0,1 1 0 0 0,-1-1 0 0 0,0 0 0 0 0,0 0-1 0 0,1 1 1 0 0,0-2 0 0 0,0 1 0 0 0,0 1-1 0 0,-1-1 1 0 0,1-1 0 0 0,0 1 0 0 0,0 0 0 0 0,0 1-1 0 0,2 0 4 0 0,-1 0-1 0 0,1-2 0 0 0,-1 2 0 0 0,0-1 0 0 0,1 0 1 0 0,-1 0-1 0 0,1 0 0 0 0,5 1 0 0 0,-1-1 27 0 0,0 0-1 0 0,0 0 1 0 0,0-1-1 0 0,1 0 1 0 0,14-2-1 0 0,-13 0-4 0 0,0-1 0 0 0,1 0 1 0 0,9-5-1 0 0,-5 3-11 0 0,-7 2-20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0 13968 0 0,'0'0'1369'0'0,"0"3"-1202"0"0,3 41 382 0 0,-1-32-80 0 0,-1 1-1 0 0,0 0 1 0 0,-2 16-1 0 0,1-19-401 0 0,-3 14 555 0 0,0 0 0 0 0,-1-1 0 0 0,-8 28 0 0 0,4-33 287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6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747 1 6072 0 0,'12'12'14475'0'0,"2"-12"-10487"0"0,-13 0-3508 0 0,16-8 3024 0 0,-34 27-3215 0 0,2 0 0 0 0,-21 33 0 0 0,33-48-288 0 0,0-1-34 0 0,0 0 0 0 0,0 0-1 0 0,0 0 1 0 0,0 0 0 0 0,-8 5 0 0 0,8-6 70 0 0,0 0 0 0 0,-1 1 0 0 0,1-1 0 0 0,0 1 0 0 0,0 0 0 0 0,1 0 0 0 0,-4 4 0 0 0,-2 5 219 0 0,0-1-1 0 0,-19 21 0 0 0,12-15-174 0 0,-11 19 112 0 0,2-6-179 0 0,19-24-15 0 0,1 1 0 0 0,-1-1 1 0 0,-8 7-1 0 0,-2 0 11 0 0,4-4 23 0 0,-16 17-1 0 0,24-23-3 0 0,-1 0 0 0 0,1 0 1 0 0,-1 0-1 0 0,0 0 0 0 0,-8 3 0 0 0,8-4-4 0 0,0 1 0 0 0,0-1-1 0 0,0 1 1 0 0,-7 6-1 0 0,-58 58-10 0 0,-15 17-17 0 0,61-65 0 0 0,18-16 6 0 0,1 0 0 0 0,-1 1-1 0 0,1-1 1 0 0,-4 5 0 0 0,1 0 18 0 0,-4 6 16 0 0,-1-1-1 0 0,0-1 0 0 0,-26 21 0 0 0,29-26-40 0 0,0 0 0 0 0,1 1 0 0 0,-10 11 0 0 0,10-10 6 0 0,-1 0-1 0 0,0-1 0 0 0,0 0 0 0 0,-1 0 0 0 0,-12 7 0 0 0,1 0-12 0 0,20-14-211 0 0,0 0 0 0 0,0 0 0 0 0,1 0 0 0 0,-1 0 0 0 0,1 0 0 0 0,-1 0 0 0 0,1 0 0 0 0,-1 1 0 0 0,1-1 0 0 0,-1 2 0 0 0,1-2 97 0 0,0-1 0 0 0,1 1 0 0 0,-1-1 0 0 0,0 1 0 0 0,0-1 0 0 0,1 1 0 0 0,-1-1 0 0 0,0 1 0 0 0,1-1 0 0 0,-1 1 0 0 0,1-1 0 0 0,-1 1 0 0 0,1-1 0 0 0,-1 1 0 0 0,1-1 0 0 0,-1 0 0 0 0,1 1 0 0 0,-1-1 0 0 0,1 0 0 0 0,-1 0 0 0 0,1 1 0 0 0,-1-1 0 0 0,1 0 0 0 0,1 0 0 0 0,6 1-6887 0 0,4-5-973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4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8 1 12672 0 0,'-7'0'10485'0'0,"20"5"-9109"0"0,-9-3-1166 0 0,0 0 0 0 0,0-1 0 0 0,0 0 0 0 0,1 0 0 0 0,4 1 0 0 0,28 0 569 0 0,0-1 0 0 0,60-8 0 0 0,1 5-287 0 0,-62 2-387 0 0,-34 0-84 0 0,2 0 126 0 0,-1 0 0 0 0,1 0 0 0 0,-1 0 0 0 0,1 0 1 0 0,-1 1-1 0 0,1 0 0 0 0,-1 0 0 0 0,4 1 0 0 0,-5-1-132 0 0,-1 0-27 0 0,-1-1-53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139 0 12552 0 0,'-3'3'528'0'0,"-10"12"-116"0"0,0 2 1 0 0,1 0 0 0 0,1 1-1 0 0,1 0 1 0 0,0 0 0 0 0,2 1-1 0 0,-10 28 1 0 0,8-15 340 0 0,3-11-501 0 0,1 0 0 0 0,1 1-1 0 0,0 0 1 0 0,-2 45 0 0 0,7-48-33 0 0,2 0 0 0 0,-1 0 0 0 0,2 1 1 0 0,5 20-1 0 0,-4-28-129 0 0,0-1-1 0 0,0-1 1 0 0,0 1 0 0 0,1 0 0 0 0,1-2-1 0 0,-1 2 1 0 0,2-2 0 0 0,8 11 0 0 0,-14-19-79 0 0,0 0 0 0 0,-1 1 0 0 0,1-2 0 0 0,0 1 0 0 0,0 0 0 0 0,0 0 1 0 0,0-1-1 0 0,0 1 0 0 0,0-1 0 0 0,0 1 0 0 0,0-1 0 0 0,0 1 0 0 0,1-1 1 0 0,-2 1-1 0 0,1-1 0 0 0,1 1 0 0 0,-1-1 0 0 0,0 0 0 0 0,0 0 0 0 0,1 0 0 0 0,-2 0 1 0 0,3 0-1 0 0,5 0 43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86 247 11952 0 0,'-4'0'117'0'0,"1"1"1"0"0,0 0 0 0 0,0 0-1 0 0,0 0 1 0 0,-1 0 0 0 0,2 1-1 0 0,-1-1 1 0 0,0 1 0 0 0,0 0-1 0 0,1-1 1 0 0,-1 1 0 0 0,0 0-1 0 0,1 1 1 0 0,-1-1 0 0 0,1 0-1 0 0,0 1 1 0 0,0-1 0 0 0,0 1-1 0 0,1-1 1 0 0,-2 1 0 0 0,3 0-1 0 0,-2 0 1 0 0,0 0 0 0 0,2 0-1 0 0,-2 0 1 0 0,1 0 0 0 0,0 0-1 0 0,1 0 1 0 0,0 0 0 0 0,0 1-1 0 0,-1-1 1 0 0,1 0 0 0 0,0 1-1 0 0,1-1 1 0 0,-1 0 0 0 0,0 1-1 0 0,0-1 1 0 0,1 0 0 0 0,1-1-1 0 0,-1 2 1 0 0,-1-1 0 0 0,2 0-1 0 0,0-1 1 0 0,-1 2 0 0 0,1-1-1 0 0,-1-1 1 0 0,2 1 0 0 0,-2-1-1 0 0,2 0 1 0 0,3 5 0 0 0,-3-5-68 0 0,1 1 1 0 0,-1-2-1 0 0,1 1 0 0 0,-1-1 1 0 0,0 1-1 0 0,1 0 0 0 0,-1-2 1 0 0,1 1-1 0 0,0 0 0 0 0,0 0 1 0 0,0 0-1 0 0,0-1 1 0 0,7 0-1 0 0,2-1 77 0 0,-1 0 0 0 0,24-5 0 0 0,-30 3-86 0 0,1 1-1 0 0,0-1 1 0 0,0 0-1 0 0,0 0 1 0 0,-1-1-1 0 0,1 0 1 0 0,-1 0-1 0 0,0-1 1 0 0,-1 1-1 0 0,1-1 1 0 0,0 0-1 0 0,6-9 1 0 0,-4 5 30 0 0,-1-1 1 0 0,0 0 0 0 0,-1-2 0 0 0,1 2 0 0 0,-2-1 0 0 0,8-20 0 0 0,-11 24-64 0 0,0 0 1 0 0,-1 0-1 0 0,1-1 0 0 0,-2 1 1 0 0,0-1-1 0 0,0 0 1 0 0,0 1-1 0 0,0-1 0 0 0,-1 1 1 0 0,0 0-1 0 0,-3-12 1 0 0,0 7 17 0 0,-1 0 1 0 0,0 0-1 0 0,1 0 1 0 0,-3 0-1 0 0,-11-20 1 0 0,15 29-15 0 0,0 0 0 0 0,0-1 1 0 0,0 1-1 0 0,0 0 0 0 0,-1 0 1 0 0,0 0-1 0 0,1 1 0 0 0,-1-1 1 0 0,0 1-1 0 0,0 0 0 0 0,0 0 1 0 0,0 0-1 0 0,0 1 0 0 0,0-1 0 0 0,-1 1 1 0 0,1 0-1 0 0,0 0 0 0 0,0 1 1 0 0,-1-1-1 0 0,-5 1 0 0 0,-4 0 55 0 0,-1 1 0 0 0,-1 0 0 0 0,2 2 0 0 0,-25 6 0 0 0,32-7-27 0 0,1 1-1 0 0,0 0 1 0 0,-1 0 0 0 0,2 1-1 0 0,-2-1 1 0 0,2 1 0 0 0,-1 1-1 0 0,1-1 1 0 0,0 1 0 0 0,0-1-1 0 0,-7 11 1 0 0,7-10 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3 123 15680 0 0,'-1'-2'288'0'0,"1"1"-258"0"0,0 0 0 0 0,0 1 1 0 0,-1 0-1 0 0,1-1 1 0 0,0 0-1 0 0,0 0 1 0 0,0 0-1 0 0,0 1 0 0 0,0 0 1 0 0,0-1-1 0 0,0 0 1 0 0,0 0-1 0 0,0 0 1 0 0,1 1-1 0 0,-1-1 0 0 0,0 1 1 0 0,1-1-1 0 0,-1 0 1 0 0,0 0-1 0 0,1 0 1 0 0,12-14 638 0 0,-7 9-616 0 0,2-4 127 0 0,1 1 0 0 0,1 0 0 0 0,-1 1 0 0 0,2 0 0 0 0,-1 0 0 0 0,1 1 0 0 0,18-8 0 0 0,-26 13-156 0 0,0 0 1 0 0,-1 1 0 0 0,1 0-1 0 0,1 0 1 0 0,-2 0 0 0 0,1 1-1 0 0,0-1 1 0 0,1 0 0 0 0,-1 1-1 0 0,0 0 1 0 0,-1 0-1 0 0,2 0 1 0 0,-1 0 0 0 0,0 1-1 0 0,0-1 1 0 0,0 1 0 0 0,0-1-1 0 0,0 1 1 0 0,0 0 0 0 0,0 1-1 0 0,0-2 1 0 0,5 5-1 0 0,-6-4-22 0 0,0 1 0 0 0,0-1-1 0 0,0 1 1 0 0,0-1-1 0 0,0 1 1 0 0,-1 0 0 0 0,1-1-1 0 0,0 2 1 0 0,-1-2-1 0 0,1 2 1 0 0,-1-2 0 0 0,0 2-1 0 0,0-1 1 0 0,1 0-1 0 0,-2 0 1 0 0,1 0 0 0 0,0 1-1 0 0,-1-1 1 0 0,1 1-1 0 0,-1-1 1 0 0,1 0 0 0 0,-1 1-1 0 0,0-1 1 0 0,0 1-1 0 0,0 2 1 0 0,-1 9-3 0 0,-1 0 1 0 0,0 0-1 0 0,-5 16 0 0 0,6-24 2 0 0,-9 30 11 0 0,6-23-5 0 0,0-1 1 0 0,2 1-1 0 0,-1 0 1 0 0,2 1-1 0 0,-1-2 1 0 0,2 24-1 0 0,0-32-3 0 0,1 9 8 0 0,1 1 0 0 0,6 23 0 0 0,-7-34-8 0 0,0 0 1 0 0,1 0-1 0 0,-2 0 1 0 0,2 0-1 0 0,0 0 1 0 0,-1-1-1 0 0,1 2 1 0 0,0-2-1 0 0,0 0 0 0 0,0 1 1 0 0,1-1-1 0 0,-2 1 1 0 0,2-1-1 0 0,0 0 1 0 0,-1 0-1 0 0,1 0 1 0 0,3 2-1 0 0,-1-4 7 0 0,0 1-1 0 0,-1-1 1 0 0,0 0 0 0 0,1 0-1 0 0,0 0 1 0 0,0 0-1 0 0,0-1 1 0 0,-1 1-1 0 0,9-4 1 0 0,-2 2 26 0 0,2-1 15 0 0,1-2-1 0 0,-1 1 1 0 0,0-2 0 0 0,0 1 0 0 0,0-2-1 0 0,-1 0 1 0 0,0 0 0 0 0,11-11-1 0 0,-18 15-18 0 0,-1-1 0 0 0,0 0 0 0 0,7-9-1 0 0,9-7 80 0 0,-13 12-57 0 0,-4 1 7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1 314 15272 0 0,'0'0'656'0'0,"2"-1"-328"0"0,66-30 1163 0 0,92-58 0 0 0,-105 57-1255 0 0,41-19 753 0 0,-2 4-405 0 0,-66 34-358 0 0,-7 3-59 0 0,0 0 1 0 0,20-17-1 0 0,-35 24-95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23375 0 0,'8'5'2'0'0,"-1"0"0"0"0,1 2 0 0 0,-1-2 1 0 0,1 3-1 0 0,-2-2 0 0 0,1 1 0 0 0,-1 1 0 0 0,8 12 0 0 0,-3-2 5 0 0,-2-1-1 0 0,15 39 1 0 0,-9-18 5 0 0,-8-23-1 0 0,-2 0 1 0 0,1 1 0 0 0,-1 0 0 0 0,-1 0 0 0 0,3 25 0 0 0,-6-17 9 0 0,0-1 0 0 0,-2 1 1 0 0,-1-1-1 0 0,0 0 0 0 0,-7 25 1 0 0,4-28 14 0 0,0-1 0 0 0,-2 1 0 0 0,0-1 0 0 0,-2 0 0 0 0,-13 24 0 0 0,20-39-23 0 0,2-4-11 0 0,0 0 0 0 0,0 1 1 0 0,0-1-1 0 0,0 0 1 0 0,-1 1-1 0 0,1-1 1 0 0,0 0-1 0 0,0 0 1 0 0,0 0-1 0 0,0 0 0 0 0,0 1 1 0 0,0-1-1 0 0,0 0 1 0 0,0 0-1 0 0,0 1 1 0 0,-1-1-1 0 0,1 0 1 0 0,0 0-1 0 0,0 1 0 0 0,-1-1 1 0 0,1 0-1 0 0,0 0 1 0 0,0 0-1 0 0,-1 0 1 0 0,1 1-1 0 0,0-1 0 0 0,-1 0 1 0 0,1 0-1 0 0,0 0 1 0 0,0 0-1 0 0,0 0 1 0 0,0 0-1 0 0,-1 0 1 0 0,0 0 51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56 0 17183 0 0,'0'0'1824'0'0,"-1"2"-1688"0"0,-4 12 1013 0 0,-14 23 0 0 0,11-24-766 0 0,-9 24 0 0 0,15-32-314 0 0,1 0-1 0 0,1 0 1 0 0,-1-1-1 0 0,0 1 1 0 0,1 0-1 0 0,0 0 1 0 0,0 0-1 0 0,0 0 1 0 0,1 0-1 0 0,0 0 1 0 0,-1 0-1 0 0,2-1 0 0 0,0 0 1 0 0,-1 1-1 0 0,1 0 1 0 0,0-1-1 0 0,0 1 1 0 0,0-1-1 0 0,1 0 1 0 0,0 1-1 0 0,0-2 1 0 0,0 1-1 0 0,0 0 1 0 0,1-1-1 0 0,-1 0 1 0 0,1 0-1 0 0,0 1 1 0 0,0-1-1 0 0,0-1 0 0 0,5 3 1 0 0,-6-3-52 0 0,0-1 0 0 0,0 0 0 0 0,0 0 0 0 0,1 0 0 0 0,-1 0 1 0 0,0-1-1 0 0,0 1 0 0 0,1-1 0 0 0,-1 1 0 0 0,1-1 0 0 0,-1-1 0 0 0,1 1 0 0 0,-1 0 0 0 0,0-1 0 0 0,0 0 1 0 0,5-1-1 0 0,-7 2-16 0 0,5-2 16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94 1 17887 0 0,'0'0'1951'0'0,"0"2"-1819"0"0,-2 21 462 0 0,-1-1 0 0 0,-1 1 0 0 0,-1-2 0 0 0,-12 34 0 0 0,15-47-476 0 0,-8 23 517 0 0,-15 54 161 0 0,22-72-681 0 0,0 0 38 0 0,0 0-1 0 0,-1 0 1 0 0,-7 15 0 0 0,10-17 143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178 1 14968 0 0,'0'0'830'0'0,"-1"3"-418"0"0,-2 58 858 0 0,2-42-642 0 0,0 0 1 0 0,-5 22 0 0 0,6-35-509 0 0,-2-1-1 0 0,0 2 0 0 0,0-2 1 0 0,0 1-1 0 0,-1 0 0 0 0,1-1 0 0 0,-1 0 1 0 0,-1 1-1 0 0,1-2 0 0 0,-1 1 1 0 0,-4 5-1 0 0,-11 13 464 0 0,11-13-420 0 0,0-1-1 0 0,-14 14 0 0 0,20-22-124 0 0,0 2-1 0 0,0-2 0 0 0,0 1 1 0 0,-1-1-1 0 0,2 0 0 0 0,-2 1 1 0 0,1-1-1 0 0,-1-1 1 0 0,0 2-1 0 0,1-1 0 0 0,-1 0 1 0 0,1-1-1 0 0,-1 0 0 0 0,0 0 1 0 0,1 1-1 0 0,-6-1 0 0 0,6-1-18 0 0,1 1 0 0 0,0 0 1 0 0,-1-1-1 0 0,2 1 0 0 0,-2-1 0 0 0,0 0 0 0 0,2 0 0 0 0,-1 1 0 0 0,-1-1 0 0 0,1 0 0 0 0,1 0 0 0 0,-2 0 0 0 0,1 0 0 0 0,0 0 0 0 0,1-1 0 0 0,-1 2 1 0 0,0-2-1 0 0,0 1 0 0 0,1 0 0 0 0,-1 0 0 0 0,1-1 0 0 0,0 1 0 0 0,-1 0 0 0 0,0-3 0 0 0,0-1 1 0 0,0 1-1 0 0,0-1 1 0 0,1 1 0 0 0,-1-1 0 0 0,1 1-1 0 0,1-8 1 0 0,-1 10-10 0 0,0 0 0 0 0,1-2 0 0 0,-1 2 0 0 0,0-1 0 0 0,1 0 0 0 0,0 1 0 0 0,0-1 0 0 0,0 0 0 0 0,0 1 0 0 0,3-4 0 0 0,-2 4-1 0 0,-1 0 0 0 0,1 1 0 0 0,0 0 0 0 0,-1-1 0 0 0,2 2 1 0 0,-2-2-1 0 0,1 1 0 0 0,0 0 0 0 0,0 1 0 0 0,0-1 0 0 0,0 0 0 0 0,0 0 0 0 0,0 1 0 0 0,3-1 1 0 0,2 1 7 0 0,0-1 1 0 0,-1 0-1 0 0,2 1 1 0 0,-2 1-1 0 0,0-1 1 0 0,2 1-1 0 0,8 2 1 0 0,46 17 73 0 0,-11-3-6 0 0,-43-15-56 0 0,0 1 1 0 0,0 0-1 0 0,11 8 1 0 0,17 6 122 0 0,-31-13-94 0 0,-2-3-36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26 10344 0 0,'0'0'4134'0'0,"3"3"-3579"0"0,1-1-480 0 0,-1 0 0 0 0,1 0 0 0 0,0 0 0 0 0,0-1 0 0 0,0 1 0 0 0,0-1 0 0 0,0 0 0 0 0,0 0 0 0 0,0-1 0 0 0,0 1 0 0 0,0 0 0 0 0,0-1 0 0 0,0 0 0 0 0,6-1 0 0 0,9-1 583 0 0,37-10-1 0 0,-16 3-83 0 0,-1 0-34 0 0,-26 6-273 0 0,0 0 0 0 0,1 0-1 0 0,22 0 442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11048 0 0,'0'0'2512'0'0,"1"2"-2292"0"0,4 19 716 0 0,-2 1 0 0 0,2 25 1 0 0,-1 2-359 0 0,-2 8 161 0 0,-3-42-492 0 0,1-1 0 0 0,5 29 0 0 0,-4-1 152 0 0,-1-39-366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16.0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42 10482 0 0,'-34'-15'6304'0'0,"43"18"-3086"0"0,15-3-2794 0 0,-11 1-56 0 0,20-2 160 0 0,0 0 0 0 0,-1-2 0 0 0,44-10 0 0 0,-57 10-543 0 0,-7 0-16 0 0,44-4-314 0 0,-56 7 294 0 0,0 0 1 0 0,0 0-1 0 0,1 0 1 0 0,-1 0-1 0 0,0 0 1 0 0,0 0-1 0 0,0 0 1 0 0,0 0-1 0 0,0 0 1 0 0,1 0-1 0 0,-1 0 1 0 0,0 0-1 0 0,0 0 1 0 0,0 1-1 0 0,0-1 1 0 0,0 0-1 0 0,0 0 1 0 0,1 0-1 0 0,-1 0 1 0 0,0 0-1 0 0,0 0 1 0 0,0 0-1 0 0,0 0 1 0 0,0 1-1 0 0,0-1 1 0 0,0 0-1 0 0,0 0 1 0 0,0 0-1 0 0,0 0 1 0 0,0 0-1 0 0,1 0 1 0 0,-1 1-1 0 0,0-1 1 0 0,0 0-1 0 0,0 0 1 0 0,0 0-1 0 0,0 0 1 0 0,0 0-1 0 0,0 1 1 0 0,0-1-1 0 0,0 0 1 0 0,0 0-1 0 0,0 0 1 0 0,0 0-1 0 0,-1 0 1 0 0,1 1-1 0 0,0-1 1 0 0,0 0-1 0 0,0 0 1 0 0,0 0-1 0 0,0 0 1 0 0,0 0-1 0 0,0 0 1 0 0,0 1-1 0 0,0-1 1 0 0,-1 0-1 0 0,-4 7-3985 0 0,2-4 2405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11 10656 0 0,'0'0'2233'0'0,"4"2"-2042"0"0,2 0-8 0 0,-1-1 1 0 0,1 1 0 0 0,-1-1-1 0 0,1 0 1 0 0,0 0 0 0 0,0-1-1 0 0,0 0 1 0 0,7-1 0 0 0,34 0 146 0 0,1 0 691 0 0,86-14 1 0 0,-129 15-970 0 0,-1-1-1 0 0,1 0 0 0 0,-1 1 1 0 0,0 0-1 0 0,0 0 0 0 0,1 0 1 0 0,-1 1-1 0 0,1 0 1 0 0,-1-1-1 0 0,7 4 0 0 0,-8-4 48 0 0,-3 0-54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 75 11760 0 0,'0'0'1100'0'0,"-1"-2"-954"0"0,0 0-79 0 0,0 1 1 0 0,1 0-1 0 0,0-1 0 0 0,-1 1 0 0 0,1 0 1 0 0,0-1-1 0 0,-1 1 0 0 0,1-1 0 0 0,0 1 1 0 0,0 0-1 0 0,0-1 0 0 0,0 1 0 0 0,0-1 0 0 0,1 1 1 0 0,-1 0-1 0 0,0-1 0 0 0,1 0 0 0 0,-1 2 1 0 0,0-2-1 0 0,1 0 0 0 0,0 2 0 0 0,-1-2 0 0 0,1 1 1 0 0,0 0-1 0 0,-1 0 0 0 0,2-1 0 0 0,-1 1 1 0 0,0 1-1 0 0,-1-2 0 0 0,4 0 0 0 0,-1-1 22 0 0,-1 0-1 0 0,1 1 1 0 0,1-2-1 0 0,0 2 1 0 0,-1 0 0 0 0,0 0-1 0 0,1 0 1 0 0,0 0-1 0 0,-1 0 1 0 0,1 1-1 0 0,0 0 1 0 0,0-1-1 0 0,0 2 1 0 0,0-1 0 0 0,0 0-1 0 0,0 1 1 0 0,1 0-1 0 0,5 0 1 0 0,6 1 134 0 0,-12-1-165 0 0,0 0-1 0 0,1 1 1 0 0,0-1-1 0 0,0 0 0 0 0,-1 2 1 0 0,1-1-1 0 0,-1 0 0 0 0,8 3 1 0 0,-9-2-27 0 0,0 0-1 0 0,0 0 1 0 0,0 0 0 0 0,1 0 0 0 0,-1 0 0 0 0,-1 0-1 0 0,1 0 1 0 0,0 1 0 0 0,3 4 0 0 0,-5-5-22 0 0,0-1 0 0 0,0 1 0 0 0,-1-1 1 0 0,0 1-1 0 0,1 0 0 0 0,-1-1 0 0 0,1 1 0 0 0,-1-1 0 0 0,0 1 1 0 0,0 0-1 0 0,0-1 0 0 0,0 1 0 0 0,0-1 0 0 0,0 1 0 0 0,0 0 1 0 0,-1-1-1 0 0,1 2 0 0 0,-1-2 0 0 0,1 1 0 0 0,0-1 0 0 0,-1 0 1 0 0,0 1-1 0 0,0-1 0 0 0,-1 3 0 0 0,-5 8 16 0 0,0 0 0 0 0,-1 0 0 0 0,0-1-1 0 0,-11 11 1 0 0,-46 48 71 0 0,27-25-37 0 0,36-43-55 0 0,1 0 0 0 0,-1 0 0 0 0,0 0 0 0 0,2 1 0 0 0,-2 0 0 0 0,1-1 0 0 0,0 1 0 0 0,0-1 0 0 0,0 1 0 0 0,1 0 0 0 0,-1-1 0 0 0,0 1 0 0 0,1 0 0 0 0,0-1 0 0 0,0 1 0 0 0,0 0 0 0 0,1 4 0 0 0,1-5-2 0 0,0 0-1 0 0,0 0 1 0 0,0-1 0 0 0,1 1 0 0 0,-1-1 0 0 0,0 0 0 0 0,1 1 0 0 0,-1-1-1 0 0,1 0 1 0 0,-1 0 0 0 0,0 0 0 0 0,6 0 0 0 0,1-1 1 0 0,1 0 1 0 0,-1-1 0 0 0,0-1-1 0 0,0 1 1 0 0,1-1 0 0 0,14-6-1 0 0,2-2 21 0 0,25-15-1 0 0,-34 18 31 0 0,27-9 1 0 0,1 0 132 0 0,-43 14-141 0 0,0 1 0 0 0,0 0 0 0 0,1 1 0 0 0,-1-1 0 0 0,0 1 0 0 0,1-1 0 0 0,3 0 0 0 0,-3 1 32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136 0 13464 0 0,'0'0'1864'0'0,"-3"5"-1631"0"0,-16 26 25 0 0,1 2-1 0 0,-17 45 1 0 0,17-28 47 0 0,-18 73 1 0 0,33-114-296 0 0,2-1 0 0 0,0 1 0 0 0,0-1 0 0 0,1 0 0 0 0,0 1 0 0 0,0 0 1 0 0,1-1-1 0 0,2 13 0 0 0,-2-19-7 0 0,-1 1 1 0 0,1-1 0 0 0,-1 0 0 0 0,1 1-1 0 0,0-1 1 0 0,0 1 0 0 0,0-1-1 0 0,0 0 1 0 0,1 0 0 0 0,-1 0 0 0 0,0 0-1 0 0,1 0 1 0 0,-1 0 0 0 0,2 0-1 0 0,-2-1 1 0 0,1 1 0 0 0,0-1-1 0 0,0 1 1 0 0,0 0 0 0 0,0-1 0 0 0,0 0-1 0 0,1 0 1 0 0,-1 0 0 0 0,1 0-1 0 0,-1 0 1 0 0,0 0 0 0 0,1-1 0 0 0,-1 1-1 0 0,1-1 1 0 0,-1 0 0 0 0,0 0-1 0 0,4 0 1 0 0,5 0 7 0 0,0-2 3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94 206 11352 0 0,'0'0'600'0'0,"-2"3"-295"0"0,-2 3-92 0 0,1 2 0 0 0,0-1 0 0 0,0 0 0 0 0,0 0 0 0 0,1 1 0 0 0,1-1 1 0 0,-1 1-1 0 0,1 0 0 0 0,0 0 0 0 0,1 9 0 0 0,0-15-168 0 0,0-1 1 0 0,1 1 0 0 0,-1-1-1 0 0,0 0 1 0 0,1 1-1 0 0,0 0 1 0 0,0-2 0 0 0,0 2-1 0 0,-1-1 1 0 0,1 0-1 0 0,1 0 1 0 0,-1 0 0 0 0,-1 1-1 0 0,2-2 1 0 0,-1 1-1 0 0,0 0 1 0 0,0 0 0 0 0,1 0-1 0 0,-1-1 1 0 0,3 3-1 0 0,-2-2 2 0 0,0-1-1 0 0,1 1 1 0 0,-1 0-1 0 0,1 0 1 0 0,-1 0-1 0 0,1-1 0 0 0,0 0 1 0 0,-1 0-1 0 0,0 0 1 0 0,1 0-1 0 0,3 0 1 0 0,4-2 9 0 0,0 0 0 0 0,0-2 1 0 0,-1 1-1 0 0,0 0 1 0 0,1-2-1 0 0,-1 1 1 0 0,-1-1-1 0 0,1 0 1 0 0,-1-2-1 0 0,0 2 1 0 0,10-10-1 0 0,-13 10-32 0 0,-1 0-1 0 0,1-1 1 0 0,-1 2-1 0 0,1-2 1 0 0,-2 0-1 0 0,1 0 1 0 0,-1 0 0 0 0,1 0-1 0 0,-1 0 1 0 0,-1-1-1 0 0,1 0 1 0 0,-2 1-1 0 0,1-1 1 0 0,-1 0-1 0 0,0 0 1 0 0,0 0-1 0 0,0-8 1 0 0,-1 8-13 0 0,-1 1 0 0 0,1-1 0 0 0,-2 0 0 0 0,2 1 0 0 0,-2-1 0 0 0,0 0 1 0 0,0 1-1 0 0,0-1 0 0 0,-7-10 0 0 0,6 12 0 0 0,-1 0 1 0 0,0 0-1 0 0,0 1 1 0 0,0-1 0 0 0,0 1-1 0 0,0 0 1 0 0,-1 0-1 0 0,0 1 1 0 0,0 0-1 0 0,0 0 1 0 0,-8-4-1 0 0,6 3 7 0 0,-1 0-1 0 0,0 2 1 0 0,1-1-1 0 0,-1 0 1 0 0,0 2-1 0 0,0-1 1 0 0,0 1-1 0 0,0 0 1 0 0,0 0-1 0 0,0 1 1 0 0,0 0-1 0 0,0 0 1 0 0,-10 2-1 0 0,7 1 10 0 0,1-2 14 0 0,0 2-1 0 0,-14 3 1 0 0,21-4-13 0 0,0-1 1 0 0,0 0-1 0 0,0 1 1 0 0,1-1 0 0 0,-1 1-1 0 0,0 0 1 0 0,1-1-1 0 0,0 2 1 0 0,-1-1 0 0 0,2 0-1 0 0,-2 0 1 0 0,-2 4-1 0 0,3-2 20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151 0 10752 0 0,'0'0'278'0'0,"-2"2"-3"0"0,1-2-269 0 0,-14 5 344 0 0,0 1 0 0 0,-1 1-1 0 0,-20 12 1 0 0,32-16-263 0 0,-1 1 0 0 0,0 0 0 0 0,1 0 0 0 0,0 0 0 0 0,0 0 0 0 0,0 0 0 0 0,0 1 0 0 0,1 0 0 0 0,0 0 0 0 0,-1 0 0 0 0,1 0 0 0 0,1 1 0 0 0,-4 9 0 0 0,4-5 34 0 0,-1 0 1 0 0,2 0 0 0 0,-2 13-1 0 0,2 0 154 0 0,0-21-255 0 0,1 2 0 0 0,1-2 1 0 0,-1 1-1 0 0,0 0 0 0 0,1 0 0 0 0,-1-1 0 0 0,1 1 1 0 0,0 0-1 0 0,0-1 0 0 0,0 1 0 0 0,0 0 0 0 0,0-1 1 0 0,1 1-1 0 0,-1-1 0 0 0,1 0 0 0 0,-1 1 0 0 0,2-1 1 0 0,-2 0-1 0 0,1 0 0 0 0,0 0 0 0 0,3 2 0 0 0,0-1 7 0 0,0 1 0 0 0,0-1 0 0 0,0 0-1 0 0,1 0 1 0 0,-1 0 0 0 0,0-1 0 0 0,1 0-1 0 0,11 3 1 0 0,-11-4-13 0 0,0 1 1 0 0,0-1-1 0 0,0 0 0 0 0,1-1 0 0 0,-2 0 0 0 0,2 0 0 0 0,-1 0 1 0 0,1 0-1 0 0,-2-1 0 0 0,2 0 0 0 0,-2-1 0 0 0,2 1 0 0 0,-2-1 1 0 0,1 0-1 0 0,7-4 0 0 0,-1 0 2 0 0,0-1 0 0 0,-1-1 0 0 0,-1 0 0 0 0,1 0 0 0 0,-1 0 0 0 0,0-2 0 0 0,-2 1 0 0 0,1-1 0 0 0,0-1 0 0 0,10-17 0 0 0,-16 24-12 0 0,-1 0 1 0 0,0 0-1 0 0,1 0 0 0 0,-2 0 1 0 0,1-1-1 0 0,0 1 1 0 0,-2-1-1 0 0,2 0 0 0 0,-1 1 1 0 0,0-1-1 0 0,-1 1 1 0 0,0-1-1 0 0,0 0 0 0 0,0 0 1 0 0,-1-4-1 0 0,0 6 1 0 0,1 1-1 0 0,-1-1 0 0 0,0 1 0 0 0,1 0 0 0 0,-2-1 1 0 0,1 1-1 0 0,0-1 0 0 0,0 1 0 0 0,-1 0 1 0 0,1 0-1 0 0,-1 0 0 0 0,0 0 0 0 0,1 0 1 0 0,-1 1-1 0 0,0-1 0 0 0,0 1 0 0 0,0-1 0 0 0,0 0 1 0 0,0 1-1 0 0,-1 0 0 0 0,2 0 0 0 0,-2 0 1 0 0,1 0-1 0 0,0 0 0 0 0,-1 0 0 0 0,1 0 0 0 0,-1 1 1 0 0,0 0-1 0 0,-2 0 0 0 0,-8-1 22 0 0,0 1 0 0 0,0 1-1 0 0,0 0 1 0 0,1 1-1 0 0,-24 7 1 0 0,16-5 12 0 0,4 0-12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 1 11352 0 0,'4'108'824'0'0,"-2"-70"-687"0"0,0 53 1256 0 0,-10 90-1 0 0,7-154-987 0 0,1-18-245 0 0,0-1 0 0 0,-1 0 0 0 0,0 0 0 0 0,0 0-1 0 0,-3 12 1 0 0,2-11 97 0 0,2-8-169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12256 0 0,'10'6'230'0'0,"0"1"-1"0"0,0 0 1 0 0,-2 1 0 0 0,1-1 0 0 0,0 2 0 0 0,-1 0 0 0 0,13 17 0 0 0,-12-11 229 0 0,1-1 0 0 0,-1 0 1 0 0,-2 2-1 0 0,12 29 0 0 0,-15-32-282 0 0,-1 1 0 0 0,-1-2 0 0 0,0 2 0 0 0,-1 0 0 0 0,0-1 0 0 0,0 1 0 0 0,-2-1-1 0 0,0 1 1 0 0,0 0 0 0 0,-2-2 0 0 0,0 2 0 0 0,0-1 0 0 0,-1 0 0 0 0,-1 0-1 0 0,0-1 1 0 0,-8 17 0 0 0,7-22-77 0 0,6-7-52 0 0,-1 1 1 0 0,0 0-1 0 0,1 0 0 0 0,-1-1 1 0 0,1 1-1 0 0,-1 0 1 0 0,1 1-1 0 0,-1-2 0 0 0,1 1 1 0 0,-1 0-1 0 0,1 0 1 0 0,0 0-1 0 0,0 2 72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65 13968 0 0,'1'-3'385'0'0,"0"-1"-240"0"0,1 1 1 0 0,0-1-1 0 0,0 0 1 0 0,0 0-1 0 0,1 1 0 0 0,-1 0 1 0 0,1 0-1 0 0,0 0 1 0 0,-1-1-1 0 0,1 2 1 0 0,1-1-1 0 0,-1 0 0 0 0,0 1 1 0 0,0 0-1 0 0,1 0 1 0 0,0 0-1 0 0,-1 0 1 0 0,1 0-1 0 0,0 1 1 0 0,0 0-1 0 0,0-1 0 0 0,0 2 1 0 0,0-1-1 0 0,0 0 1 0 0,8 1-1 0 0,-11 0-97 0 0,0 0 0 0 0,1 0 0 0 0,-2 0-1 0 0,1 1 1 0 0,1-1 0 0 0,-1 0 0 0 0,-1 1 0 0 0,1-1 0 0 0,1 0-1 0 0,-1 1 1 0 0,-1-1 0 0 0,1 1 0 0 0,0 0 0 0 0,0 0-1 0 0,0-1 1 0 0,-1 0 0 0 0,1 1 0 0 0,0 0 0 0 0,0 0 0 0 0,0 0-1 0 0,-1 0 1 0 0,0 0 0 0 0,1 0 0 0 0,0 0 0 0 0,0 1 0 0 0,0 0-9 0 0,-1 1-1 0 0,0-1 1 0 0,0 1 0 0 0,0 0 0 0 0,0-1 0 0 0,0 1 0 0 0,0-1 0 0 0,0 0 0 0 0,0 2 0 0 0,-1 1 0 0 0,-3 7 4 0 0,0-1-1 0 0,0 1 1 0 0,-9 15 0 0 0,-2-2 56 0 0,-7 13 49 0 0,21-36-136 0 0,0 2 0 0 0,0-2 0 0 0,0 0-1 0 0,0 2 1 0 0,1-2 0 0 0,0 1-1 0 0,-1 0 1 0 0,1 0 0 0 0,0 0 0 0 0,0-1-1 0 0,0 2 1 0 0,1 2 0 0 0,-1-4-8 0 0,1-1 1 0 0,0 0-1 0 0,0 1 1 0 0,0-1-1 0 0,-1 0 1 0 0,1 1-1 0 0,0-2 1 0 0,1 2-1 0 0,-2-1 1 0 0,2 0-1 0 0,-1 0 1 0 0,0 0-1 0 0,0 0 1 0 0,1 0-1 0 0,-1-1 1 0 0,1 1-1 0 0,-1 0 1 0 0,0-1-1 0 0,1 1 1 0 0,0 0-1 0 0,-1-1 1 0 0,2 0-1 0 0,3 1 4 0 0,-1 0 0 0 0,0 0-1 0 0,-1 0 1 0 0,2-1-1 0 0,8 0 1 0 0,-3-3 4 0 0,1 1-1 0 0,-1-1 1 0 0,1-1 0 0 0,13-5-1 0 0,-13 4 9 0 0,0 0 0 0 0,1 1 0 0 0,15-2-1 0 0,2 5 149 0 0,-31 1-152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44 15072 0 0,'0'0'3115'0'0,"2"1"-2936"0"0,6 1-95 0 0,0 0 0 0 0,0 0 0 0 0,-1-2 0 0 0,1 1-1 0 0,0 0 1 0 0,0-1 0 0 0,-1-1 0 0 0,1 1 0 0 0,8-2 0 0 0,24-1 292 0 0,164-10 456 0 0,-170 10-759 0 0,134-8 221 0 0,-96 8-197 0 0,32-8 53 0 0,-57 6 93 0 0,-47 8-178 0 0,0 0-49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213 1 21031 0 0,'-3'11'0'0'0,"0"0"0"0"0,-1 0 0 0 0,0 0 0 0 0,0-1 0 0 0,-11 17 0 0 0,7-13 0 0 0,2 0 0 0 0,-8 19 0 0 0,3-3 0 0 0,-2-1 0 0 0,-24 42 0 0 0,1-4 0 0 0,-4 3 0 0 0,36-61 0 0 0,-5 5 0 0 0,8-22 0 0 0,1 5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16.5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9 11290 0 0,'-24'6'8314'0'0,"49"-5"-7477"0"0,27-2 367 0 0,-52 1-1198 0 0,120-11 1236 0 0,-105 12-1336 0 0,-9 0-69 0 0,-1-1 0 0 0,1 0 0 0 0,-1 0 1 0 0,1 0-1 0 0,-1-1 0 0 0,1 0 0 0 0,9-3 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14064 0 0,'0'0'792'0'0,"3"2"-554"0"0,1 1-179 0 0,-1-1 0 0 0,1 1 1 0 0,0-1-1 0 0,-1 1 0 0 0,0 0 0 0 0,-1 1 0 0 0,2-1 0 0 0,2 6 0 0 0,-4-5 2 0 0,6 10 274 0 0,0 0-1 0 0,-1 1 0 0 0,-1 0 1 0 0,6 19-1 0 0,10 41 580 0 0,-19-66-782 0 0,0 0 1 0 0,0 0-1 0 0,7 11 1 0 0,-6-12-52 0 0,0 0 1 0 0,0 1-1 0 0,-2-1 1 0 0,4 9-1 0 0,3 11 111 0 0,-8-25-134 0 0,1 1 0 0 0,0 0 0 0 0,-1 0 0 0 0,0 0-1 0 0,0 0 1 0 0,0 0 0 0 0,-1 6 0 0 0,0-10 20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 0 13672 0 0,'0'0'3263'0'0,"1"4"-3127"0"0,-1 6-15 0 0,-1-1-1 0 0,0 1 1 0 0,0-1-1 0 0,0 1 0 0 0,-2-1 1 0 0,-3 13-1 0 0,-4 14 167 0 0,9-28-203 0 0,-1 0 0 0 0,1 1 0 0 0,0-1 0 0 0,0 0 0 0 0,2 16 0 0 0,-1-22-71 0 0,1-1 0 0 0,-1 2 0 0 0,0-2 0 0 0,1 1 0 0 0,0-1 0 0 0,0 2-1 0 0,0-2 1 0 0,-1 1 0 0 0,2 0 0 0 0,-1-1 0 0 0,0 1 0 0 0,0-1 0 0 0,1 0 0 0 0,-1 1 0 0 0,0-1 0 0 0,1 0 0 0 0,-1 0 0 0 0,1 1 0 0 0,0-2 0 0 0,-1 1 0 0 0,1 0 0 0 0,-1 0 0 0 0,1 0 0 0 0,0-1 0 0 0,0 1 0 0 0,0-1 0 0 0,0 1 0 0 0,0-1 0 0 0,-1 1-1 0 0,2-1 1 0 0,-2 0 0 0 0,3 0 0 0 0,1 0-2 0 0,-1 0 0 0 0,0-1 1 0 0,1 1-1 0 0,-1-1 0 0 0,0 0 0 0 0,0 1 0 0 0,1-2 0 0 0,-1 1 0 0 0,0 0 0 0 0,-1-1 0 0 0,1 0 0 0 0,0 0 0 0 0,6-5 0 0 0,-5 2 5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 0 14272 0 0,'0'0'1632'0'0,"0"3"-1503"0"0,0 17 243 0 0,0 7 143 0 0,-1-2 0 0 0,-4 29 0 0 0,0-15 188 0 0,-9 35 194 0 0,12-66-810 0 0,-1 1 173 0 0,1 1 0 0 0,-2 17 0 0 0,4-26-86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137 2 11448 0 0,'0'0'2968'0'0,"-3"-1"-2824"0"0,2 1-119 0 0,0 0 1 0 0,-1-1 0 0 0,2 1 0 0 0,-2 0 0 0 0,0 0 0 0 0,2 0 0 0 0,-2 1-1 0 0,1-1 1 0 0,0 0 0 0 0,0 1 0 0 0,-1-1 0 0 0,1 0 0 0 0,0 0 0 0 0,0 1-1 0 0,-1-1 1 0 0,2 1 0 0 0,-2 0 0 0 0,1 0 0 0 0,0-1 0 0 0,1 1 0 0 0,-2 0 0 0 0,1 0-1 0 0,0 0 1 0 0,0 1 0 0 0,-26 32 395 0 0,21-25-406 0 0,-3 3 77 0 0,2 1-1 0 0,0 1 0 0 0,0-2 1 0 0,1 2-1 0 0,0 0 0 0 0,-6 29 1 0 0,6-14 102 0 0,0 2 0 0 0,0 40-1 0 0,7-62-144 0 0,0-1 0 0 0,-1 1 0 0 0,2-1-1 0 0,0 0 1 0 0,1 0 0 0 0,-1 0 0 0 0,1 0-1 0 0,1-1 1 0 0,-1 1 0 0 0,1-1-1 0 0,1 0 1 0 0,6 8 0 0 0,-10-12-27 0 0,0-2-1 0 0,1 1 1 0 0,-1-1 0 0 0,0 0 0 0 0,1 1-1 0 0,-1 0 1 0 0,1-2 0 0 0,0 2 0 0 0,0-1 0 0 0,0 0-1 0 0,-1-1 1 0 0,2 1 0 0 0,-2 0 0 0 0,5 1-1 0 0,-2-2 35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192 194 12552 0 0,'-3'0'368'0'0,"-3"2"-144"0"0,2 0 1 0 0,-2 1-1 0 0,1-1 0 0 0,0 1 1 0 0,1 0-1 0 0,-1 0 1 0 0,0 0-1 0 0,-4 4 1 0 0,7-5-131 0 0,0 0 0 0 0,1-1 0 0 0,-2 2 0 0 0,2-2 0 0 0,-1 2 0 0 0,0-2 0 0 0,2 2 0 0 0,-2-2 0 0 0,0 2 0 0 0,2-1 0 0 0,-1 0 0 0 0,0 1 0 0 0,0-1 0 0 0,0 1 0 0 0,1-1 0 0 0,-1 0 0 0 0,1 1 0 0 0,0 0 0 0 0,-1-1-1 0 0,1 1 1 0 0,1 2 0 0 0,0 5 143 0 0,-1-6-37 0 0,1 1 1 0 0,0-1 0 0 0,0 1-1 0 0,0-1 1 0 0,3 7 0 0 0,-2-9-159 0 0,-1 0 1 0 0,0-1-1 0 0,0 1 1 0 0,1 0 0 0 0,-1-1-1 0 0,1 1 1 0 0,0-1-1 0 0,-1 0 1 0 0,1 1-1 0 0,-1-1 1 0 0,1-1 0 0 0,0 2-1 0 0,0-1 1 0 0,0 0-1 0 0,3 0 1 0 0,0 1 4 0 0,0-1 1 0 0,0-1-1 0 0,-1 1 1 0 0,1-1-1 0 0,1 1 1 0 0,-1-1-1 0 0,-1-1 1 0 0,1 1-1 0 0,0-1 1 0 0,0 1-1 0 0,0-2 1 0 0,-1 1-1 0 0,0 0 1 0 0,1-1-1 0 0,0 0 1 0 0,5-3-1 0 0,7-5 68 0 0,0 0 0 0 0,25-21 0 0 0,-34 26-66 0 0,-3-1-30 0 0,1 1-1 0 0,-1-1 1 0 0,1 0-1 0 0,-1 0 1 0 0,-1 0-1 0 0,1-1 1 0 0,-1 0-1 0 0,0 1 1 0 0,-1-2 0 0 0,0 1-1 0 0,-1 0 1 0 0,2-1-1 0 0,-3 1 1 0 0,2-1-1 0 0,-3 0 1 0 0,2 1-1 0 0,-1-1 1 0 0,0 0 0 0 0,-1 0-1 0 0,-1 0 1 0 0,1 0-1 0 0,-1 0 1 0 0,-4-16-1 0 0,4 20-8 0 0,-1 0 0 0 0,0 0-1 0 0,1 0 1 0 0,-2 0 0 0 0,1 0-1 0 0,0 0 1 0 0,-1 0 0 0 0,1 1-1 0 0,-1-1 1 0 0,-1 1 0 0 0,1 0-1 0 0,0 0 1 0 0,-4-3 0 0 0,0 2 4 0 0,2 0 0 0 0,-2 1 1 0 0,2 0-1 0 0,-2 0 1 0 0,1 1-1 0 0,0-1 0 0 0,-14-1 1 0 0,1 1 20 0 0,1 2 0 0 0,-1 0 1 0 0,-1 0-1 0 0,1 2 1 0 0,-24 4-1 0 0,25-3-7 0 0,-2 0 39 0 0,-26 6 0 0 0,40-6-48 0 0,1 0-1 0 0,0-1 1 0 0,0 2-1 0 0,0-1 1 0 0,0 0-1 0 0,0 1 0 0 0,1 0 1 0 0,-1 0-1 0 0,-7 7 1 0 0,9-5 11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137 16 12360 0 0,'0'0'754'0'0,"-3"0"-519"0"0,-3 1-154 0 0,1 0 1 0 0,0 0-1 0 0,0 0 1 0 0,0 0-1 0 0,0 1 0 0 0,0 0 1 0 0,1 0-1 0 0,-1 0 1 0 0,0 0-1 0 0,1 1 0 0 0,-1 0 1 0 0,1-1-1 0 0,0 2 1 0 0,0 0-1 0 0,-5 4 0 0 0,5-4 20 0 0,0 0-1 0 0,0 1 0 0 0,0 0 1 0 0,1 0-1 0 0,0 0 0 0 0,0 0 0 0 0,0 1 1 0 0,0-1-1 0 0,1 1 0 0 0,-1 0 1 0 0,2-1-1 0 0,-1 1 0 0 0,0 7 1 0 0,1-9-53 0 0,1 2 1 0 0,0-1-1 0 0,1 0 1 0 0,0 0 0 0 0,-1 1-1 0 0,1-1 1 0 0,1 0 0 0 0,-1 0-1 0 0,1 0 1 0 0,0 0-1 0 0,0-1 1 0 0,0 1 0 0 0,1-1-1 0 0,-1 1 1 0 0,1-1 0 0 0,1 0-1 0 0,-1 0 1 0 0,1 0-1 0 0,-1 0 1 0 0,1-1 0 0 0,0 1-1 0 0,0-1 1 0 0,0 0 0 0 0,1 0-1 0 0,-1-1 1 0 0,1 1 0 0 0,-1-1-1 0 0,1 1 1 0 0,0-2-1 0 0,0 1 1 0 0,0-1 0 0 0,0 0-1 0 0,0 0 1 0 0,1 0 0 0 0,-2 0-1 0 0,1-1 1 0 0,10 0-1 0 0,-6-1-18 0 0,0 0 0 0 0,0 0 0 0 0,0 0 0 0 0,0-1 0 0 0,0 0-1 0 0,-1-2 1 0 0,1 1 0 0 0,0 0 0 0 0,-1-1 0 0 0,0 0-1 0 0,0-1 1 0 0,0 0 0 0 0,12-10 0 0 0,-13 9-11 0 0,-2 0 0 0 0,2 0 0 0 0,-2-1 0 0 0,1 0 0 0 0,-1 0 1 0 0,8-16-1 0 0,-10 19-12 0 0,-2-1 1 0 0,1 0-1 0 0,0 0 1 0 0,-2 1-1 0 0,2-1 1 0 0,-1 0-1 0 0,0 0 1 0 0,-1 0-1 0 0,0 1 1 0 0,0-1-1 0 0,0 0 1 0 0,-1 0-1 0 0,1 0 1 0 0,-3-6-1 0 0,2 7-1 0 0,0 0-1 0 0,-1 1 0 0 0,1-1 0 0 0,-1 1 0 0 0,0-1 0 0 0,0 1 0 0 0,0-1 0 0 0,-1 1 0 0 0,1 0 0 0 0,0 1 0 0 0,-2-2 0 0 0,2 2 0 0 0,-1-1 0 0 0,0 0 0 0 0,-1 1 0 0 0,1 0 0 0 0,0 0 1 0 0,-1 0-1 0 0,1 1 0 0 0,0-1 0 0 0,-1 1 0 0 0,0-1 0 0 0,0 1 0 0 0,0 0 0 0 0,-4 0 0 0 0,-8-2 18 0 0,0 2 0 0 0,1 0 0 0 0,-1 1 0 0 0,-30 3 0 0 0,27 1 2 0 0,-1 0-1 0 0,2 2 0 0 0,0-1 1 0 0,-24 13-1 0 0,31-14-2 0 0,-6 3 11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14776 0 0,'0'0'608'0'0,"1"2"-303"0"0,1 5-217 0 0,0 0 1 0 0,-1 0-1 0 0,1 0 1 0 0,-1 1-1 0 0,0 0 0 0 0,-1 12 1 0 0,2 15 152 0 0,8 81 1511 0 0,-8-64-1454 0 0,0-7 186 0 0,-2 1 0 0 0,-1 0 0 0 0,-14 71 0 0 0,12-98-172 0 0,-2 33 0 0 0,5-52-307 0 0,0 0 0 0 0,0 0 0 0 0,0 1 0 0 0,0-1 0 0 0,0 0 0 0 0,0 0 0 0 0,0 0 1 0 0,0 0-1 0 0,0 1 0 0 0,0-1 0 0 0,0 0 0 0 0,0 0 0 0 0,0 0 0 0 0,0 0 0 0 0,0 1 0 0 0,0-1 0 0 0,0 0 0 0 0,0 0 0 0 0,0 0 0 0 0,0 0 0 0 0,0 0 0 0 0,0 0 0 0 0,0 1 0 0 0,1-1 0 0 0,-1 0 0 0 0,0 0 0 0 0,0 0 0 0 0,0 0 0 0 0,0 0 0 0 0,1 0 0 0 0,-1 0 0 0 0,0 0 0 0 0,0 0 0 0 0,0 0 0 0 0,0 0 0 0 0,1 0 0 0 0,-1 0 0 0 0,0 0 0 0 0,0 0 0 0 0,0 0 0 0 0,0 0 0 0 0,1 0 0 0 0,-1 0 0 0 0,0 0 0 0 0,0 0 0 0 0,0 0 0 0 0,0 0 0 0 0,0 0 0 0 0,0 0 0 0 0,0 0 0 0 0,1-2 43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16184 0 0,'3'2'361'0'0,"5"2"-209"0"0,0 1 1 0 0,-1 0-1 0 0,1 1 0 0 0,-1-1 1 0 0,0 2-1 0 0,-1-1 0 0 0,1 0 1 0 0,-1 2-1 0 0,0-1 0 0 0,4 8 1 0 0,1 3 315 0 0,-3-6-228 0 0,0 0 0 0 0,-1 1 0 0 0,-1 0-1 0 0,0 1 1 0 0,-1-1 0 0 0,-1 1 0 0 0,6 21-1 0 0,-8-16-44 0 0,1 0-1 0 0,-2-1 1 0 0,-1 1-1 0 0,0 0 1 0 0,-2 0-1 0 0,0-1 1 0 0,-1 1-1 0 0,-7 26 1 0 0,5-33-71 0 0,0 1 1 0 0,0-1-1 0 0,-13 20 0 0 0,16-29-89 0 0,2-3-29 0 0,0 1-1 0 0,0-1 1 0 0,0 0 0 0 0,0 1 0 0 0,0-1-1 0 0,-1 0 1 0 0,1 1 0 0 0,0-1 0 0 0,0 0-1 0 0,-1 0 1 0 0,1 0 0 0 0,0 0-1 0 0,0 0 1 0 0,-1 1 0 0 0,1-1 0 0 0,0 0-1 0 0,-1 0 1 0 0,1 0 0 0 0,0 1 0 0 0,0-1-1 0 0,0 0 1 0 0,0 0 0 0 0,-1 0 0 0 0,1 0-1 0 0,0 0 1 0 0,-1 0 0 0 0,1 0 0 0 0,-1 0-1 0 0,1 0 1 0 0,0 0 0 0 0,-1 0 0 0 0,1 0-1 0 0,0 0 115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 18391 0 0,'0'0'0'0'0,"18"-5"0"0"0,-16 4 0 0 0,0 1 0 0 0,-1 1 8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 1 11152 0 0,'0'0'3424'0'0,"1"2"-3280"0"0,4 38 1293 0 0,-5-24-1213 0 0,0-6 25 0 0,-1 0 0 0 0,0 0 1 0 0,-3 18-1 0 0,2-22-159 0 0,1 1 0 0 0,0-1-1 0 0,1 1 1 0 0,-1-1 0 0 0,2 12-1 0 0,-1-12 24 0 0,0 1-1 0 0,0 0 1 0 0,0 0-1 0 0,0-1 1 0 0,-4 11-1 0 0,-1 16 354 0 0,4-27-392 0 0,0 0 0 0 0,0 0 0 0 0,0 1 0 0 0,-1-1 0 0 0,-2 7 0 0 0,-5 19 1034 0 0,9-32-1079 0 0,0 0 1 0 0,0 0 0 0 0,0 0-1 0 0,0 0 1 0 0,0 0 0 0 0,0 0 0 0 0,0-1-1 0 0,0 1 1 0 0,0 0 0 0 0,0 0-1 0 0,0 0 1 0 0,0 0 0 0 0,0 0-1 0 0,0 0 1 0 0,-1 0 0 0 0,1 0 0 0 0,0 0-1 0 0,0 0 1 0 0,0 0 0 0 0,0 0-1 0 0,0 0 1 0 0,0 0 0 0 0,-1 0-1 0 0,1 0 1 0 0,0 0 0 0 0,0 0-1 0 0,0 0 1 0 0,0 0 0 0 0,0 0 0 0 0,0 0-1 0 0,-1 0 1 0 0,1 0 0 0 0,0 0-1 0 0,0 0 1 0 0,0 0 0 0 0,0 0-1 0 0,0 0 1 0 0,0 1 0 0 0,0-1-1 0 0,0 0 1 0 0,-1 0 0 0 0,1 0 0 0 0,0 0-1 0 0,0 0 1 0 0,0 0 0 0 0,0 0-1 0 0,0 0 1 0 0,0 1 0 0 0,0-1-1 0 0,0 0 1 0 0,0 0 0 0 0,0 0 0 0 0,0 0-1 0 0,-2-10-1876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3.9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226 32 4609 0 0,'1'0'403'0'0,"-1"-1"1"0"0,1 1-1 0 0,-1-1 0 0 0,1 1 0 0 0,0-1 404 0 0,-1 1-404 0 0,1-1 1 0 0,-1 1-1 0 0,0-1 0 0 0,1 1 0 0 0,-1-1 1 0 0,0 1-1 0 0,1-1 0 0 0,-1 0 1 0 0,0 1-1 0 0,0-1 0 0 0,1-1 0 0 0,-1 2-270 0 0,0-1-1 0 0,0 0 0 0 0,0 1 0 0 0,0-1 1 0 0,0 0-1 0 0,0 1 0 0 0,0-1 0 0 0,0 0 0 0 0,0 0 1 0 0,0 1-1 0 0,0-1 0 0 0,0 0 0 0 0,0 1 0 0 0,-1-1 1 0 0,1 0-1 0 0,0 1 0 0 0,0-1 0 0 0,-1 1 0 0 0,1-1 1 0 0,0 0-1 0 0,-1 1 0 0 0,1-1 0 0 0,-1 1 0 0 0,1-1 1 0 0,-1 1-1 0 0,1-1 0 0 0,-1 1 0 0 0,1 0 1 0 0,-1-1-1 0 0,0 1 0 0 0,1-1 0 0 0,-1 1 0 0 0,1 0 1 0 0,-1 0-1 0 0,0-1 0 0 0,1 1 0 0 0,-1 0 0 0 0,0 0 1 0 0,1 0-1 0 0,-1 0 0 0 0,0 0 0 0 0,1 0 0 0 0,-1 0 1 0 0,0 0-1 0 0,0 0 0 0 0,0 0 0 0 0,-16 4 368 0 0,1 1-1 0 0,0 0 0 0 0,0 1 1 0 0,0 0-1 0 0,1 2 0 0 0,0 0 1 0 0,0 0-1 0 0,-25 21 1 0 0,35-24-488 0 0,0 0 1 0 0,0 0 0 0 0,1 1 0 0 0,0-1 0 0 0,0 1 0 0 0,0 0 0 0 0,1 0 0 0 0,0 0 0 0 0,0 0-1 0 0,-3 10 1 0 0,6-14-10 0 0,-1 1 0 0 0,1-1 0 0 0,-1 1 0 0 0,1 0 0 0 0,0-1 0 0 0,0 1-1 0 0,0 0 1 0 0,0 0 0 0 0,0-1 0 0 0,1 1 0 0 0,-1 0 0 0 0,1-1 0 0 0,-1 1 0 0 0,1-1 0 0 0,0 1-1 0 0,0-1 1 0 0,1 1 0 0 0,-1-1 0 0 0,0 0 0 0 0,1 1 0 0 0,-1-1 0 0 0,1 0 0 0 0,0 0 0 0 0,0 0-1 0 0,0 0 1 0 0,0 0 0 0 0,0-1 0 0 0,4 3 0 0 0,1 1 9 0 0,0-1 0 0 0,1-1 0 0 0,-1 1 0 0 0,1-1 0 0 0,0 0 0 0 0,0-1-1 0 0,0 0 1 0 0,0 0 0 0 0,0-1 0 0 0,0 0 0 0 0,1-1 0 0 0,-1 1 0 0 0,0-2 0 0 0,0 1 0 0 0,1-1 0 0 0,10-2 0 0 0,1-2 24 0 0,1-1 1 0 0,-1-1-1 0 0,-1-1 0 0 0,1-1 1 0 0,20-12-1 0 0,-32 16 18 0 0,-8 5-104 0 0,0 0-1 0 0,0 0 1 0 0,0 0-1 0 0,0 0 1 0 0,0 1-1 0 0,0-1 1 0 0,0 0-1 0 0,0 0 1 0 0,0 0-1 0 0,0 0 1 0 0,0 0-1 0 0,0 0 0 0 0,0 0 1 0 0,0 0-1 0 0,0 1 1 0 0,0-1-1 0 0,0 0 1 0 0,1 0-1 0 0,-1 0 1 0 0,0 0-1 0 0,0 0 1 0 0,0 0-1 0 0,0 0 1 0 0,0 0-1 0 0,0 0 1 0 0,0 0-1 0 0,0 0 1 0 0,0 1-1 0 0,0-1 1 0 0,1 0-1 0 0,-1 0 1 0 0,0 0-1 0 0,0 0 0 0 0,0 0 1 0 0,0 0-1 0 0,0 0 1 0 0,0 0-1 0 0,0 0 1 0 0,1 0-1 0 0,-1 0 1 0 0,0 0-1 0 0,0 0 1 0 0,0 0-1 0 0,0 0 1 0 0,0 0-1 0 0,0 0 1 0 0,0 0-1 0 0,1 0 1 0 0,-1-1-1 0 0,0 1 1 0 0,0 0-1 0 0,0 0 1 0 0,0 0-1 0 0,0 0 1 0 0,0 0-1 0 0,0 0 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 0 10152 0 0,'0'0'7178'0'0,"1"3"-6979"0"0,1-1-161 0 0,-1 0 1 0 0,1 1-1 0 0,0-1 1 0 0,-2 1-1 0 0,1 0 1 0 0,0-1-1 0 0,0 0 1 0 0,0 2-1 0 0,-1-2 0 0 0,1 0 1 0 0,-1 2-1 0 0,1 1 1 0 0,-4 37 878 0 0,0-7-209 0 0,3-33-671 0 0,0 0 0 0 0,-1 0-1 0 0,1 0 1 0 0,-1 0 0 0 0,1-1 0 0 0,-1 2-1 0 0,0-2 1 0 0,0 2 0 0 0,-1 0 27 0 0,1-2 0 0 0,1 2-1 0 0,0-2 1 0 0,-1 2 0 0 0,0-2 0 0 0,1 2 0 0 0,-1-2 0 0 0,1 4-1 0 0,-5 46 765 0 0,2-37 574 0 0,0 24 0 0 0,22-24-660 0 0,-16-13-617 0 0,13 1-81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1159 10752 0 0,'0'0'2486'0'0,"3"-2"-2371"0"0,4-2 26 0 0,-1-1-1 0 0,0 0 1 0 0,-1 0-1 0 0,1-1 1 0 0,-1 1 0 0 0,0-2-1 0 0,0 2 1 0 0,5-12-1 0 0,22-24 634 0 0,-10 19-367 0 0,0 1 1 0 0,44-30 0 0 0,56-29 245 0 0,-58 40-392 0 0,61-29-1 0 0,-86 48-210 0 0,11-1 62 0 0,0 1 0 0 0,62-17 0 0 0,-82 29-78 0 0,48-12 296 0 0,123-16 1 0 0,-150 29-144 0 0,59-4 414 0 0,188 3 0 0 0,-174 8 29 0 0,256 22 571 0 0,-325-16-1050 0 0,98 7 742 0 0,250-12 0 0 0,-320-8-544 0 0,-1-3 0 0 0,0-4-1 0 0,135-44 1 0 0,-20 2 167 0 0,-123 30-194 0 0,122-65 1 0 0,-162 75-252 0 0,-23 12-44 0 0,27-14 97 0 0,53-37 0 0 0,31-23 208 0 0,3-2 86 0 0,-52 29-90 0 0,-24 23 91 0 0,-48 28-405 0 0,0 1 0 0 0,0-1 0 0 0,-1 0 0 0 0,1 1 0 0 0,1 0 0 0 0,-1 0 0 0 0,-1-1 0 0 0,1 1 0 0 0,1-1 0 0 0,-1 1 0 0 0,0 0 0 0 0,0 0 0 0 0,0 0 0 0 0,0 0 0 0 0,0 0 0 0 0,0 0 0 0 0,1 0 0 0 0,-2 0 0 0 0,1 0 0 0 0,1 1 1 0 0,-1-1-1 0 0,-1 1 0 0 0,2-1 0 0 0,-1 0 0 0 0,0 0 0 0 0,-1 1 0 0 0,1 0 0 0 0,2 1 0 0 0,4 1 32 0 0,0 2-12 0 0,1 0 0 0 0,-1 1-1 0 0,0-1 1 0 0,1 2 0 0 0,8 11-1 0 0,0-2 4 0 0,1 0-13 0 0,2 0 0 0 0,0-1 0 0 0,1-2 0 0 0,0 0 1 0 0,1-1-1 0 0,0-1 0 0 0,1 0 0 0 0,25 6 0 0 0,-11-4-10 0 0,2 1 15 0 0,66 13-1 0 0,-59-17-17 0 0,-29-5-3 0 0,27 3-1 0 0,26 2 7 0 0,-32-5-1 0 0,45 2 0 0 0,260-15 73 0 0,-172-2-49 0 0,70-6 24 0 0,432-51 39 0 0,-375 31-80 0 0,-26 13 3 0 0,-87 16-7 0 0,170 19 16 0 0,-304-5-24 0 0,1 1 0 0 0,-2 3 0 0 0,0 2 0 0 0,58 23 0 0 0,321 137 24 0 0,-168-40 7 0 0,-237-119-26 0 0,-1 2 0 0 0,35 32 1 0 0,-7-6 18 0 0,-21-20-12 0 0,-5-4 35 0 0,43 42-1 0 0,-22-18 28 0 0,-30-29-36 0 0,11 5 218 0 0,-25-17-240 0 0,0-1 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282 0 9944 0 0,'0'0'2880'0'0,"1"3"-2652"0"0,1 2 19 0 0,0 1 1 0 0,0 0-1 0 0,-1 0 1 0 0,0-1 0 0 0,0 1-1 0 0,0 0 1 0 0,-1 0-1 0 0,0-1 1 0 0,0 2 0 0 0,-2 9-1 0 0,1-2-294 0 0,0 5 303 0 0,-1 1 1 0 0,-2 0 0 0 0,0-2-1 0 0,0 1 1 0 0,-2 0 0 0 0,0-1-1 0 0,-18 33 1 0 0,11-26 165 0 0,-2 0-1 0 0,-1-2 1 0 0,-1 0-1 0 0,-35 36 1 0 0,48-55-364 0 0,-2 0 0 0 0,1 0 0 0 0,0 0 0 0 0,-1 0 0 0 0,-7 4 0 0 0,10-7-26 0 0,0 1 0 0 0,0-1 0 0 0,0 0 0 0 0,-1 1 1 0 0,1-1-1 0 0,0-1 0 0 0,-1 1 0 0 0,1 0 1 0 0,0-1-1 0 0,-1 0 0 0 0,0 0 0 0 0,-2 0 0 0 0,4-1-19 0 0,0 0-1 0 0,0 1 1 0 0,0-1-1 0 0,0 0 1 0 0,1 0-1 0 0,-1 0 1 0 0,1 0-1 0 0,-1 0 1 0 0,0-1-1 0 0,1 2 1 0 0,0-2-1 0 0,-1 0 1 0 0,1 1-1 0 0,0-1 1 0 0,0 1-1 0 0,0-1 1 0 0,0 0-1 0 0,0 1 1 0 0,0-1-1 0 0,0 1 1 0 0,1-2-1 0 0,-1 2 1 0 0,1-1-1 0 0,-2-4 1 0 0,0-5 28 0 0,0-1 0 0 0,0-22 0 0 0,1 23-10 0 0,1 3-10 0 0,0 0 0 0 0,0-1 0 0 0,1 1 0 0 0,0 0 0 0 0,0 0 0 0 0,6-15 0 0 0,-7 19-11 0 0,2-1 0 0 0,0 1 0 0 0,0 0 0 0 0,0 0 0 0 0,1 0 0 0 0,-1 0 0 0 0,1 1 0 0 0,0-1 0 0 0,0 0 0 0 0,0 1 0 0 0,0 0 0 0 0,1 0 0 0 0,7-5 0 0 0,-8 6-2 0 0,1 1 1 0 0,0-1 0 0 0,0 1-1 0 0,0 0 1 0 0,0 0-1 0 0,0 0 1 0 0,0 0 0 0 0,0 1-1 0 0,0 0 1 0 0,0-1 0 0 0,8 2-1 0 0,0 1 19 0 0,-1-1 0 0 0,22 7 0 0 0,-5 2 33 0 0,-1 1 0 0 0,0 1 0 0 0,33 21 1 0 0,-46-25-22 0 0,-8-5-21 0 0,-1 2 0 0 0,1-1 0 0 0,-1 1 1 0 0,7 6-1 0 0,9 8 44 0 0,-7-8 48 0 0,-1 1 0 0 0,-1-1 0 0 0,20 24 0 0 0,-22-25 90 0 0,-8-7-155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12960 0 0,'0'0'864'0'0,"4"0"-434"0"0,14-1 78 0 0,2 2 0 0 0,-1 0 0 0 0,-1 0 0 0 0,1 2 0 0 0,33 9 0 0 0,-41-8-354 0 0,0-1 1 0 0,13 2-1 0 0,18 5 274 0 0,-2 3 136 0 0,-16-6-271 0 0,25 12 1 0 0,-42-16-264 0 0,0 1-1 0 0,-1-1 1 0 0,1 1-1 0 0,-2 0 0 0 0,2 1 1 0 0,-2-1-1 0 0,1 1 0 0 0,5 6 1 0 0,-9-7-15 0 0,1-2 1 0 0,-2 1-1 0 0,2 0 1 0 0,-2 0 0 0 0,1 0-1 0 0,0 0 1 0 0,-2 0-1 0 0,2 1 1 0 0,-1 0-1 0 0,0-1 1 0 0,-1 0 0 0 0,1 1-1 0 0,-1-1 1 0 0,1 0-1 0 0,-1 1 1 0 0,0 0-1 0 0,0 0 1 0 0,-1-1 0 0 0,1 0-1 0 0,-1 1 1 0 0,1-1-1 0 0,-1 0 1 0 0,-1 1-1 0 0,1 0 1 0 0,-3 4 0 0 0,-3 5 18 0 0,-1 0 0 0 0,-1 0 0 0 0,1-1 0 0 0,-19 18 1 0 0,18-19-13 0 0,-3 0 4 0 0,1-1-1 0 0,-1 0 1 0 0,0-1-1 0 0,-25 14 0 0 0,-7 5 70 0 0,0 3 11 0 0,28-21-61 0 0,13-10-33 0 0,1 1 1 0 0,0 0 0 0 0,0 1 0 0 0,-1-2 0 0 0,2 2-1 0 0,-2 0 1 0 0,-1 2 0 0 0,-8 4 344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94 64 13464 0 0,'0'0'2998'0'0,"-4"2"-2499"0"0,-2 3-390 0 0,0 0 0 0 0,-1 1 1 0 0,1-2-1 0 0,0 2 0 0 0,1 0 1 0 0,-1 1-1 0 0,1-1 0 0 0,0 1 1 0 0,-6 12-1 0 0,6-7 185 0 0,0-3-61 0 0,1 1 1 0 0,1 0-1 0 0,-5 17 0 0 0,7-24-189 0 0,1 1-1 0 0,-1 0 0 0 0,1 0 1 0 0,0 0-1 0 0,1 0 0 0 0,-1-1 0 0 0,1 1 1 0 0,-1 0-1 0 0,1 0 0 0 0,0-1 1 0 0,1 1-1 0 0,-2 0 0 0 0,5 5 0 0 0,-1-2 6 0 0,0-1 0 0 0,0 0 0 0 0,1-1-1 0 0,0 2 1 0 0,0-3 0 0 0,0 2 0 0 0,1-1-1 0 0,0 0 1 0 0,0-1 0 0 0,0 0 0 0 0,1 0 0 0 0,-1 0-1 0 0,1-1 1 0 0,0 0 0 0 0,0 0 0 0 0,0 0-1 0 0,0-2 1 0 0,0 2 0 0 0,1-2 0 0 0,-1 0-1 0 0,1 0 1 0 0,-1 0 0 0 0,0-1 0 0 0,1 0-1 0 0,-1-1 1 0 0,1 0 0 0 0,7-1 0 0 0,-6-2-32 0 0,1 1 0 0 0,-1-1 1 0 0,0 0-1 0 0,0-1 0 0 0,0 1 1 0 0,-1-2-1 0 0,1 0 0 0 0,-1 0 1 0 0,-1 0-1 0 0,11-11 0 0 0,-10 10 18 0 0,-1-1-1 0 0,0 0 1 0 0,0-1-1 0 0,0 0 1 0 0,7-14-1 0 0,-12 18-11 0 0,1-1 1 0 0,-1 2-1 0 0,0-2 0 0 0,-1 0 0 0 0,1 1 1 0 0,-1-1-1 0 0,0 1 0 0 0,-1-1 1 0 0,0 0-1 0 0,0 1 0 0 0,0-1 0 0 0,0-8 1 0 0,-2 4 35 0 0,0 1 0 0 0,0-1 0 0 0,0 1 0 0 0,-2 0 1 0 0,1 0-1 0 0,-8-15 0 0 0,9 19-21 0 0,-2 1-1 0 0,2 0 1 0 0,-1 1-1 0 0,0-1 1 0 0,-1 1 0 0 0,0-1-1 0 0,1 1 1 0 0,-1 0-1 0 0,0 0 1 0 0,0 0 0 0 0,0 1-1 0 0,-1 0 1 0 0,1-1-1 0 0,0 2 1 0 0,-8-3 0 0 0,5 2 13 0 0,-1 0 1 0 0,0 2 0 0 0,1-1 0 0 0,-1 0 0 0 0,0 1-1 0 0,0 1 1 0 0,1-1 0 0 0,-1 1 0 0 0,0 0 0 0 0,1 1-1 0 0,-1 0 1 0 0,0 1 0 0 0,-6 2 0 0 0,-14 6 196 0 0,2 2 1 0 0,-26 17-1 0 0,37-21-112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1089 11352 0 0,'0'0'2144'0'0,"2"-1"-2000"0"0,4-1 55 0 0,0-1 0 0 0,0-1 0 0 0,0 1 0 0 0,0-1 0 0 0,0 0 0 0 0,-2 0 1 0 0,2-1-1 0 0,-1 1 0 0 0,4-7 0 0 0,18-13-24 0 0,116-91 1466 0 0,-26 29-797 0 0,-15 18-458 0 0,-47 32-190 0 0,89-51 130 0 0,4 25-141 0 0,-96 43-130 0 0,0-1 48 0 0,100-21 0 0 0,60 4 186 0 0,-116 24-163 0 0,105-20 207 0 0,-154 23-238 0 0,1 2 0 0 0,0 2 0 0 0,0 2 0 0 0,0 3 0 0 0,0 1-1 0 0,0 2 1 0 0,0 3 0 0 0,48 10 0 0 0,140 17 312 0 0,-185-26-346 0 0,122 7 291 0 0,121 17 190 0 0,49 29 23 0 0,-247-45-322 0 0,137-1 1 0 0,50-29 143 0 0,-257 14-362 0 0,229-26 288 0 0,76-18 60 0 0,-288 38-318 0 0,63-14 117 0 0,-1-4 1 0 0,106-43-1 0 0,-42 4 176 0 0,-124 46-167 0 0,59-36 0 0 0,7-26 131 0 0,-84 59-239 0 0,19-17 60 0 0,-35 29-75 0 0,-1 1-1 0 0,1 1 0 0 0,0-1 0 0 0,0 2 0 0 0,19-10 0 0 0,-15 13 209 0 0,-15 4-246 0 0,1 0-1 0 0,-1 1 1 0 0,0-1 0 0 0,0 1-1 0 0,0-1 1 0 0,1 0 0 0 0,-1 0 0 0 0,0 1-1 0 0,1-1 1 0 0,-1 1 0 0 0,0-1 0 0 0,0 1-1 0 0,1-1 1 0 0,-1 1 0 0 0,0-1-1 0 0,0 0 1 0 0,0 1 0 0 0,0-1 0 0 0,0 1-1 0 0,0 0 1 0 0,0-1 0 0 0,0 1 0 0 0,0-1-1 0 0,0 0 1 0 0,0 1 0 0 0,0 0-1 0 0,7 58 184 0 0,-6-45-159 0 0,0-1 0 0 0,1 1 0 0 0,5 17 0 0 0,-3-11 33 0 0,-2-17-66 0 0,-1 1-1 0 0,1 0 1 0 0,0 0-1 0 0,-1-1 1 0 0,2 0-1 0 0,-2 0 1 0 0,2 0-1 0 0,-1 1 1 0 0,1-2-1 0 0,0 1 1 0 0,0 0-1 0 0,-1 0 1 0 0,5 2-1 0 0,1 0 8 0 0,0 0-1 0 0,-1 0 1 0 0,2 0 0 0 0,11 4-1 0 0,14 3 38 0 0,0-1 0 0 0,54 9 0 0 0,72 0 20 0 0,-58-10-36 0 0,108-5 1 0 0,-90-4-18 0 0,-24 0-10 0 0,159 2 38 0 0,-58-1-12 0 0,498-12 113 0 0,-153-6-40 0 0,-314 6-70 0 0,60 2 11 0 0,-121 5-31 0 0,37 5 15 0 0,-161-1-33 0 0,38 2 5 0 0,0 4 0 0 0,0 3 0 0 0,125 32 0 0 0,-154-28-6 0 0,-7-3 5 0 0,75 31 0 0 0,-57-16-1 0 0,-31-14 0 0 0,-2 1 1 0 0,44 26-1 0 0,-42-16 0 0 0,0 0 0 0 0,-2 2-1 0 0,40 42 1 0 0,-47-41 1 0 0,25 39 0 0 0,-45-61-6 0 0,7 9 2 0 0,-7-9-1 0 0,-1-1 0 0 0,1 1 0 0 0,0 0 0 0 0,-2 0 0 0 0,2 0 1 0 0,-1 0-1 0 0,2 6 0 0 0,2 6 13 0 0,-5-12-7 0 0,1-2-1 0 0,-1 1 0 0 0,0 0 0 0 0,0 1 1 0 0,0-1-1 0 0,0-1 0 0 0,-1 1 0 0 0,1 1 1 0 0,-1-1-1 0 0,0 0 0 0 0,0 7 0 0 0,-3-9 17 0 0,3-1-9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58 9744 0 0,'2'-5'357'0'0,"-2"1"151"0"0,2-1 0 0 0,0 0 0 0 0,-1 1 0 0 0,1 0 0 0 0,0 0-1 0 0,0 0 1 0 0,0 0 0 0 0,1 0 0 0 0,0 0 0 0 0,3-4 0 0 0,-6 8-456 0 0,1 0 1 0 0,-1 0-1 0 0,0-1 1 0 0,1 1 0 0 0,-1 0-1 0 0,0 0 1 0 0,1 0-1 0 0,-1-1 1 0 0,0 1 0 0 0,0 0-1 0 0,0 0 1 0 0,1 0 0 0 0,-1 0-1 0 0,1 0 1 0 0,-1 0-1 0 0,1 0 1 0 0,-1 0 0 0 0,1 0-1 0 0,-1 0 1 0 0,0 0 0 0 0,0 0-1 0 0,0 0 1 0 0,1 0-1 0 0,-1 0 1 0 0,1 0 0 0 0,-1 0-1 0 0,0 1 1 0 0,1-1 0 0 0,-1 0-1 0 0,0 0 1 0 0,1 1-1 0 0,-1-1 1 0 0,0 0 0 0 0,0 0-1 0 0,0 0 1 0 0,0 0 0 0 0,1 0-1 0 0,-1 1 1 0 0,0-1-1 0 0,0 0 1 0 0,1 1 0 0 0,5 15 210 0 0,-5-13-31 0 0,14 48 775 0 0,10 71 0 0 0,-16-72-535 0 0,8 55 136 0 0,-15-70-450 0 0,-2-24-67 0 0,1-1 0 0 0,3 14 0 0 0,-2-14-6 0 0,-1-1-1 0 0,1 0 1 0 0,-1 1 0 0 0,-1-1-1 0 0,-2 15 1 0 0,4-6 162 0 0,-2-19-209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1 139 15376 0 0,'2'-8'341'0'0,"2"0"1"0"0,-1 0-1 0 0,0 0 1 0 0,1 0-1 0 0,6-9 1 0 0,-6 13-207 0 0,0 1-1 0 0,0-1 1 0 0,0 0 0 0 0,0 1 0 0 0,1 0-1 0 0,0 1 1 0 0,0-1 0 0 0,0 1-1 0 0,-1-1 1 0 0,8-1 0 0 0,3-2 535 0 0,6-2-151 0 0,33-9 0 0 0,-42 13-369 0 0,4 1 60 0 0,0 0 1 0 0,0 0-1 0 0,0 2 1 0 0,1 0-1 0 0,-1 1 1 0 0,1 0-1 0 0,-1 2 1 0 0,0-1-1 0 0,26 8 1 0 0,-39-7-180 0 0,0-2 0 0 0,1 2-1 0 0,-1 0 1 0 0,0-1 0 0 0,-1 1 0 0 0,5 2 0 0 0,7 5 178 0 0,-14-9-202 0 0,0 0 0 0 0,0 0 0 0 0,0 1 0 0 0,1-1 0 0 0,-1 1 0 0 0,0-1 0 0 0,0 0-1 0 0,0 1 1 0 0,0-1 0 0 0,0 1 0 0 0,0-1 0 0 0,0 0 0 0 0,0 0 0 0 0,0 0 0 0 0,0 1 0 0 0,0-1-1 0 0,-1 0 1 0 0,1 1 0 0 0,0-1 0 0 0,0 1 0 0 0,0-1 0 0 0,0 0 0 0 0,-1 1 0 0 0,1-1 0 0 0,0 0-1 0 0,0 0 1 0 0,0 0 0 0 0,0 0 0 0 0,0 0 0 0 0,0 1 0 0 0,-1-1 0 0 0,1 0 0 0 0,0 0 0 0 0,-1 1-1 0 0,-10 9 100 0 0,11-9-102 0 0,-6 3 22 0 0,1 1 0 0 0,0-1 0 0 0,-1 0 0 0 0,1-1-1 0 0,-2 0 1 0 0,2 1 0 0 0,-2-2 0 0 0,1 0 0 0 0,-1 1 0 0 0,1-1 0 0 0,0 0 0 0 0,-2-1 0 0 0,-11 1 0 0 0,24-6 163 0 0,5-1-156 0 0,13 2 14 0 0,0 0 0 0 0,-1 1 0 0 0,42 3 0 0 0,-56-1-33 0 0,0 1-1 0 0,0 0 1 0 0,0 0-1 0 0,1 2 1 0 0,-1-1 0 0 0,10 4-1 0 0,3 2 15 0 0,-13-6-16 0 0,0 1 0 0 0,0 0 0 0 0,0 1 0 0 0,-1 0 0 0 0,0 1 0 0 0,0-1 0 0 0,11 11 0 0 0,-13-11-2 0 0,-1 0 1 0 0,0 0 0 0 0,0 0-1 0 0,0 1 1 0 0,-1 0 0 0 0,0 1 0 0 0,0-2-1 0 0,0 2 1 0 0,0-1 0 0 0,-1 0-1 0 0,3 10 1 0 0,-4-12-4 0 0,-1-1 0 0 0,0 2 0 0 0,0-1-1 0 0,0 0 1 0 0,0-1 0 0 0,-1 2 0 0 0,1-1 0 0 0,-1-1 0 0 0,0 1 0 0 0,1 0 0 0 0,-1 0-1 0 0,-1-1 1 0 0,1 2 0 0 0,0-2 0 0 0,-1 0 0 0 0,1 1 0 0 0,-1-1 0 0 0,0 1 0 0 0,0-1-1 0 0,0 0 1 0 0,-4 4 0 0 0,2-2 3 0 0,-1 0-1 0 0,1 0 1 0 0,-1-1-1 0 0,0 0 1 0 0,0 1-1 0 0,-1-1 1 0 0,2-1-1 0 0,-2 1 1 0 0,-11 2 0 0 0,-11 2 14 0 0,14-3 5 0 0,-30 4 0 0 0,3-4 24 0 0,1-3-1 0 0,-1-1 1 0 0,0-1-1 0 0,1-3 0 0 0,-42-10 1 0 0,51 5 170 0 0,27 8-185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17183 0 0,'0'0'2107'0'0,"2"1"-1494"0"0,99 23 2869 0 0,31 18-1866 0 0,-101-32-1245 0 0,52 24 0 0 0,-74-29-336 0 0,-1-1 0 0 0,0 2 0 0 0,0-2 0 0 0,0 3 0 0 0,0-2 0 0 0,0 2 0 0 0,-1 0 0 0 0,-1-1-1 0 0,1 2 1 0 0,8 12 0 0 0,-12-16-25 0 0,-1 1 0 0 0,1 0 0 0 0,-1 0 0 0 0,0 0 0 0 0,-1 0 0 0 0,1 0 0 0 0,0 1 0 0 0,-2-2 0 0 0,1 2 0 0 0,0 0 0 0 0,0-1 0 0 0,-1 0 0 0 0,0 1 0 0 0,-1-1 0 0 0,1 1 0 0 0,-1-1 0 0 0,0 0 0 0 0,-3 9 0 0 0,3-8-2 0 0,-2 1 0 0 0,1-1 0 0 0,0 0 0 0 0,-2 1 0 0 0,1-1 0 0 0,0 1 0 0 0,-1-2 0 0 0,0 1 0 0 0,0-1 1 0 0,-1 1-1 0 0,0-1 0 0 0,-8 8 0 0 0,5-8-4 0 0,0 1 0 0 0,-1-1 0 0 0,-16 7 0 0 0,-34 16-3 0 0,35-18-1 0 0,-14 4-1 0 0,18-7-5 0 0,-23 10 0 0 0,7-3 2 0 0,14-2-17 0 0,21-11 19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136 66 16280 0 0,'0'0'999'0'0,"-2"-1"-496"0"0,0 1-432 0 0,1-1 1 0 0,-1 1-1 0 0,0 0 0 0 0,1 0 1 0 0,-1-1-1 0 0,1 1 0 0 0,-1 1 1 0 0,0-1-1 0 0,0 0 0 0 0,0 0 1 0 0,1 1-1 0 0,-1-1 0 0 0,1 1 1 0 0,-1 0-1 0 0,-2 0 0 0 0,-6 5 490 0 0,0-1-1 0 0,0 2 0 0 0,1 0 0 0 0,-12 11 0 0 0,17-14-450 0 0,0 0 1 0 0,1 0-1 0 0,-1 1 1 0 0,1 0-1 0 0,-1 1 1 0 0,1-2-1 0 0,1 2 1 0 0,-1-1-1 0 0,1 0 1 0 0,-3 9-1 0 0,4-6-30 0 0,-1 0-1 0 0,0-1 1 0 0,1 1-1 0 0,1 0 1 0 0,-1 0 0 0 0,1 0-1 0 0,0 0 1 0 0,2 13-1 0 0,0-17-51 0 0,-1 0 1 0 0,0 0-1 0 0,0 0 0 0 0,1 0 1 0 0,-1-1-1 0 0,1 1 0 0 0,0-1 0 0 0,1 1 1 0 0,-1 0-1 0 0,1-1 0 0 0,-1 0 1 0 0,0-1-1 0 0,2 2 0 0 0,-1-1 0 0 0,0-1 1 0 0,0 1-1 0 0,0-1 0 0 0,7 4 1 0 0,0-2 2 0 0,-1 0 0 0 0,2-1 0 0 0,-1 0 1 0 0,0-1-1 0 0,1 1 0 0 0,-1-2 0 0 0,1 0 1 0 0,0 0-1 0 0,-1-1 0 0 0,1 0 0 0 0,0-1 1 0 0,-1 0-1 0 0,1-1 0 0 0,-1 0 0 0 0,20-7 1 0 0,-8 2-8 0 0,36-14 64 0 0,-53 18-76 0 0,1 1 0 0 0,-1-1-1 0 0,-1 0 1 0 0,1 0 0 0 0,0-1 0 0 0,0 1 0 0 0,-1-1-1 0 0,5-5 1 0 0,-7 6-4 0 0,0 0-1 0 0,0 0 1 0 0,0-1-1 0 0,-1 0 1 0 0,0 1 0 0 0,1-1-1 0 0,-2 1 1 0 0,1-1-1 0 0,0 0 1 0 0,0 1-1 0 0,0-1 1 0 0,-1 0 0 0 0,0 0-1 0 0,0 0 1 0 0,0 1-1 0 0,-1-1 1 0 0,1 0-1 0 0,-3-5 1 0 0,3 3 0 0 0,-2 1 0 0 0,0-1 0 0 0,0 0 0 0 0,0 1 0 0 0,-1-1 0 0 0,1 1 0 0 0,-1 0 0 0 0,-1 0 0 0 0,1 0 0 0 0,-1 0 0 0 0,-5-4 0 0 0,-3-2 13 0 0,-12-12 44 0 0,-37-27 1 0 0,54 44-50 0 0,-1 1 0 0 0,0 1 0 0 0,0 0 0 0 0,0 0 1 0 0,-1 0-1 0 0,0 0 0 0 0,0 1 0 0 0,0 1 0 0 0,1 0 0 0 0,-11-1 1 0 0,13 3-2 0 0,0 0 0 0 0,1 0 0 0 0,-1 1 0 0 0,0 0 0 0 0,0-1 0 0 0,0 2 0 0 0,1-1 0 0 0,-1 1 0 0 0,-7 4 0 0 0,-3 2 33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6.6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8410 0 0,'6'23'6099'0'0,"-1"-7"-4259"0"0,17 97 1663 0 0,-21-108-3826 0 0,4 11 938 0 0,-5-16-706 0 0,0 1 1 0 0,0-1-1 0 0,0 0 0 0 0,0 0 1 0 0,1 0-1 0 0,-1 1 0 0 0,0-1 1 0 0,0 0-1 0 0,0 0 0 0 0,1 0 1 0 0,-1 0-1 0 0,0 1 0 0 0,0-1 1 0 0,0 0-1 0 0,1 0 0 0 0,-1 0 1 0 0,0 0-1 0 0,0 0 0 0 0,1 0 1 0 0,-1 0-1 0 0,0 0 0 0 0,0 0 1 0 0,1 0-1 0 0,-1 0 0 0 0,0 0 1 0 0,0 0-1 0 0,1 0 1 0 0,-1 0-1 0 0,0 0 0 0 0,0 0 1 0 0,1 0-1 0 0,-1 0 0 0 0,0 0 1 0 0,0 0-1 0 0,0 0 0 0 0,1 0 1 0 0,-1 0-1 0 0,0-1 0 0 0,0 1 1 0 0,1 0-1 0 0,-1 0 0 0 0,0 0 1 0 0,0 0-1 0 0,0-1 0 0 0,0 1 1 0 0,1 0-1 0 0,-1 0 0 0 0,0 0 1 0 0,0-1-1 0 0,0 1 1 0 0,0 0-1 0 0,0 0 0 0 0,0 0 1 0 0,1-1-1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0 13672 0 0,'0'0'673'0'0,"-1"20"-225"0"0,-6 57 1984 0 0,-3 42-116 0 0,12-6-475 0 0,-2-92-792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11 12160 0 0,'0'0'1806'0'0,"7"12"-772"0"0,3-12-473 0 0,-1 0 0 0 0,0 0 1 0 0,0 0-1 0 0,0-1 0 0 0,12-3 1 0 0,-9 1-71 0 0,0 2 0 0 0,15-2 0 0 0,124-4 1397 0 0,-123 4-1600 0 0,-25 3-250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14064 0 0,'0'0'1662'0'0,"2"2"-1176"0"0,10 18 110 0 0,0-1 1 0 0,-1 1-1 0 0,-2 1 1 0 0,15 40-1 0 0,0-1 120 0 0,-18-46-571 0 0,40 83 462 0 0,-46-96-601 0 0,7 10 42 0 0,-1 0 1 0 0,0 0 0 0 0,-1 0-1 0 0,0 1 1 0 0,-1 0-1 0 0,0 0 1 0 0,3 19 0 0 0,-7-28-19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124 1 13056 0 0,'-10'18'1532'0'0,"-22"25"-459"0"0,14-18 89 0 0,-25 27 0 0 0,24-30-260 0 0,17-18-790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 1 13560 0 0,'0'0'672'0'0,"0"2"-336"0"0,-36 116 3063 0 0,28-75-2366 0 0,6-23-720 0 0,0-12-187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27 15272 0 0,'0'0'1040'0'0,"17"-2"-305"0"0,149 7 2081 0 0,58-16-1616 0 0,-40 2-408 0 0,-81 5-350 0 0,53 0-308 0 0,-128 3-125 0 0,-5 1 119 0 0,-1 0 0 0 0,29 5 1 0 0,-7-3 212 0 0,-12-1 44 0 0,-28-1-319 0 0,-1 0 0 0 0,1-1 0 0 0,-1 1 0 0 0,0-1 0 0 0,5 0 0 0 0,14-3 1906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174 0 13056 0 0,'0'14'1001'0'0,"-2"-2"0"0"0,1 1 1 0 0,-2 0-1 0 0,-5 20 0 0 0,-21 48 248 0 0,28-78-1127 0 0,-18 38 482 0 0,-1-1 1 0 0,-28 44-1 0 0,31-46-367 0 0,14-31-165 0 0,0 0 0 0 0,0 0 0 0 0,0-1-1 0 0,0 1 1 0 0,-7 6 0 0 0,10-10 11 0 0,2-3-49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14568 0 0,'4'4'221'0'0,"0"1"0"0"0,0 0 0 0 0,-1-1 1 0 0,1 2-1 0 0,-1-1 0 0 0,5 11 1 0 0,12 38 494 0 0,-11-25 410 0 0,7 13-125 0 0,23 43-1 0 0,-32-71-810 0 0,1-1 0 0 0,1 0-1 0 0,-1 0 1 0 0,2 0 0 0 0,0-2 0 0 0,22 21 0 0 0,-24-23 71 0 0,-8-8-220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0 13768 0 0,'0'0'1816'0'0,"1"2"-1623"0"0,0 1-61 0 0,0-1-1 0 0,0 1 1 0 0,0 0 0 0 0,0-1 0 0 0,-1 1-1 0 0,1 0 1 0 0,-1-1 0 0 0,0 1 0 0 0,1 0-1 0 0,-1 0 1 0 0,-1 4 0 0 0,-6 37 1256 0 0,5-33-1013 0 0,-1-2 0 0 0,1 18 0 0 0,1-22-264 0 0,1-1 0 0 0,1 1 0 0 0,-1-1 0 0 0,1 1 0 0 0,-1 0 0 0 0,2-1-1 0 0,-1 0 1 0 0,4 8 0 0 0,-4-9-70 0 0,1-1 1 0 0,-1 1-1 0 0,1-2 0 0 0,0 2 1 0 0,-1-1-1 0 0,2 0 0 0 0,-2 0 1 0 0,2 0-1 0 0,-1-1 0 0 0,0 1 0 0 0,1-1 1 0 0,-1 1-1 0 0,1-1 0 0 0,-1 0 1 0 0,5 2-1 0 0,-2-2 8 0 0,0 1 1 0 0,0-1-1 0 0,0 0 1 0 0,1-1-1 0 0,-1 1 1 0 0,0-1-1 0 0,0 0 0 0 0,1 0 1 0 0,-2-1-1 0 0,2 1 1 0 0,-1-1-1 0 0,0 0 0 0 0,0-1 1 0 0,0 1-1 0 0,8-5 1 0 0,-5 3-20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 14168 0 0,'0'0'1296'0'0,"2"2"-1178"0"0,0 2 62 0 0,1 0 0 0 0,-1 1 1 0 0,0 0-1 0 0,0 0 0 0 0,0 0 0 0 0,-2-1 0 0 0,2 1 0 0 0,-1 1 1 0 0,0-1-1 0 0,-1-1 0 0 0,0 2 0 0 0,0-1 0 0 0,0 8 0 0 0,-3 13 548 0 0,-7 35-1 0 0,7-44-207 0 0,-1 2-24 0 0,1-1 0 0 0,0 23 0 0 0,3-38-368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7.0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0 1376 0 0,'-10'8'9330'0'0,"1"-1"-4078"0"0,8-5-5039 0 0,0-1-1 0 0,0 1 1 0 0,0 0 0 0 0,0-1-1 0 0,0 1 1 0 0,0 0-1 0 0,0 0 1 0 0,0 0 0 0 0,1 0-1 0 0,-1 0 1 0 0,1 0-1 0 0,-1 0 1 0 0,1 0 0 0 0,0 0-1 0 0,0 0 1 0 0,0 0-1 0 0,0 0 1 0 0,0 0 0 0 0,0 0-1 0 0,0 0 1 0 0,1 0-1 0 0,-1 0 1 0 0,2 3-1 0 0,12 73 639 0 0,-14-77-875 0 0,0 0-1 0 0,1-1 1 0 0,-1 1-1 0 0,0-1 1 0 0,1 1 0 0 0,-1 0-1 0 0,0-1 1 0 0,1 1-1 0 0,-1-1 1 0 0,1 1-1 0 0,-1-1 1 0 0,1 1-1 0 0,-1-1 1 0 0,1 0-1 0 0,-1 1 1 0 0,1-1-1 0 0,-1 0 1 0 0,2 1-1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130 1 12760 0 0,'0'0'864'0'0,"-1"2"-2"0"0,-16 24 305 0 0,1 2-1 0 0,2 0 0 0 0,-17 46 0 0 0,17-26-511 0 0,2 0 0 0 0,-11 87-1 0 0,22-119-564 0 0,0 0-1 0 0,1 0 0 0 0,1 0 0 0 0,0 0 0 0 0,1 0 1 0 0,1-1-1 0 0,0 1 0 0 0,1-1 0 0 0,11 26 0 0 0,-13-35-43 0 0,1-1 0 0 0,0 0 0 0 0,1 1 0 0 0,-1-2 0 0 0,1 1 0 0 0,0 0 0 0 0,7 6 0 0 0,-8-8-18 0 0,-1-2 0 0 0,1 2 1 0 0,0-2-1 0 0,0 2 0 0 0,0-2 1 0 0,0 0-1 0 0,0 1 0 0 0,1-1 0 0 0,-1 0 1 0 0,0 0-1 0 0,1 0 0 0 0,-1-1 1 0 0,0 0-1 0 0,7 1 152 0 0,-8-2-2 0 0,0-1-132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199 320 11952 0 0,'-1'-2'187'0'0,"-1"-1"0"0"0,1 2 1 0 0,0-2-1 0 0,-1 2 0 0 0,1-2 1 0 0,-1 2-1 0 0,0-2 0 0 0,1 2 1 0 0,-1-1-1 0 0,0 0 0 0 0,0 1 1 0 0,0 0-1 0 0,0-1 0 0 0,0 1 1 0 0,-1 0-1 0 0,2 0 0 0 0,-2 0 1 0 0,1 0-1 0 0,0 1 0 0 0,-1-1 1 0 0,1 0-1 0 0,-1 1 1 0 0,-4-1-1 0 0,3 1-64 0 0,-1 0 0 0 0,1 1 0 0 0,0 0 0 0 0,0 0-1 0 0,0 0 1 0 0,0 0 0 0 0,0 1 0 0 0,0-1 0 0 0,0 1 0 0 0,0 0 0 0 0,0 0 0 0 0,0 0 0 0 0,-4 4 0 0 0,3 0 16 0 0,-2 0 0 0 0,2 0 0 0 0,0 1 0 0 0,-1-1 1 0 0,2 1-1 0 0,0 1 0 0 0,0-1 0 0 0,0 0 0 0 0,0 1 0 0 0,-3 11 1 0 0,6-16-111 0 0,0 1-2 0 0,0-2 1 0 0,-1 1 0 0 0,2 0 0 0 0,0 0-1 0 0,-1 0 1 0 0,0 0 0 0 0,1 0 0 0 0,0 0-1 0 0,0 0 1 0 0,0 0 0 0 0,0 0-1 0 0,1 1 1 0 0,-1-2 0 0 0,1 1 0 0 0,-1 0-1 0 0,1 0 1 0 0,0 0 0 0 0,1 0-1 0 0,-2 0 1 0 0,5 5 0 0 0,-3-6 0 0 0,0 1 1 0 0,1 0-1 0 0,-1-1 1 0 0,0 0-1 0 0,2 1 1 0 0,-2-1-1 0 0,1 0 1 0 0,0 0-1 0 0,0 0 1 0 0,0-1-1 0 0,0 1 1 0 0,0 0-1 0 0,1-1 0 0 0,0 0 1 0 0,-1 0-1 0 0,0 0 1 0 0,6 0-1 0 0,-4 0-17 0 0,2-1 0 0 0,-2 0 0 0 0,2-1 0 0 0,-1 0-1 0 0,0 1 1 0 0,-1-1 0 0 0,2-1 0 0 0,-2 1 0 0 0,1-1 0 0 0,0 0-1 0 0,-1-1 1 0 0,11-6 0 0 0,-1 1 19 0 0,1-3 0 0 0,-2 0 1 0 0,14-13-1 0 0,-17 14 2 0 0,0-1 0 0 0,-2 0 0 0 0,1 0 1 0 0,-1-1-1 0 0,-1-1 0 0 0,0 1 0 0 0,0-2 0 0 0,-2 2 1 0 0,0-2-1 0 0,9-26 0 0 0,-13 30 4 0 0,1-1 0 0 0,-1 0 0 0 0,-1 1 0 0 0,0-2 0 0 0,-1 2 0 0 0,0-1 0 0 0,0 0 0 0 0,0 0 0 0 0,-2 0 0 0 0,0 1 0 0 0,0-1 0 0 0,-1 0 0 0 0,0 1 0 0 0,-1 0 0 0 0,-8-15 0 0 0,10 20-12 0 0,-1 0-1 0 0,0-1 0 0 0,-1 1 0 0 0,0 1 0 0 0,0-1 1 0 0,0 0-1 0 0,0 1 0 0 0,-1 0 0 0 0,0 0 1 0 0,0 0-1 0 0,0 1 0 0 0,0 0 0 0 0,0-1 1 0 0,-1 1-1 0 0,1 1 0 0 0,-1-1 0 0 0,0 2 1 0 0,-9-3-1 0 0,4 1 20 0 0,1 3 1 0 0,-1-1 0 0 0,1 0-1 0 0,-1 1 1 0 0,0 1-1 0 0,1 0 1 0 0,0 0-1 0 0,-1 2 1 0 0,-19 5 0 0 0,11-3 42 0 0,10-2-32 0 0,0-1-1 0 0,-1 1 1 0 0,2 1-1 0 0,-1 0 1 0 0,0 0-1 0 0,0 1 1 0 0,-12 9-1 0 0,11-5 11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0 359 15272 0 0,'0'0'1162'0'0,"2"-3"-810"0"0,16-14 107 0 0,-1-1-1 0 0,-2-1 1 0 0,0 0 0 0 0,0-1-1 0 0,-3-1 1 0 0,1 0 0 0 0,16-41-1 0 0,-2-3 440 0 0,-26 62-906 0 0,9-24 486 0 0,-5 22-43 0 0,-2 18-20 0 0,-5 6-324 0 0,2 23 74 0 0,0-40-153 0 0,0 1 0 0 0,0-1 1 0 0,1 0-1 0 0,0 0 0 0 0,-1 1 0 0 0,0-1 1 0 0,1 0-1 0 0,0 0 0 0 0,0 0 0 0 0,0 0 1 0 0,0 0-1 0 0,1 0 0 0 0,-1 0 0 0 0,3 2 1 0 0,-4-3-6 0 0,2 0 1 0 0,-1 0 0 0 0,0-1-1 0 0,0 1 1 0 0,0-1 0 0 0,0 0-1 0 0,0 0 1 0 0,0 1 0 0 0,0-1 0 0 0,1 0-1 0 0,-2 0 1 0 0,2 0 0 0 0,-1 0-1 0 0,0 0 1 0 0,0 0 0 0 0,1 0-1 0 0,-1 0 1 0 0,-1 0 0 0 0,2-1-1 0 0,-1 1 1 0 0,0 0 0 0 0,0 0 0 0 0,0-1-1 0 0,1 1 1 0 0,-2-1 0 0 0,1 0-1 0 0,1 0 1 0 0,27-21 57 0 0,-25 19-49 0 0,85-87 208 0 0,-74 71-171 0 0,-11 13-24 0 0,0 2 0 0 0,0-2 0 0 0,0 1 0 0 0,8-5 0 0 0,-12 9-23 0 0,1 1-1 0 0,-1 0 0 0 0,0 0 0 0 0,1 0 1 0 0,-1 0-1 0 0,0 0 0 0 0,1 0 0 0 0,-1 0 1 0 0,0 0-1 0 0,1 0 0 0 0,-1 0 0 0 0,0 0 1 0 0,0 0-1 0 0,0 0 0 0 0,0 0 1 0 0,1 0-1 0 0,-1 0 0 0 0,0 0 0 0 0,1 0 1 0 0,-1 0-1 0 0,0 0 0 0 0,1 0 0 0 0,-1 1 1 0 0,0-1-1 0 0,1 0 0 0 0,-1 0 0 0 0,0 0 1 0 0,0 1-1 0 0,0-1 0 0 0,0 0 0 0 0,0 0 1 0 0,0 0-1 0 0,1 0 0 0 0,-1 0 1 0 0,0 1-1 0 0,0-1 0 0 0,0 0 0 0 0,0 1 1 0 0,0-1-1 0 0,1 0 0 0 0,-1 0 0 0 0,0 1 1 0 0,0-1-1 0 0,0 1 0 0 0,0-1 0 0 0,0 0 1 0 0,0 0-1 0 0,0 0 0 0 0,0 0 1 0 0,0 1-1 0 0,2 21 51 0 0,-1-15-30 0 0,0-4-17 0 0,-1 0 0 0 0,1 0 0 0 0,0 0-1 0 0,-1-1 1 0 0,1 1 0 0 0,0 0 0 0 0,0-1 0 0 0,0 1 0 0 0,1 0 0 0 0,0-1 0 0 0,-1 1 0 0 0,1-1-1 0 0,-1 1 1 0 0,1-2 0 0 0,0 2 0 0 0,0-2 0 0 0,0 2 0 0 0,1-2 0 0 0,-1 1 0 0 0,1-1 0 0 0,-1 1-1 0 0,0 0 1 0 0,1-1 0 0 0,0 0 0 0 0,-1 1 0 0 0,2-2 0 0 0,-2 1 0 0 0,1 0 0 0 0,5 0 0 0 0,3 0 13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80 70 16783 0 0,'-1'-1'387'0'0,"0"0"-313"0"0,0 0 0 0 0,0 1 0 0 0,0 0-1 0 0,1 0 1 0 0,-1-1 0 0 0,0 1 0 0 0,0-1 0 0 0,0 1-1 0 0,0-1 1 0 0,0 1 0 0 0,0 0 0 0 0,0 0 0 0 0,0 0-1 0 0,0-1 1 0 0,0 1 0 0 0,0 0 0 0 0,0 1-1 0 0,0-1 1 0 0,0 0 0 0 0,0 0 0 0 0,0 0 0 0 0,-2 2-1 0 0,2-1 53 0 0,-2-1 0 0 0,2 2-1 0 0,-1-1 1 0 0,0 0 0 0 0,0 1-1 0 0,1 0 1 0 0,-1-1 0 0 0,0 1-1 0 0,-2 3 1 0 0,0 2 71 0 0,0 0 1 0 0,0 0-1 0 0,0 0 1 0 0,-4 16-1 0 0,5-16-88 0 0,1 0-1 0 0,0 0 1 0 0,1 1-1 0 0,0 0 1 0 0,0 0-1 0 0,1 0 1 0 0,0-1-1 0 0,0 1 1 0 0,1 0-1 0 0,0-1 1 0 0,0 1-1 0 0,1-1 1 0 0,-1 0-1 0 0,2 1 1 0 0,3 8-1 0 0,-3-11-72 0 0,0 0 0 0 0,0 0 0 0 0,0 0 0 0 0,0-1 1 0 0,1 1-1 0 0,0-1 0 0 0,0 0 0 0 0,0 0 0 0 0,0 0 0 0 0,0-1 0 0 0,1 1 0 0 0,-1-1 0 0 0,1 0 0 0 0,1-1 0 0 0,-2 1 0 0 0,2-1 0 0 0,-1 1 0 0 0,0-2 0 0 0,1 1 0 0 0,0-1 1 0 0,6 1-1 0 0,-3-1-14 0 0,0-1 1 0 0,0 0 0 0 0,0-1 0 0 0,-1 0 0 0 0,1 0 0 0 0,-1-1-1 0 0,1 0 1 0 0,-1-1 0 0 0,1 1 0 0 0,-1-1 0 0 0,0-1-1 0 0,0 0 1 0 0,-1 0 0 0 0,1 0 0 0 0,-1-2 0 0 0,8-4 0 0 0,-8 3-11 0 0,1 1 0 0 0,-2-1 1 0 0,1 0-1 0 0,0 0 0 0 0,-1 0 1 0 0,0-1-1 0 0,-1 0 0 0 0,1 0 1 0 0,-1-1-1 0 0,-1 0 1 0 0,0 0-1 0 0,0 1 0 0 0,-1-2 1 0 0,3-12-1 0 0,-6 16-4 0 0,1 0 1 0 0,0 0-1 0 0,-1 0 0 0 0,0-1 1 0 0,0 2-1 0 0,-1-2 0 0 0,0 1 1 0 0,0 0-1 0 0,0 0 0 0 0,-1 0 1 0 0,0 1-1 0 0,0-1 0 0 0,-1 0 1 0 0,1 1-1 0 0,-1-1 0 0 0,-1 1 1 0 0,1 0-1 0 0,-6-8 0 0 0,5 9 0 0 0,0 0-1 0 0,0 1 1 0 0,0 0-1 0 0,0-1 0 0 0,0 1 1 0 0,0 1-1 0 0,-1-1 1 0 0,0 1-1 0 0,0 0 1 0 0,0 0-1 0 0,1 0 1 0 0,-1 1-1 0 0,0-1 0 0 0,-1 1 1 0 0,2 0-1 0 0,-2 1 1 0 0,1-1-1 0 0,0 1 1 0 0,0 0-1 0 0,-1 0 0 0 0,1 1 1 0 0,-7 0-1 0 0,0 3 12 0 0,0-1 0 0 0,1 1-1 0 0,-1 0 1 0 0,1 1 0 0 0,-20 11-1 0 0,16-6-2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52 1 15472 0 0,'-16'119'1728'0'0,"8"-55"-1049"0"0,-17 232 2251 0 0,23-273-2770 0 0,2-2-1 0 0,0 2 1 0 0,2-2 0 0 0,0 2 0 0 0,1-2 0 0 0,11 38-1 0 0,-12-54-90 0 0,1 1-1 0 0,0-1 1 0 0,0 1-1 0 0,5 6 1 0 0,-4-7 28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64 352 14464 0 0,'-5'4'253'0'0,"-1"0"0"0"0,1 0 1 0 0,0 0-1 0 0,0 1 0 0 0,1 0 1 0 0,-1-1-1 0 0,1 1 0 0 0,0 1 0 0 0,0-1 1 0 0,-6 11-1 0 0,10-13-142 0 0,-2 0 0 0 0,1 0 1 0 0,0 0-1 0 0,1 0 0 0 0,-1 0 0 0 0,1-1 0 0 0,-1 2 1 0 0,1-1-1 0 0,0 0 0 0 0,0-1 0 0 0,0 2 0 0 0,1-1 0 0 0,-1 0 1 0 0,1-1-1 0 0,-1 2 0 0 0,1-1 0 0 0,0-1 0 0 0,0 1 0 0 0,0 0 1 0 0,0 0-1 0 0,1-1 0 0 0,-1 1 0 0 0,1-1 0 0 0,0 1 1 0 0,3 3-1 0 0,-1-1-43 0 0,1-1 0 0 0,0 0 0 0 0,0 0 1 0 0,-1 0-1 0 0,2-1 0 0 0,-1 0 0 0 0,0 0 0 0 0,1 0 1 0 0,0 0-1 0 0,0-1 0 0 0,0 0 0 0 0,-1 0 0 0 0,2-1 1 0 0,-1 0-1 0 0,0 1 0 0 0,0-2 0 0 0,0 0 0 0 0,1 0 1 0 0,-1 0-1 0 0,1 0 0 0 0,-2 0 0 0 0,2-1 0 0 0,-1-1 1 0 0,0 1-1 0 0,10-4 0 0 0,-5 0-36 0 0,-1-1 0 0 0,1 0 0 0 0,0 0 0 0 0,-2-1 0 0 0,1 0 0 0 0,0 0-1 0 0,-2-1 1 0 0,1-1 0 0 0,0 0 0 0 0,-1 0 0 0 0,-1 0 0 0 0,0-1 0 0 0,0 0 0 0 0,-1-1 0 0 0,0 1 0 0 0,7-18 0 0 0,-9 16-15 0 0,0 0 0 0 0,-1-1 1 0 0,0 1-1 0 0,-1-1 0 0 0,-1 1 1 0 0,1-1-1 0 0,-2 0 0 0 0,0 0 1 0 0,0 0-1 0 0,-2 1 0 0 0,1-1 1 0 0,-7-22-1 0 0,4 19 0 0 0,-1 2 1 0 0,-1-1-1 0 0,0 0 0 0 0,-1 2 0 0 0,-1-1 1 0 0,-16-22-1 0 0,20 31-9 0 0,0 0 1 0 0,-1-1-1 0 0,0 1 0 0 0,0 1 0 0 0,0 0 0 0 0,0 0 1 0 0,-1 0-1 0 0,1 0 0 0 0,-2 1 0 0 0,2 0 1 0 0,-2 0-1 0 0,1 0 0 0 0,-1 1 0 0 0,1 0 0 0 0,0 1 1 0 0,-1-1-1 0 0,0 1 0 0 0,-9 0 0 0 0,3 0 16 0 0,0 2 0 0 0,1 0 0 0 0,-1 0 0 0 0,0 2-1 0 0,1-1 1 0 0,0 1 0 0 0,-21 9 0 0 0,32-12-18 0 0,0 1 1 0 0,-1 0-1 0 0,1 0 1 0 0,0-1-1 0 0,-1 1 1 0 0,1 0-1 0 0,1 1 1 0 0,-2-2-1 0 0,1 1 1 0 0,0 1-1 0 0,0-1 1 0 0,0 0-1 0 0,0 0 1 0 0,0 3-1 0 0,-2 1 18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0 145 14672 0 0,'0'0'648'0'0,"1"-2"-327"0"0,3-6-65 0 0,0 0-1 0 0,1 0 1 0 0,9-14 0 0 0,11-17 1003 0 0,-23 35-1155 0 0,-1 1 1 0 0,1-1-1 0 0,-1 0 1 0 0,0 1 0 0 0,0-1-1 0 0,0 0 1 0 0,-1 1-1 0 0,0-1 1 0 0,0 0-1 0 0,0-4 1 0 0,1 8-63 0 0,-1-1 1 0 0,0 0-1 0 0,0 1 1 0 0,0-1-1 0 0,0 1 1 0 0,0 0-1 0 0,-1-1 0 0 0,1 0 1 0 0,0 1-1 0 0,0-1 1 0 0,0 0-1 0 0,0 1 1 0 0,0 0-1 0 0,0 0 1 0 0,0-1-1 0 0,-1 0 1 0 0,1 1-1 0 0,0-1 0 0 0,-1 1 1 0 0,1-1-1 0 0,-1 1 1 0 0,1 0-1 0 0,-1 0 1 0 0,1-1-1 0 0,-1 0 1 0 0,0 1-20 0 0,1 0 0 0 0,-1 0 0 0 0,0 1 1 0 0,1-1-1 0 0,0 0 0 0 0,-1 0 0 0 0,0 0 0 0 0,0 1 1 0 0,1-1-1 0 0,-1 0 0 0 0,1 0 0 0 0,0 0 1 0 0,-1 0-1 0 0,0 1 0 0 0,1-1 0 0 0,-1 1 1 0 0,1-1-1 0 0,-1 1 0 0 0,-20 24 141 0 0,20-24-140 0 0,-1 1-5 0 0,1 0 0 0 0,-1 1 0 0 0,1-1 0 0 0,0 0 1 0 0,0 1-1 0 0,-1-1 0 0 0,2 1 0 0 0,-1 0 0 0 0,0-1 0 0 0,1 1 0 0 0,-1 0 0 0 0,1 0 0 0 0,-1-1 1 0 0,1 1-1 0 0,0 3 0 0 0,1-5-11 0 0,-1 1 0 0 0,1-1 0 0 0,0 0 1 0 0,-1 1-1 0 0,1-2 0 0 0,-1 2 0 0 0,1-1 1 0 0,0 0-1 0 0,0 0 0 0 0,0 0 0 0 0,-1 0 0 0 0,1 0 1 0 0,0 0-1 0 0,0 0 0 0 0,0 0 0 0 0,0 0 1 0 0,0-1-1 0 0,1 1 0 0 0,-2-1 0 0 0,2 1 0 0 0,-1 0 1 0 0,0 0-1 0 0,1-1 0 0 0,-1 0 0 0 0,0 0 1 0 0,0 0-1 0 0,1 0 0 0 0,-1 1 0 0 0,0-1 0 0 0,1 0 1 0 0,-1 0-1 0 0,0 0 0 0 0,2-1 0 0 0,9 1 17 0 0,-1-2 0 0 0,-1 0 0 0 0,1 0 0 0 0,0 0 0 0 0,-1-2 0 0 0,1 0 0 0 0,-1 0 0 0 0,15-8 0 0 0,8-4 54 0 0,-19 13 40 0 0,-8 6 30 0 0,-6-2-127 0 0,0 1 0 0 0,0-1 0 0 0,0 1 0 0 0,0 0 0 0 0,0-1 0 0 0,0 1 0 0 0,0-1 0 0 0,0 0 0 0 0,0 1 0 0 0,-2 2 0 0 0,-1 13-21 0 0,3 6 42 0 0,0-13-21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0 118 14672 0 0,'25'-29'690'0'0,"7"-6"365"0"0,-24 28-765 0 0,0 2 1 0 0,0-1-1 0 0,1 1 0 0 0,-1 0 1 0 0,1 1-1 0 0,17-7 1 0 0,-20 9-145 0 0,1 0 1 0 0,0 0-1 0 0,0 0 1 0 0,-1 2 0 0 0,2-1-1 0 0,-1 0 1 0 0,0 1-1 0 0,-1 0 1 0 0,2 0-1 0 0,9 2 1 0 0,-15-1-125 0 0,-1-1 0 0 0,1 1 0 0 0,0 0 0 0 0,-1 0 0 0 0,1-1 0 0 0,-1 1 0 0 0,1 0 0 0 0,0 0 0 0 0,-2 0 0 0 0,2 0 0 0 0,0 0 0 0 0,-2 1 1 0 0,2-2-1 0 0,-1 2 0 0 0,0 0 0 0 0,0-2 0 0 0,0 2 0 0 0,0 0 0 0 0,0-1 0 0 0,-1 1 0 0 0,1-1 0 0 0,-1 1 0 0 0,1 0 0 0 0,0-1 0 0 0,-1 1 0 0 0,0-1 0 0 0,1 1 0 0 0,-1 0 0 0 0,0 0 0 0 0,0 0 0 0 0,0-1 0 0 0,0 1 0 0 0,0-1 0 0 0,-1 3 0 0 0,-2 8 65 0 0,1 0 0 0 0,0-1 0 0 0,-2 0 0 0 0,-4 11 0 0 0,4-11 52 0 0,3-9-120 0 0,-26 83 286 0 0,24-74-286 0 0,2 1 0 0 0,-1 0-1 0 0,0 0 1 0 0,2 0 0 0 0,1 17-1 0 0,0-20 18 0 0,0-1-1 0 0,0 1 1 0 0,1-1-1 0 0,0 0 1 0 0,0 0-1 0 0,1 0 1 0 0,6 12-1 0 0,-7-16-15 0 0,0 0 1 0 0,0-1-1 0 0,1 0 0 0 0,0 0 1 0 0,-1 0-1 0 0,2 0 0 0 0,-2 0 0 0 0,1-1 1 0 0,0 1-1 0 0,1-1 0 0 0,0 1 1 0 0,-1-2-1 0 0,1 1 0 0 0,-1 0 0 0 0,1 0 1 0 0,0-1-1 0 0,0 0 0 0 0,4 1 1 0 0,2-1 35 0 0,-1 0 1 0 0,1-1 0 0 0,-1 0 0 0 0,2 0 0 0 0,-2-1 0 0 0,1 0-1 0 0,0-1 1 0 0,-1 0 0 0 0,0-1 0 0 0,1 0 0 0 0,-1 0-1 0 0,0 0 1 0 0,0-2 0 0 0,0 1 0 0 0,-1-1 0 0 0,0 0-1 0 0,12-10 1 0 0,-12 6 55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1 246 16687 0 0,'48'-23'1821'0'0,"59"-35"-1"0"0,-39 19-1021 0 0,-9 7-44 0 0,3 3 0 0 0,88-30-1 0 0,-132 53-674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15072 0 0,'0'0'1535'0'0,"2"2"-1085"0"0,6 14 241 0 0,0 1 1 0 0,-1 1-1 0 0,5 21 1 0 0,9 22 90 0 0,-7-28-254 0 0,-2 0 0 0 0,-1 2 1 0 0,11 53-1 0 0,-21-76-460 0 0,2 0 18 0 0,-1 1 0 0 0,-1 1 0 0 0,0-1 0 0 0,-1-1 0 0 0,-2 22 0 0 0,0-17-10 0 0,-2 0 0 0 0,0 0 0 0 0,-1 0 1 0 0,-1-1-1 0 0,1 0 0 0 0,-2 0 0 0 0,-11 18 0 0 0,16-31-57 0 0,1-1 0 0 0,-1 1-1 0 0,1-1 1 0 0,0 0 0 0 0,-1 2-1 0 0,1-2 1 0 0,1 1 0 0 0,-1 0-1 0 0,0 0 1 0 0,0-1 0 0 0,1 1-1 0 0,-1 5 1 0 0,2-6 18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7.5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71 8754 0 0,'-2'-10'4962'0'0,"4"-6"-3527"0"0,6-11-1241 0 0,-7 25-176 0 0,0 1 1 0 0,0 0-1 0 0,0-1 1 0 0,1 1 0 0 0,-1 0-1 0 0,0 0 1 0 0,1 0-1 0 0,-1 0 1 0 0,0 0-1 0 0,1 0 1 0 0,0 1 0 0 0,-1-1-1 0 0,1 0 1 0 0,-1 1-1 0 0,1-1 1 0 0,0 1 0 0 0,-1 0-1 0 0,1-1 1 0 0,0 1-1 0 0,-1 0 1 0 0,1 0-1 0 0,0 0 1 0 0,0 0 0 0 0,-1 0-1 0 0,1 1 1 0 0,0-1-1 0 0,-1 0 1 0 0,3 1 0 0 0,-2 0 7 0 0,0-1 0 0 0,0 0 1 0 0,0 1-1 0 0,0 0 1 0 0,0-1-1 0 0,0 1 1 0 0,0 0-1 0 0,0 0 0 0 0,-1 0 1 0 0,1 0-1 0 0,0 0 1 0 0,-1 0-1 0 0,1 0 1 0 0,0 1-1 0 0,-1-1 0 0 0,1 1 1 0 0,-1-1-1 0 0,0 1 1 0 0,0 0-1 0 0,1-1 1 0 0,-1 1-1 0 0,1 3 1 0 0,-1-1-16 0 0,-1 0 0 0 0,0 0 1 0 0,0-1-1 0 0,0 1 1 0 0,0 0-1 0 0,-1 0 1 0 0,1-1-1 0 0,-1 1 1 0 0,0 0-1 0 0,0-1 0 0 0,0 1 1 0 0,-3 4-1 0 0,-2 2 232 0 0,0 0-1 0 0,-11 15 0 0 0,12-19-56 0 0,0 0 0 0 0,1 1 0 0 0,-1-1 0 0 0,2 1 0 0 0,-1 0-1 0 0,1 0 1 0 0,0 0 0 0 0,-2 8 0 0 0,5-14-177 0 0,-1-1-1 0 0,1 1 1 0 0,0 0 0 0 0,0-1-1 0 0,0 1 1 0 0,0 0-1 0 0,0 0 1 0 0,0-1 0 0 0,0 1-1 0 0,0 0 1 0 0,0 0-1 0 0,1-1 1 0 0,-1 1 0 0 0,0 0-1 0 0,0-1 1 0 0,1 1-1 0 0,-1 0 1 0 0,0-1 0 0 0,1 1-1 0 0,-1 0 1 0 0,0-1-1 0 0,1 1 1 0 0,-1-1 0 0 0,1 1-1 0 0,-1 0 1 0 0,1-1 0 0 0,0 1-1 0 0,0 0 1 0 0,1-1 29 0 0,0 1 0 0 0,0 0 0 0 0,0 0 0 0 0,0-1 0 0 0,0 1 0 0 0,0-1 0 0 0,0 0 0 0 0,1 1 0 0 0,-1-1 0 0 0,2 0 0 0 0,9-1 177 0 0,-1-1 1 0 0,21-4-1 0 0,-29 5-205 0 0,6-1-153 0 0,22-6-3430 0 0,37-12 0 0 0,-65 18 1716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 17079 0 0,'0'0'784'0'0,"2"0"0"0"0,4-4-518 0 0,1 1 0 0 0,0 1 0 0 0,-1-1 0 0 0,1 2 0 0 0,0-1 0 0 0,1 1 0 0 0,-2 0 0 0 0,1 0 0 0 0,0 1 0 0 0,1 0 0 0 0,-1 0 0 0 0,0 1-1 0 0,0 0 1 0 0,0-1 0 0 0,1 2 0 0 0,-2 0 0 0 0,1 0 0 0 0,0 0 0 0 0,10 6 0 0 0,-15-8-240 0 0,-1 2 1 0 0,1-1 0 0 0,0 0-1 0 0,-1 0 1 0 0,1 1-1 0 0,-1-1 1 0 0,1 0-1 0 0,0 1 1 0 0,-2-1-1 0 0,2 1 1 0 0,-1 0-1 0 0,0-1 1 0 0,0 1 0 0 0,0-1-1 0 0,0 2 1 0 0,0-2-1 0 0,0 4 1 0 0,0-2-9 0 0,0 1 0 0 0,-1-1 0 0 0,0 0-1 0 0,0 0 1 0 0,0 0 0 0 0,0 0 0 0 0,-1 0 0 0 0,1 0 0 0 0,-1 0 0 0 0,0 5 0 0 0,-3-1-10 0 0,2 1-1 0 0,-1-1 1 0 0,-1-1 0 0 0,0 2-1 0 0,0-2 1 0 0,-1 1 0 0 0,0 0-1 0 0,-5 5 1 0 0,-77 79-7 0 0,87-90-1 0 0,-1-1 0 0 0,0 0 0 0 0,0 1 0 0 0,1 0 0 0 0,-1-1 0 0 0,1 1 0 0 0,0 0 0 0 0,-1-1 0 0 0,1 1 0 0 0,0-1 0 0 0,-1 1 0 0 0,1 0 0 0 0,-1 0 0 0 0,1-1 0 0 0,0 1 0 0 0,0 0 0 0 0,0 0 0 0 0,-1 0 0 0 0,1-1 0 0 0,0 1 0 0 0,0 0 0 0 0,0 0 0 0 0,0 0 0 0 0,1-1 0 0 0,-1 1 0 0 0,0-1 0 0 0,0 1 0 0 0,1 1 0 0 0,0-1 0 0 0,0 0 0 0 0,-1 1 0 0 0,2-2 0 0 0,-1 1 0 0 0,0 1 0 0 0,0-1 0 0 0,0-1 0 0 0,1 1 0 0 0,-2 0 0 0 0,2 0 0 0 0,0 0 0 0 0,-2-1 0 0 0,4 1 0 0 0,4 2 0 0 0,1-1 0 0 0,-1 0 0 0 0,1-1 0 0 0,9 2 0 0 0,6-3 6 0 0,-1 0 0 0 0,39-4 0 0 0,12-6 120 0 0,-59 8 81 0 0,-13 2-182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19 0 10152 0 0,'0'0'2897'0'0,"2"3"-2368"0"0,1 4-426 0 0,-1 1-1 0 0,1-1 0 0 0,-2 0 0 0 0,1 0 1 0 0,0 1-1 0 0,-1 9 0 0 0,0 53 841 0 0,-1-29-454 0 0,-1-8-28 0 0,-1 0-1 0 0,-2 0 0 0 0,-10 42 0 0 0,2-28 94 0 0,9-42-252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1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51 11856 0 0,'0'0'969'0'0,"2"-1"-677"0"0,17-6 175 0 0,-1 2-1 0 0,1 1 1 0 0,1 0 0 0 0,35-3-1 0 0,90 3 1002 0 0,-126 4-1276 0 0,24-5 0 0 0,8-2 379 0 0,-7 1-117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2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163 76 10848 0 0,'0'0'400'0'0,"2"-1"-2"0"0,-1 0-369 0 0,-1 1-1 0 0,1 0 0 0 0,-1 0 1 0 0,0 0-1 0 0,0 0 0 0 0,1 0 1 0 0,-1 0-1 0 0,1 0 1 0 0,-1 0-1 0 0,1-1 0 0 0,-1 1 1 0 0,1 0-1 0 0,-1 0 0 0 0,0 0 1 0 0,0 0-1 0 0,1 0 0 0 0,-1 0 1 0 0,1 1-1 0 0,-1-1 1 0 0,1 0-1 0 0,-1 0 0 0 0,1 0 1 0 0,-1 0-1 0 0,0 0 0 0 0,0 0 1 0 0,0 0-1 0 0,1 0 0 0 0,-1 1 1 0 0,1-1-1 0 0,0 1 0 0 0,4 15 459 0 0,-2 4-203 0 0,-1 1 1 0 0,-1-1 0 0 0,-1 0 0 0 0,-2 1 0 0 0,-3 27 0 0 0,3-39-218 0 0,1 0 0 0 0,-2 0-1 0 0,0 0 1 0 0,0-1 0 0 0,0 0 0 0 0,-1 1 0 0 0,-1-1-1 0 0,1 0 1 0 0,-2-1 0 0 0,1 1 0 0 0,0 0 0 0 0,-2-1 0 0 0,2-1-1 0 0,-2 1 1 0 0,0-1 0 0 0,-10 8 0 0 0,16-14-60 0 0,0 0 1 0 0,-1 1-1 0 0,1 0 1 0 0,0 0 0 0 0,-1-1-1 0 0,2 1 1 0 0,-2-1-1 0 0,0 0 1 0 0,2 0-1 0 0,-2 0 1 0 0,0 1-1 0 0,1-1 1 0 0,0 0-1 0 0,-1 0 1 0 0,1 0-1 0 0,-1 0 1 0 0,1-1-1 0 0,0 1 1 0 0,-1 0 0 0 0,-2-1-1 0 0,2-1 1 0 0,-1 1 0 0 0,1 0 0 0 0,0-1 0 0 0,0 1-1 0 0,0-1 1 0 0,0 0 0 0 0,0 0 0 0 0,0 0 0 0 0,0 0 0 0 0,-2-3 0 0 0,0-2 7 0 0,0 0 0 0 0,0-1 0 0 0,0 0 0 0 0,0 1 0 0 0,-4-17 0 0 0,6 13-5 0 0,0 1 1 0 0,-1-1-1 0 0,2 0 1 0 0,0 0-1 0 0,0 1 1 0 0,1-2-1 0 0,0 1 1 0 0,1 1-1 0 0,3-18 1 0 0,0 13 4 0 0,-2 7-7 0 0,1 1 0 0 0,-1-1-1 0 0,5-9 1 0 0,-5 13-3 0 0,0 2 0 0 0,0-1 1 0 0,0 0-1 0 0,1 0 0 0 0,-1 0 0 0 0,0 1 0 0 0,2-1 0 0 0,-2 1 0 0 0,1-1 0 0 0,4-1 1 0 0,-1 0 3 0 0,-1 2 1 0 0,0 0 0 0 0,1-1 0 0 0,0 2 0 0 0,-1-1 0 0 0,1 0 0 0 0,11-1 0 0 0,44 1 69 0 0,-35 2-55 0 0,50-5 141 0 0,83-17-1 0 0,-133 16-79 0 0,41-14 0 0 0,-55 16-60 0 0,1-1 7 0 0,-11 4 3 0 0,0 0 0 0 0,1 0-1 0 0,-1 0 1 0 0,1 0-1 0 0,-1 1 1 0 0,0-1 0 0 0,1 1-1 0 0,2-1 1 0 0,-5 3 98 0 0,-2-1-77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3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30 12960 0 0,'0'0'3105'0'0,"2"-1"-2649"0"0,24-4 121 0 0,0 1 0 0 0,0 1 0 0 0,50 2 0 0 0,-36 0-351 0 0,41 1 342 0 0,-35 1-57 0 0,77-8 0 0 0,-40 1-263 0 0,-25 3-84 0 0,-55 3-14 0 0,-4 0 124 0 0,0 0-204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4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159 1 14064 0 0,'0'0'1249'0'0,"0"2"-874"0"0,0 8-167 0 0,-1 0 0 0 0,-1 1 0 0 0,0-1 0 0 0,0 0 0 0 0,-8 19 0 0 0,-25 51 1138 0 0,18-44-1093 0 0,-31 83 942 0 0,24-54-866 0 0,6-31-110 0 0,18-32-178 0 0,0-2-25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5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0 12256 0 0,'6'5'312'0'0,"2"0"0"0"0,-3-1 0 0 0,2 2 0 0 0,-2 0 0 0 0,1-1 0 0 0,-1 2 0 0 0,0-1 0 0 0,0 0 0 0 0,6 14 1 0 0,2 5 553 0 0,13 38 0 0 0,-20-49-681 0 0,21 75 1514 0 0,-13-39-777 0 0,-12-42-687 0 0,2 3 263 0 0,-3-11-490 0 0,-1 0 0 0 0,0 1 0 0 0,0-1 0 0 0,1 0 0 0 0,-1 0 0 0 0,0 0 0 0 0,1 1 0 0 0,-1-1 0 0 0,0 0 0 0 0,0 0 0 0 0,0 0 0 0 0,1 0 0 0 0,-1 0 0 0 0,0 0 0 0 0,1 1 0 0 0,-1-1 0 0 0,1 0 0 0 0,-1 0 0 0 0,0 0 0 0 0,1 0 0 0 0,-1-1 0 0 0,0 1 0 0 0,0 0 0 0 0,0 0 0 0 0,1 0 0 0 0,-1 0 0 0 0,1 0 0 0 0,-1 0 1 0 0,0-1-1 0 0,1 1 0 0 0,-1 0 0 0 0,0 0 0 0 0,1 0 0 0 0,-1-1 0 0 0,2 1 22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6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4 1 13360 0 0,'0'0'2225'0'0,"1"2"-2032"0"0,1 5 41 0 0,-1 0 0 0 0,1 0 0 0 0,-1 0 0 0 0,-1 1 0 0 0,0 0 0 0 0,0-1 0 0 0,0 0 0 0 0,0 0 0 0 0,-2 0 1 0 0,-1 9-1 0 0,1-7-60 0 0,1 1 1 0 0,0-1 0 0 0,0 1-1 0 0,1 0 1 0 0,0-2 0 0 0,2 15-1 0 0,-2-21-150 0 0,1 1 0 0 0,0-1 0 0 0,0 0 0 0 0,0 0 0 0 0,-1 0 0 0 0,1 1 0 0 0,0-2-1 0 0,1 2 1 0 0,-1-2 0 0 0,0 2 0 0 0,1-2 0 0 0,-1 1 0 0 0,1 0 0 0 0,-1-1 0 0 0,1 1-1 0 0,0-1 1 0 0,0 1 0 0 0,0 0 0 0 0,0-2 0 0 0,0 2 0 0 0,3 0 0 0 0,-2-1-4 0 0,0 0 1 0 0,0 0 0 0 0,0-1-1 0 0,0 1 1 0 0,1-1-1 0 0,0 0 1 0 0,-1 0 0 0 0,0 0-1 0 0,0 0 1 0 0,0 0 0 0 0,1-1-1 0 0,-1 0 1 0 0,0 0-1 0 0,5-2 1 0 0,2-1 6 0 0,0 0-9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7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19 1 11256 0 0,'0'0'1556'0'0,"0"2"-1287"0"0,-5 14 262 0 0,1 1 0 0 0,1 0 0 0 0,0 1 0 0 0,2-1 0 0 0,0 22 0 0 0,0-11-205 0 0,2 89 1966 0 0,-1-100-1538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8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162 0 9744 0 0,'-8'5'119'0'0,"0"0"0"0"0,1-1 0 0 0,1 2 0 0 0,-1 0 0 0 0,0 0 0 0 0,2 0 0 0 0,-12 14 0 0 0,0 4 548 0 0,-13 28-1 0 0,26-45-599 0 0,-2 5 212 0 0,0 0 0 0 0,2 0 0 0 0,-1 0 0 0 0,-5 26 0 0 0,-3 54 451 0 0,12-88-645 0 0,0 17 171 0 0,1-1 0 0 0,1 0 0 0 0,0 0 0 0 0,2 0 0 0 0,1 0 0 0 0,0 0 0 0 0,1-1 0 0 0,1 0 0 0 0,13 30 0 0 0,-16-42-186 0 0,-1-2 0 0 0,1 2 0 0 0,0-2 0 0 0,1 1 0 0 0,-1-1 0 0 0,1 1 0 0 0,0 0 0 0 0,0-2 0 0 0,7 8 0 0 0,-5-10 45 0 0,0-3 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8.0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56 1840 0 0,'2'-10'679'0'0,"-1"6"652"0"0,-1 1 0 0 0,1 0 0 0 0,0-1-1 0 0,1 1 1 0 0,-1 0 0 0 0,3-6-1 0 0,-2 8-944 0 0,-1-1 0 0 0,0 1 0 0 0,0 0 0 0 0,1 0 0 0 0,-1 0 0 0 0,0 0-1 0 0,1 0 1 0 0,0 0 0 0 0,-1 0 0 0 0,1 0 0 0 0,-1 0 0 0 0,1 1 0 0 0,0-1 0 0 0,-1 1-1 0 0,1-1 1 0 0,0 1 0 0 0,2 0 0 0 0,-3-1-359 0 0,1 1 0 0 0,0 0 1 0 0,0-1-1 0 0,-1 1 0 0 0,1 0 0 0 0,0 0 0 0 0,0 0 1 0 0,-1 1-1 0 0,1-1 0 0 0,0 0 0 0 0,-1 1 0 0 0,1-1 1 0 0,0 1-1 0 0,-1-1 0 0 0,1 1 0 0 0,0 0 1 0 0,-1 0-1 0 0,1-1 0 0 0,1 3 0 0 0,-2-2-3 0 0,0 0 1 0 0,-1 1-1 0 0,1-1 0 0 0,0 0 1 0 0,-1 0-1 0 0,1 1 0 0 0,-1-1 1 0 0,1 0-1 0 0,-1 1 0 0 0,0-1 1 0 0,0 1-1 0 0,0-1 0 0 0,0 0 1 0 0,0 1-1 0 0,0-1 0 0 0,0 1 1 0 0,0-1-1 0 0,0 0 0 0 0,-1 1 1 0 0,1-1-1 0 0,0 0 0 0 0,-1 1 1 0 0,1-1-1 0 0,-2 3 0 0 0,-3 6 283 0 0,0 0 0 0 0,-13 16 0 0 0,-11 23 688 0 0,27-46-942 0 0,1 1-1 0 0,0-1 1 0 0,0 1-1 0 0,0-1 1 0 0,0 1-1 0 0,0-1 1 0 0,1 1-1 0 0,0-1 0 0 0,-1 1 1 0 0,1 0-1 0 0,1-1 1 0 0,0 7-1 0 0,0-8-50 0 0,-1-1-1 0 0,1 1 1 0 0,0-1-1 0 0,0 0 1 0 0,0 0 0 0 0,0 1-1 0 0,0-1 1 0 0,0 0-1 0 0,0 0 1 0 0,0 0 0 0 0,0 0-1 0 0,0 0 1 0 0,1 0-1 0 0,-1-1 1 0 0,0 1-1 0 0,1 0 1 0 0,-1-1 0 0 0,0 1-1 0 0,1-1 1 0 0,-1 1-1 0 0,1-1 1 0 0,-1 0 0 0 0,1 1-1 0 0,2-1 1 0 0,42 3 24 0 0,-40-4-25 0 0,10 2-127 0 0,-4-1-328 0 0,-1 1-1 0 0,0-1 1 0 0,1-1-1 0 0,-1 0 1 0 0,0-1-1 0 0,1 0 1 0 0,-1-1-1 0 0,0 0 1 0 0,19-8 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19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104 194 12664 0 0,'-6'1'91'0'0,"2"2"1"0"0,-2-2 0 0 0,1 2-1 0 0,0 0 1 0 0,1-1-1 0 0,-1 1 1 0 0,0 1 0 0 0,1-1-1 0 0,0 0 1 0 0,-1 1 0 0 0,-4 6-1 0 0,-9 7 195 0 0,16-15-215 0 0,0-1-1 0 0,0 2 1 0 0,0-2-1 0 0,0 2 1 0 0,1-2 0 0 0,-1 2-1 0 0,1-1 1 0 0,-1 1-1 0 0,1-1 1 0 0,0 0 0 0 0,0 1-1 0 0,0-1 1 0 0,0 1-1 0 0,0 0 1 0 0,1-1 0 0 0,-1 1-1 0 0,1 0 1 0 0,0-1 0 0 0,-1 1-1 0 0,1 0 1 0 0,1-1-1 0 0,-1 1 1 0 0,0 0 0 0 0,1-1-1 0 0,-1 1 1 0 0,0-1-1 0 0,1 1 1 0 0,0 0 0 0 0,1-1-1 0 0,1 4 1 0 0,-2-2-27 0 0,1-1 1 0 0,0 0-1 0 0,1 0 0 0 0,-1 0 1 0 0,1 0-1 0 0,-1 0 1 0 0,0-1-1 0 0,2 1 0 0 0,-1-1 1 0 0,-1 1-1 0 0,1-1 1 0 0,1 0-1 0 0,0 0 0 0 0,-1 0 1 0 0,0-1-1 0 0,1 1 1 0 0,-1-1-1 0 0,1-1 0 0 0,-1 2 1 0 0,9 0-1 0 0,-3-2 1 0 0,1 0 0 0 0,-1-1 0 0 0,1 0-1 0 0,-1-1 1 0 0,0 0 0 0 0,0 0 0 0 0,1-1 0 0 0,-1 0-1 0 0,-1 0 1 0 0,16-9 0 0 0,-9 3 10 0 0,-2 0 0 0 0,1 0 0 0 0,-1-1 0 0 0,0-1 0 0 0,15-16 0 0 0,-24 21-43 0 0,0 0 0 0 0,0 1 0 0 0,0-1 0 0 0,0 0-1 0 0,0-1 1 0 0,-1 1 0 0 0,0 0 0 0 0,-1-1 0 0 0,1 0 0 0 0,-1 1 0 0 0,0-2 0 0 0,-1 1 0 0 0,0 0 0 0 0,0 0 0 0 0,-1 0 0 0 0,1 0 0 0 0,-3-10 0 0 0,2 10-5 0 0,-1 1 1 0 0,0-1 0 0 0,-1 2 0 0 0,1-2 0 0 0,-2 1 0 0 0,1 0 0 0 0,-1 0 0 0 0,0 0 0 0 0,0 1 0 0 0,0-1 0 0 0,0 1 0 0 0,-1 0 0 0 0,0 0 0 0 0,0 0-1 0 0,-1 0 1 0 0,0 1 0 0 0,0 0 0 0 0,0 0 0 0 0,-8-5 0 0 0,3 3 7 0 0,0 2-1 0 0,0-1 1 0 0,0 2 0 0 0,-1-1 0 0 0,1 2-1 0 0,-1-1 1 0 0,-21-1 0 0 0,13 3 20 0 0,-1 0 0 0 0,0 2 0 0 0,-31 4 1 0 0,34-2-12 0 0,2 1 6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144 6 12456 0 0,'0'0'1177'0'0,"-2"-1"-1066"0"0,2 0-73 0 0,-1 0 0 0 0,0 1 0 0 0,-1-1 0 0 0,2 1 0 0 0,-1 0 0 0 0,-1 0 0 0 0,1-1 0 0 0,1 1 0 0 0,-2 0 0 0 0,1 0 0 0 0,0-1 1 0 0,0 1-1 0 0,0 0 0 0 0,-1 1 0 0 0,2-1 0 0 0,-2 0 0 0 0,1 0 0 0 0,0 0 0 0 0,0 1 0 0 0,0-1 0 0 0,0 0 0 0 0,0 0 0 0 0,0 1 1 0 0,0 0-1 0 0,0-1 0 0 0,0 1 0 0 0,0 0 0 0 0,0-1 0 0 0,0 1 0 0 0,0 0 0 0 0,0 1 0 0 0,-10 8 77 0 0,1 0 0 0 0,0 0 0 0 0,1 1 0 0 0,1 0-1 0 0,-1 1 1 0 0,2 0 0 0 0,0 0 0 0 0,0 1 0 0 0,1 0 0 0 0,0 0 0 0 0,1 0-1 0 0,1 1 1 0 0,-4 20 0 0 0,8-31-96 0 0,-1 0 0 0 0,1 0 1 0 0,-1 0-1 0 0,1 1 0 0 0,0 0 0 0 0,0-1 0 0 0,1 0 0 0 0,-1 0 0 0 0,1 0 1 0 0,-1 1-1 0 0,1-1 0 0 0,0 0 0 0 0,1 0 0 0 0,-2 0 0 0 0,2 0 1 0 0,0 0-1 0 0,-1 0 0 0 0,1 0 0 0 0,-1-1 0 0 0,2 1 0 0 0,-1 0 0 0 0,4 2 1 0 0,-3-2-8 0 0,1 0 1 0 0,-1-2 0 0 0,1 2 0 0 0,0-2 0 0 0,-1 1-1 0 0,1 0 1 0 0,1-1 0 0 0,-1 1 0 0 0,0-1-1 0 0,0-1 1 0 0,0 1 0 0 0,1-1 0 0 0,-1 1 0 0 0,0-1-1 0 0,1 0 1 0 0,-1 0 0 0 0,5-2 0 0 0,6 0 8 0 0,-2-1 1 0 0,1-1 0 0 0,0 0-1 0 0,-2-1 1 0 0,1-1-1 0 0,0 1 1 0 0,15-10 0 0 0,-20 9-13 0 0,0 1 0 0 0,0 0 1 0 0,-1-1-1 0 0,0 0 0 0 0,1-1 1 0 0,-2 0-1 0 0,0 1 1 0 0,1-2-1 0 0,-2 0 0 0 0,0 0 1 0 0,8-14-1 0 0,-11 19-5 0 0,-1-1 0 0 0,1 0 0 0 0,-1 0 0 0 0,-1 0 0 0 0,1 0 0 0 0,0 0 0 0 0,0 0 0 0 0,-1 0 0 0 0,0-1 0 0 0,0 1 0 0 0,0 0 0 0 0,-1 0 0 0 0,0 0 0 0 0,0 0 0 0 0,1 0 0 0 0,-3-4 0 0 0,2 5 0 0 0,-1 0 0 0 0,0 0-1 0 0,1 0 1 0 0,-1 0 0 0 0,1 0 0 0 0,-2 1 0 0 0,1 0-1 0 0,-1-1 1 0 0,1 1 0 0 0,0-1 0 0 0,-1 1 0 0 0,0 0-1 0 0,1 1 1 0 0,-2-1 0 0 0,2 1 0 0 0,-1-1 0 0 0,0 0 0 0 0,-1 2-1 0 0,-4-4 1 0 0,-3 2 6 0 0,1 0 0 0 0,-1 2 0 0 0,0-1 0 0 0,1 0 0 0 0,-1 2 0 0 0,1-1 0 0 0,-16 4 0 0 0,-3 1 27 0 0,-38 15-1 0 0,52-16-28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1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 1 12256 0 0,'2'90'1295'0'0,"13"92"0"0"0,5 33 105 0 0,-16-172-1156 0 0,-3-21-8 0 0,7 28 0 0 0,-6-38-55 0 0,0-11-117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2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0 12664 0 0,'17'20'348'0'0,"0"0"0"0"0,-2 2 0 0 0,-1-1 0 0 0,-1 2 0 0 0,0 0 1 0 0,-2 0-1 0 0,13 39 0 0 0,-15-37-192 0 0,1 8 446 0 0,10 47 1 0 0,-18-71-525 0 0,-1-1 0 0 0,0 1-1 0 0,-1-1 1 0 0,0 1 0 0 0,-1 0 0 0 0,1 0 0 0 0,-1 0-1 0 0,-5 15 1 0 0,-3-8 98 0 0,9-16-171 0 0,0 0 1 0 0,0 0-1 0 0,0 0 1 0 0,-1 1 0 0 0,1-1-1 0 0,0 0 1 0 0,0 1-1 0 0,0-1 1 0 0,-1 0-1 0 0,1 0 1 0 0,0 1-1 0 0,0-1 1 0 0,-1 0-1 0 0,1 0 1 0 0,0 1-1 0 0,0-1 1 0 0,-1 0 0 0 0,1 0-1 0 0,0 0 1 0 0,0 0-1 0 0,0 0 1 0 0,0 0-1 0 0,-1 0 1 0 0,1 0-1 0 0,-1 0 1 0 0,1 0-1 0 0,0 0 1 0 0,-1 0-1 0 0,1 0 1 0 0,0 0-1 0 0,-1 0 1 0 0,1 0 0 0 0,0 0-1 0 0,0 0 1 0 0,0 0-1 0 0,-1 0 1 0 0,1 0-1 0 0,0 0 1 0 0,-1 0-1 0 0,1 0 1 0 0,0 0-1 0 0,-1 0 1 0 0,1 0-1 0 0,0 0 1 0 0,0-1-1 0 0,-1 1 1 0 0,1 0 0 0 0,0 0-1 0 0,0-1 1 0 0,0 1-1 0 0,0 0 1 0 0,0-1-1 0 0,-1 1 1 0 0,0-2 16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3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 29 13560 0 0,'19'-9'260'0'0,"-12"5"-67"0"0,-1 2 1 0 0,0-2 0 0 0,2 2-1 0 0,-2 0 1 0 0,1-1-1 0 0,8 0 1 0 0,-13 3-124 0 0,0 0 1 0 0,1 0 0 0 0,-2 0-1 0 0,2 1 1 0 0,-1-1-1 0 0,1 1 1 0 0,-1-1 0 0 0,0 0-1 0 0,1 1 1 0 0,-2 0-1 0 0,2 0 1 0 0,-1 0-1 0 0,0 0 1 0 0,0 0 0 0 0,0 1-1 0 0,-1-1 1 0 0,2 1-1 0 0,-2-1 1 0 0,1 1-1 0 0,0 0 1 0 0,-1-1 0 0 0,1 1-1 0 0,0 3 1 0 0,0-4-22 0 0,-1 2 0 0 0,0-1 0 0 0,0 0 1 0 0,0 1-1 0 0,0-1 0 0 0,-1 1 0 0 0,0-1 1 0 0,1 0-1 0 0,-1 1 0 0 0,1-1 0 0 0,-1 1 0 0 0,0-1 1 0 0,0 0-1 0 0,-1 1 0 0 0,1 0 0 0 0,0-1 1 0 0,-1 1-1 0 0,0 2 0 0 0,-3 8 30 0 0,-1-1 1 0 0,-7 16-1 0 0,6-14 13 0 0,-19 35 77 0 0,23-44-157 0 0,0 0 12 0 0,0 0-1 0 0,1 0 0 0 0,-1-1 0 0 0,0 1 1 0 0,2 1-1 0 0,-2 5 0 0 0,2-9-19 0 0,0 0-1 0 0,1 0 1 0 0,-1-1 0 0 0,1 1 0 0 0,-1-1-1 0 0,0 1 1 0 0,1 0 0 0 0,-1 0 0 0 0,1 0-1 0 0,0-1 1 0 0,0 0 0 0 0,0 1-1 0 0,0-1 1 0 0,0 1 0 0 0,0-1 0 0 0,0 0-1 0 0,1 1 1 0 0,-1-1 0 0 0,0 0 0 0 0,1 0-1 0 0,-1 0 1 0 0,0 0 0 0 0,2 0-1 0 0,1 1 3 0 0,-1-1-1 0 0,0 1 0 0 0,0 0 0 0 0,0-2 1 0 0,1 1-1 0 0,0 0 0 0 0,-1 0 0 0 0,0-1 0 0 0,1 1 1 0 0,-1-1-1 0 0,1 0 0 0 0,6-1 0 0 0,4-2 22 0 0,26-5 1 0 0,-23 3-15 0 0,-3 1 11 0 0,-1-2 0 0 0,19-9 0 0 0,-25 13 18 0 0,-7 2-36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4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124 0 11152 0 0,'0'0'1744'0'0,"-2"1"-1608"0"0,-2 2-44 0 0,0-1 1 0 0,0 2-1 0 0,0-1 1 0 0,0 0-1 0 0,0 1 1 0 0,0-1 0 0 0,1 1-1 0 0,0 0 1 0 0,0 0-1 0 0,0 1 1 0 0,0-1-1 0 0,1 1 1 0 0,-3 4-1 0 0,-5 14 207 0 0,-9 34 0 0 0,14-40-207 0 0,-4 18 132 0 0,2 1-1 0 0,-4 36 1 0 0,8-48-150 0 0,-2 10 26 0 0,3 1-1 0 0,1 54 0 0 0,2-75-48 0 0,0-1 0 0 0,1 1 0 0 0,0-1 0 0 0,2 1 0 0 0,0 0-1 0 0,0-2 1 0 0,1 1 0 0 0,0 0 0 0 0,10 16 0 0 0,-5-12 7 0 0,-8-13-32 0 0,0 0-1 0 0,0 0 0 0 0,1-1 1 0 0,-1 1-1 0 0,0-1 0 0 0,2 0 1 0 0,4 5-1 0 0,-6-6 4 0 0,-2-1-17 0 0,1-1 0 0 0,-1 0 0 0 0,1 1 0 0 0,-1-1 0 0 0,0 0 0 0 0,1 1 0 0 0,-1-1 0 0 0,1 1 0 0 0,0-1 0 0 0,-1 0 0 0 0,1 0 0 0 0,-1 1 0 0 0,1-1 0 0 0,-1 0 0 0 0,1 0 0 0 0,0 0 0 0 0,0 0 0 0 0,-1 0 0 0 0,1 0 52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5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162 224 11656 0 0,'0'-2'123'0'0,"0"0"0"0"0,0 0 0 0 0,-1 0 0 0 0,1 0 0 0 0,0 0 0 0 0,-1 0 0 0 0,1 1 0 0 0,-1-1 0 0 0,1 0 0 0 0,-1 0 0 0 0,0 1 0 0 0,0-1 0 0 0,0 0 1 0 0,0 1-1 0 0,0-1 0 0 0,0 1 0 0 0,0-1 0 0 0,-1 0 0 0 0,-1-1 0 0 0,1 2-66 0 0,1 1 1 0 0,0 0-1 0 0,0-1 1 0 0,-1 1-1 0 0,2-1 1 0 0,-2 1-1 0 0,0 0 1 0 0,2-1-1 0 0,-2 1 1 0 0,0 0 0 0 0,2 0-1 0 0,-2 0 1 0 0,0 0-1 0 0,2 0 1 0 0,-2 0-1 0 0,0 1 1 0 0,2-1-1 0 0,-2 1 1 0 0,1-1-1 0 0,0 1 1 0 0,0-1-1 0 0,-1 0 1 0 0,1 1-1 0 0,0 0 1 0 0,0 0-1 0 0,-1-1 1 0 0,2 1-1 0 0,-1 0 1 0 0,-2 2-1 0 0,-4 3 74 0 0,1 0-1 0 0,-1 1 1 0 0,2 0 0 0 0,-2 1-1 0 0,3-1 1 0 0,-1 1-1 0 0,0 0 1 0 0,-5 15-1 0 0,7-19-98 0 0,1 1-1 0 0,0 1 0 0 0,1-1 0 0 0,-1 0 0 0 0,1 1 1 0 0,0-1-1 0 0,1 0 0 0 0,0 1 0 0 0,-1-1 0 0 0,2 1 0 0 0,-1 0 1 0 0,0-1-1 0 0,1 0 0 0 0,0 1 0 0 0,1-1 0 0 0,1 6 0 0 0,-2-7-9 0 0,1-1 0 0 0,0 0 0 0 0,-1 0 0 0 0,2 0 0 0 0,-2 0 0 0 0,2 0-1 0 0,-1-1 1 0 0,0 1 0 0 0,1 0 0 0 0,0-1 0 0 0,-1 0 0 0 0,2 0-1 0 0,-1 1 1 0 0,-1-2 0 0 0,6 3 0 0 0,-3-2-6 0 0,0 0 0 0 0,0-1 0 0 0,0 1 1 0 0,1-1-1 0 0,-1-1 0 0 0,0 1 0 0 0,1 0 0 0 0,-1-1 0 0 0,8-1 1 0 0,0 0-3 0 0,0-2 1 0 0,0 1 0 0 0,-1-1 0 0 0,0-1-1 0 0,1 0 1 0 0,-1-1 0 0 0,19-11 0 0 0,-22 10 2 0 0,1 0 0 0 0,-1-1 0 0 0,-1-1 0 0 0,0 1 0 0 0,0-1 0 0 0,0 0 0 0 0,-1 0 0 0 0,-1-1 0 0 0,12-19 1 0 0,-13 20 2 0 0,-1-1 0 0 0,0 0 0 0 0,0 0-1 0 0,0 0 1 0 0,-2-1 0 0 0,0 0 0 0 0,1 1 0 0 0,-2-1 0 0 0,0 1 0 0 0,0-2 0 0 0,-1-12 0 0 0,-1 15-2 0 0,0 1 0 0 0,0-1 0 0 0,-1 1-1 0 0,0-1 1 0 0,-1 0 0 0 0,1 1 0 0 0,-1 0-1 0 0,-1 1 1 0 0,1-2 0 0 0,-1 2 0 0 0,-1 0-1 0 0,1-1 1 0 0,-1 2 0 0 0,-1-2 0 0 0,2 2-1 0 0,-2 0 1 0 0,0-1 0 0 0,0 1 0 0 0,0 1-1 0 0,-1 0 1 0 0,1 0 0 0 0,-1 0 0 0 0,0 0-1 0 0,0 1 1 0 0,0 1 0 0 0,0-1 0 0 0,-1 1-1 0 0,-15-3 1 0 0,6 4 43 0 0,-1 0 0 0 0,0 0 0 0 0,1 2 0 0 0,-1 0 0 0 0,1 1 0 0 0,-1 1 0 0 0,1 0 0 0 0,0 2-1 0 0,-25 9 1 0 0,40-13-46 0 0,-1-1 1 0 0,2 1-1 0 0,-2 1 0 0 0,1-1 0 0 0,-1 0 0 0 0,2 1 0 0 0,-2-1 0 0 0,2 0 0 0 0,-2 1 0 0 0,2-1 0 0 0,-1 2 0 0 0,1-2 1 0 0,-1 1-1 0 0,0 0 0 0 0,1 0 0 0 0,0 0 0 0 0,-1 1 0 0 0,0 2 0 0 0,2 1 26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6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156 14 12552 0 0,'-2'-1'334'0'0,"0"0"-233"0"0,0 0 0 0 0,0 0-1 0 0,0 1 1 0 0,0-1 0 0 0,0 0-1 0 0,0 1 1 0 0,0-1 0 0 0,0 1 0 0 0,0 0-1 0 0,0-1 1 0 0,0 1 0 0 0,0 0-1 0 0,0 1 1 0 0,-1-1 0 0 0,2 0-1 0 0,-2 1 1 0 0,-2 1 0 0 0,-3 1 293 0 0,1 0 1 0 0,1 0-1 0 0,-14 9 1 0 0,14-7-295 0 0,0 0-1 0 0,0 0 1 0 0,1-1 0 0 0,0 2-1 0 0,0 0 1 0 0,0-1 0 0 0,1 2-1 0 0,-1-1 1 0 0,2 0 0 0 0,-1 1 0 0 0,1-1-1 0 0,0 1 1 0 0,0 1 0 0 0,1-1-1 0 0,0 0 1 0 0,0 0 0 0 0,0 0 0 0 0,2 1-1 0 0,-1-1 1 0 0,0 1 0 0 0,1-1-1 0 0,2 14 1 0 0,-2-16-63 0 0,2-1-1 0 0,0 0 1 0 0,-1 0-1 0 0,1 0 1 0 0,0 0 0 0 0,1 0-1 0 0,-1 0 1 0 0,0 0-1 0 0,2 0 1 0 0,-2-1 0 0 0,1 0-1 0 0,0 0 1 0 0,1 0-1 0 0,0 1 1 0 0,-1-2 0 0 0,1 1-1 0 0,5 2 1 0 0,-1-1-8 0 0,0 0 0 0 0,0-1 0 0 0,1 0 0 0 0,0 0 0 0 0,0-1 0 0 0,0 0 0 0 0,-1-1 0 0 0,2 0 0 0 0,-1 0 0 0 0,0-1 0 0 0,15-1 0 0 0,-12 0-7 0 0,0-2-1 0 0,-1 1 1 0 0,0-1 0 0 0,0-1 0 0 0,0 0 0 0 0,1 0 0 0 0,-2-1 0 0 0,17-11 0 0 0,-17 9-9 0 0,-1 2 9 0 0,1-2 0 0 0,0 1 0 0 0,10-11 0 0 0,-18 14-16 0 0,0 1-1 0 0,1-2 1 0 0,-1 2 0 0 0,0-1-1 0 0,0 0 1 0 0,0-1 0 0 0,-1 0-1 0 0,1 1 1 0 0,0 0-1 0 0,-1-1 1 0 0,0 1 0 0 0,0-1-1 0 0,0 1 1 0 0,0-6-1 0 0,0 3 4 0 0,-1 0 0 0 0,0-1 0 0 0,0 1 0 0 0,-1 0 0 0 0,0-1 0 0 0,1 2 0 0 0,-1-2 0 0 0,-1 1 0 0 0,-3-7 0 0 0,4 9-4 0 0,-2 0-1 0 0,1-1 1 0 0,0 1 0 0 0,-1 1-1 0 0,0-1 1 0 0,1 1 0 0 0,-2-1-1 0 0,1 1 1 0 0,0-1-1 0 0,-1 1 1 0 0,1 1 0 0 0,-1-1-1 0 0,-5-2 1 0 0,2 1 3 0 0,-1 0-1 0 0,0 1 1 0 0,-1-1-1 0 0,1 2 0 0 0,-1 0 1 0 0,0 0-1 0 0,1 0 1 0 0,-1 2-1 0 0,1-1 1 0 0,-1 0-1 0 0,-14 3 1 0 0,11-2 1 0 0,0 2 0 0 0,0 0 1 0 0,0 1-1 0 0,0 0 0 0 0,1 1 1 0 0,-1 0-1 0 0,-20 10 0 0 0,21-7 0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7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23 0 11856 0 0,'-8'43'1084'0'0,"1"0"0"0"0,0 69 0 0 0,9-57-170 0 0,19 96 0 0 0,-2-13 524 0 0,-18-46-355 0 0,-1-87-998 0 0,0-2-4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8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 22 11952 0 0,'0'0'2264'0'0,"1"1"-2120"0"0,0 2-33 0 0,0-2 1 0 0,0 1-1 0 0,0-1 1 0 0,0 1-1 0 0,1 0 1 0 0,-1-1 0 0 0,0 1-1 0 0,1-1 1 0 0,0 0-1 0 0,-1 1 1 0 0,1-1-1 0 0,-1-1 1 0 0,1 2-1 0 0,0-1 1 0 0,0 0 0 0 0,0-1-1 0 0,-1 1 1 0 0,2 0-1 0 0,-2-1 1 0 0,2 1-1 0 0,-2-1 1 0 0,2 1 0 0 0,-2-1-1 0 0,2 0 1 0 0,-2 0-1 0 0,2 0 1 0 0,-2 0-1 0 0,2-1 1 0 0,-2 1-1 0 0,2-1 1 0 0,-2 1 0 0 0,2-1-1 0 0,-2 0 1 0 0,1 1-1 0 0,0-1 1 0 0,2-2-1 0 0,-4 3-108 0 0,1 0 0 0 0,0 0-1 0 0,0 0 1 0 0,-1 0 0 0 0,0 0-1 0 0,1-1 1 0 0,0 1 0 0 0,-1-1-1 0 0,1 1 1 0 0,-1-1 0 0 0,1 0-1 0 0,-1 1 1 0 0,0 0 0 0 0,1 0-1 0 0,-1-1 1 0 0,1 0 0 0 0,-1 0-1 0 0,0 1 1 0 0,1-1 0 0 0,-1 1-1 0 0,0-1 1 0 0,1 1-1 0 0,-1-1 1 0 0,0 0 0 0 0,0 0-1 0 0,0 1 1 0 0,0 0 0 0 0,0-1-1 0 0,0 0 1 0 0,0 0 0 0 0,0 0-1 0 0,0 1 1 0 0,0 0 0 0 0,0-1-1 0 0,0 0 1 0 0,0 0 0 0 0,-1 0-1 0 0,1 1 1 0 0,0 0 0 0 0,-1-1-1 0 0,1 0 1 0 0,-1 1 0 0 0,1-1-1 0 0,-1 0 1 0 0,1 1 0 0 0,0 0-1 0 0,0 0 1 0 0,-1-1-1 0 0,1 0 1 0 0,-1 1 0 0 0,0-1-1 0 0,1 1 1 0 0,-1 0 0 0 0,0-1-1 0 0,-2-1 8 0 0,1 0-1 0 0,0 1 0 0 0,-2-1 1 0 0,2 1-1 0 0,-1 0 0 0 0,0 0 0 0 0,0 0 1 0 0,0 0-1 0 0,1 1 0 0 0,-7-2 0 0 0,-20 2 7 0 0,26 0-16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8.6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1 212 9674 0 0,'2'2'9496'0'0,"15"-2"-7321"0"0,20-4-1547 0 0,615-116 2675 0 0,-527 94-3134 0 0,-68 15-225 0 0,0 3 0 0 0,96-3 0 0 0,-124 11 110 0 0,1-2-1 0 0,-1-1 0 0 0,1-1 0 0 0,-1-1 0 0 0,32-11 0 0 0,-55 12-1422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29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166 237 11352 0 0,'-1'0'20'0'0,"-61"-7"711"0"0,56 7-609 0 0,-1 0-1 0 0,1 0 0 0 0,0 0 1 0 0,-1 1-1 0 0,1 1 1 0 0,-1-1-1 0 0,-8 4 0 0 0,11-3-42 0 0,1-1 1 0 0,-1 1-1 0 0,1 0 0 0 0,0 0 0 0 0,-1 0 1 0 0,1 0-1 0 0,0 0 0 0 0,0 2 0 0 0,-4 2 1 0 0,7-5-46 0 0,-1 0 1 0 0,0 0 0 0 0,1 0 0 0 0,-1 0 0 0 0,0 0 0 0 0,1 0-1 0 0,0 0 1 0 0,0 1 0 0 0,-1-2 0 0 0,1 2 0 0 0,0-1 0 0 0,-1 0 0 0 0,1 0-1 0 0,0 1 1 0 0,0-1 0 0 0,0 0 0 0 0,0 0 0 0 0,0 1 0 0 0,1-2-1 0 0,-1 1 1 0 0,0 1 0 0 0,1-1 0 0 0,-1 0 0 0 0,0 0 0 0 0,0 1-1 0 0,1-2 1 0 0,0 1 0 0 0,0 0 0 0 0,-1 1 0 0 0,1-2 0 0 0,-1 1 0 0 0,1 0-1 0 0,0 0 1 0 0,0 0 0 0 0,1 1 0 0 0,4 2 32 0 0,-1 1 0 0 0,0-1 0 0 0,1 0 0 0 0,0-1 0 0 0,0 0 0 0 0,0 0 0 0 0,1 1 0 0 0,-1-2 0 0 0,0 0 0 0 0,1 0 0 0 0,0 0 0 0 0,-1-1 0 0 0,2 0 0 0 0,-2 0 0 0 0,1 0 0 0 0,0-1 0 0 0,13-1 1 0 0,-11-1-40 0 0,0 1 1 0 0,0-1 0 0 0,0 0 0 0 0,-1-1 0 0 0,0 0-1 0 0,1 0 1 0 0,-1-1 0 0 0,0 0 0 0 0,0 0-1 0 0,-1-1 1 0 0,1-1 0 0 0,0 1 0 0 0,-2-1 0 0 0,12-12-1 0 0,-13 13-3 0 0,0-1 0 0 0,-1 0 0 0 0,0 0 0 0 0,0 0 0 0 0,-1 0 0 0 0,0-1 0 0 0,1 0 0 0 0,-2 1 0 0 0,0-2 0 0 0,0 2 0 0 0,0-1 0 0 0,-1 0 0 0 0,0-1 0 0 0,0 1 0 0 0,0 0 0 0 0,-1 0 0 0 0,-1 0-1 0 0,1-1 1 0 0,-1 1 0 0 0,-1 0 0 0 0,-1-7 0 0 0,2 7 6 0 0,-1 1 1 0 0,0 0-1 0 0,-1 0 0 0 0,1 0 0 0 0,-1 0 0 0 0,0 0 1 0 0,0 1-1 0 0,-1 0 0 0 0,1-1 0 0 0,-1 1 0 0 0,-1 1 1 0 0,1-1-1 0 0,-1 0 0 0 0,0 1 0 0 0,1 0 0 0 0,-2 0 0 0 0,1 1 1 0 0,0 0-1 0 0,-1-1 0 0 0,0 1 0 0 0,0 1 0 0 0,0-1 1 0 0,-12-2-1 0 0,6 2 58 0 0,1 1-1 0 0,-1 0 1 0 0,0 1 0 0 0,0 0-1 0 0,0 1 1 0 0,0 1 0 0 0,0 0 0 0 0,-21 4-1 0 0,30-4-53 0 0,0 1-1 0 0,1-2 0 0 0,-1 2 0 0 0,0 0 0 0 0,1-1 0 0 0,0 2 1 0 0,-3 1-1 0 0,2-1 52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0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0 123 13168 0 0,'3'-8'173'0'0,"0"0"0"0"0,1 1 0 0 0,0 0 0 0 0,1 0 0 0 0,0-1 0 0 0,0 1 0 0 0,0 1 0 0 0,1-1 0 0 0,0 2 0 0 0,0-2 0 0 0,0 2 0 0 0,1 0 1 0 0,-1 0-1 0 0,1 0 0 0 0,1 1 0 0 0,0 0 0 0 0,-1 0 0 0 0,1 1 0 0 0,0 0 0 0 0,13-3 0 0 0,-17 5-74 0 0,1 1 0 0 0,0-1-1 0 0,0 1 1 0 0,0 1 0 0 0,-1-1-1 0 0,1 1 1 0 0,8 1 0 0 0,1 0 102 0 0,-13-1-190 0 0,1-1 0 0 0,-1 1-1 0 0,-1-1 1 0 0,1 1 0 0 0,0-1 0 0 0,0 1 0 0 0,0-1 0 0 0,0 1 0 0 0,0-1 0 0 0,0 1 0 0 0,-1 0-1 0 0,1 0 1 0 0,-1-1 0 0 0,1 1 0 0 0,0 0 0 0 0,0 0 0 0 0,-1 0 0 0 0,1 0 0 0 0,-1 0 0 0 0,0 0-1 0 0,0 0 1 0 0,1-1 0 0 0,-1 2 0 0 0,0-1 0 0 0,1 0 0 0 0,-1 1 0 0 0,1 1 7 0 0,-1 0 0 0 0,1 1-1 0 0,-1 0 1 0 0,0-1 0 0 0,0 0 0 0 0,-1 0 0 0 0,-1 5 0 0 0,-3 11 23 0 0,-3-2 0 0 0,1 1 1 0 0,-11 18-1 0 0,-14 32 59 0 0,29-60-90 0 0,0 0 1 0 0,2 0-1 0 0,-2 1 0 0 0,2-1 1 0 0,0 0-1 0 0,-1 16 0 0 0,3-16 6 0 0,-1 0-1 0 0,1 0 0 0 0,0 0 0 0 0,0 0 0 0 0,2-1 0 0 0,-2 1 1 0 0,7 12-1 0 0,-7-18-7 0 0,1 1-1 0 0,-1 0 1 0 0,1-1-1 0 0,0 1 1 0 0,0 0 0 0 0,0-2-1 0 0,1 2 1 0 0,-2-1 0 0 0,2 1-1 0 0,-1-2 1 0 0,1 1 0 0 0,0-1-1 0 0,-1 2 1 0 0,1-2 0 0 0,0 0-1 0 0,0 1 1 0 0,-1-1 0 0 0,1-1-1 0 0,1 1 1 0 0,-1 0-1 0 0,0 0 1 0 0,3 0 0 0 0,0-1 15 0 0,0 0 0 0 0,1 1 1 0 0,-1-2-1 0 0,0 1 1 0 0,0 0-1 0 0,1-1 0 0 0,-2-1 1 0 0,2 1-1 0 0,-2-1 0 0 0,2 0 1 0 0,-2 0-1 0 0,1 0 0 0 0,-1-1 1 0 0,1 0-1 0 0,-1 0 1 0 0,0 0-1 0 0,0-1 0 0 0,0 0 1 0 0,0 0-1 0 0,-1 0 0 0 0,1-1 1 0 0,-1 0-1 0 0,0 0 0 0 0,4-7 1 0 0,-4 7 14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1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0 346 12056 0 0,'0'0'774'0'0,"2"-2"-386"0"0,98-80 2204 0 0,-64 50-1436 0 0,70-48 0 0 0,88-33 91 0 0,-134 79-638 0 0,-55 32-532 0 0,-4 1 87 0 0,-3 1-41 0 0,-2 0-114 0 0,2 0 15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2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0 3 13264 0 0,'3'-1'37'0'0,"0"1"0"0"0,0-1 0 0 0,-1 1 0 0 0,1 0 1 0 0,1 0-1 0 0,-2 0 0 0 0,1 0 0 0 0,0 1 0 0 0,0 0 0 0 0,-1-1 1 0 0,1 0-1 0 0,0 1 0 0 0,0 1 0 0 0,-1-1 0 0 0,1 0 1 0 0,-1 0-1 0 0,1 1 0 0 0,0-1 0 0 0,-2 1 0 0 0,2 0 0 0 0,-1 0 1 0 0,1-1-1 0 0,-2 2 0 0 0,3 1 0 0 0,4 6 212 0 0,-1 1 1 0 0,1 0-1 0 0,-1 0 0 0 0,5 14 1 0 0,-2-5-153 0 0,1 2 490 0 0,14 46-1 0 0,-2-6-111 0 0,-14-37-234 0 0,-2 0 0 0 0,1 1 1 0 0,-3-1-1 0 0,5 43 0 0 0,-8-41-7 0 0,-1-2-1 0 0,-2 2 0 0 0,0-1 1 0 0,-8 44-1 0 0,7-60-149 0 0,0 0-1 0 0,-1 0 1 0 0,-1 0 0 0 0,1-1-1 0 0,-1 1 1 0 0,-7 12-1 0 0,11-22-67 0 0,-1 0 0 0 0,0 1 0 0 0,1-1-1 0 0,0 1 1 0 0,-1-1 0 0 0,0 1 0 0 0,0-1-1 0 0,1 0 1 0 0,-1 1 0 0 0,1-1 0 0 0,-1 0 0 0 0,0 0-1 0 0,0 0 1 0 0,1 0 0 0 0,-1 0 0 0 0,1 0-1 0 0,-1 0 1 0 0,0 0 0 0 0,0 0 0 0 0,0 0-1 0 0,1 0 1 0 0,-1 0 0 0 0,1 0 0 0 0,-1 0-1 0 0,0 0 1 0 0,0 0 0 0 0,0-1 0 0 0,-2 0 46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8744 0 0,'0'0'2265'0'0,"2"2"-2146"0"0,2 2-5 0 0,0 0 0 0 0,-1 0 0 0 0,0 0 0 0 0,-1 0 0 0 0,2 1-1 0 0,-2 0 1 0 0,0 0 0 0 0,1 0 0 0 0,2 8 0 0 0,7 17 696 0 0,28 54 310 0 0,48 98 1093 0 0,-69-140-2010 0 0,-11-19-128 0 0,-7-17 52 0 0,1 0 1 0 0,0 0 0 0 0,5 8-1 0 0,-8-10 122 0 0,1-2-153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122 1 12360 0 0,'0'0'2152'0'0,"-1"2"-2008"0"0,-85 135 3072 0 0,59-89-2470 0 0,25-46-715 0 0,2-1 0 0 0,-1 1 0 0 0,0 0 0 0 0,0 0 0 0 0,0 0 0 0 0,1-1 0 0 0,0 2 0 0 0,-1-2-1 0 0,0 3 1 0 0,1-2 9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1 13056 0 0,'0'0'280'0'0,"-2"21"790"0"0,1-11-578 0 0,-1 1-1 0 0,1-1 1 0 0,-6 19-1 0 0,5-21-277 0 0,0 0 0 0 0,0 0 0 0 0,0 1 0 0 0,2-1 0 0 0,-1 0 0 0 0,1 16 0 0 0,-1 16 1062 0 0,1-40-1151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1 18463 0 0,'-12'6'162'0'0,"20"2"-71"0"0,0-2 0 0 0,1 0 1 0 0,0-1-1 0 0,0 1 0 0 0,0-1 1 0 0,1-1-1 0 0,10 4 0 0 0,32 16 203 0 0,-36-16-181 0 0,-4 0-13 0 0,1 0 1 0 0,0 0-1 0 0,19 17 0 0 0,-13-7 79 0 0,-11-11-104 0 0,-1 0 1 0 0,1 0-1 0 0,-1 1 1 0 0,8 12-1 0 0,-13-18-67 0 0,-1 1 0 0 0,1 0-1 0 0,-1 0 1 0 0,0 0-1 0 0,1-1 1 0 0,-1 2 0 0 0,-1-1-1 0 0,1 0 1 0 0,0 0-1 0 0,-1 0 1 0 0,1 1 0 0 0,-1-1-1 0 0,0 0 1 0 0,0 0-1 0 0,0 0 1 0 0,-2 5 0 0 0,1-3 15 0 0,0 0 1 0 0,-1 0-1 0 0,0 0 1 0 0,-1 0-1 0 0,1 0 1 0 0,0 0-1 0 0,-2 0 1 0 0,-4 7-1 0 0,-4 0 43 0 0,1 0 0 0 0,-1-1 0 0 0,0-1 0 0 0,-1 1 1 0 0,-21 11-1 0 0,20-12 51 0 0,-21 18 1 0 0,22-17 108 0 0,-25 18 1 0 0,37-29 14 0 0,3-1-204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9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86 0 15272 0 0,'0'0'856'0'0,"-3"2"-425"0"0,-3 3-186 0 0,-1 1 0 0 0,0-1 0 0 0,1 1 0 0 0,0 0 0 0 0,1 2 0 0 0,-1-2 0 0 0,1 1 0 0 0,0 0 0 0 0,1 1 0 0 0,0 0 0 0 0,0 0 0 0 0,1 0 0 0 0,-5 12 0 0 0,7-16-150 0 0,-1 2 0 0 0,1 0 0 0 0,1-1 0 0 0,-1 1 0 0 0,0-1 0 0 0,1 0 0 0 0,0 1 1 0 0,0-1-1 0 0,1 1 0 0 0,0 0 0 0 0,-1-1 0 0 0,2 1 0 0 0,0-1 0 0 0,-1 0 1 0 0,1 1-1 0 0,0-1 0 0 0,1-1 0 0 0,-1 1 0 0 0,1 0 0 0 0,0 0 0 0 0,1 0 1 0 0,5 6-1 0 0,-5-7-57 0 0,1 1 1 0 0,-1-1-1 0 0,2-1 0 0 0,-2 1 1 0 0,1-1-1 0 0,1 0 1 0 0,-1 0-1 0 0,1 0 1 0 0,0-1-1 0 0,-1 0 0 0 0,1 0 1 0 0,0 0-1 0 0,0-1 1 0 0,0 0-1 0 0,0 0 1 0 0,0-1-1 0 0,1 1 0 0 0,-2-1 1 0 0,2 0-1 0 0,-1-1 1 0 0,0 0-1 0 0,0 0 1 0 0,0 0-1 0 0,0-1 0 0 0,0 1 1 0 0,-1-2-1 0 0,8-2 1 0 0,-3 1-13 0 0,-1-2 1 0 0,1 1-1 0 0,-1-1 0 0 0,-1 0 1 0 0,1 0-1 0 0,-1-1 0 0 0,0-1 1 0 0,0 0-1 0 0,-1 0 1 0 0,0 0-1 0 0,0 0 0 0 0,-1-1 1 0 0,0 0-1 0 0,8-18 1 0 0,-12 23-10 0 0,0-1 1 0 0,-1 1 0 0 0,0-1 0 0 0,1 0-1 0 0,-2 1 1 0 0,1-1 0 0 0,-1 0 0 0 0,1 0-1 0 0,-1 0 1 0 0,0 1 0 0 0,-1-1 0 0 0,1 0-1 0 0,-2-5 1 0 0,1 6-3 0 0,0 2 1 0 0,0-1-1 0 0,-1 0 0 0 0,1 0 0 0 0,0 1 1 0 0,-1-1-1 0 0,0 0 0 0 0,0 1 0 0 0,0-1 1 0 0,0 2-1 0 0,0-2 0 0 0,-1 1 0 0 0,1 0 1 0 0,-1 0-1 0 0,1 0 0 0 0,0 1 0 0 0,-1-1 1 0 0,0 1-1 0 0,1 0 0 0 0,-2-1 0 0 0,-4 0 1 0 0,-8-2 42 0 0,1 1 0 0 0,-1 1 1 0 0,1 0-1 0 0,-1 2 1 0 0,0 0-1 0 0,1 0 0 0 0,-1 1 1 0 0,0 1-1 0 0,-23 6 1 0 0,25-4-13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4:24.2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2 9506 0 0,'-17'-2'4198'0'0,"30"5"-794"0"0,43 0-1500 0 0,58-5 0 0 0,6-1-1103 0 0,-83 4-764 0 0,53 1-76 0 0,116 17-1 0 0,-202-18 134 0 0,-1 0-71 0 0,0-1 1 0 0,0 1 0 0 0,0-1 0 0 0,0 1 0 0 0,0-1 0 0 0,0 0 0 0 0,0 0 0 0 0,0 0-1 0 0,4-1 1 0 0,-7 1-56 0 0,0-1-1 0 0,0 1 0 0 0,0-1 0 0 0,0 1 1 0 0,0-1-1 0 0,0 1 0 0 0,-1 0 0 0 0,1-1 1 0 0,0 1-1 0 0,0-1 0 0 0,0 1 0 0 0,-1 0 1 0 0,1-1-1 0 0,0 1 0 0 0,-1 0 0 0 0,1-1 0 0 0,0 1 1 0 0,-1 0-1 0 0,1-1 0 0 0,0 1 0 0 0,-1 0 1 0 0,1-1-1 0 0,0 1 0 0 0,-1 0 0 0 0,1 0 1 0 0,-1 0-1 0 0,1 0 0 0 0,-1-1 0 0 0,-14-5-6120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39:59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200 14 10306 0 0,'0'0'109'0'0,"0"0"0"0"0,-1 0 0 0 0,1 0 0 0 0,0 0-1 0 0,0 0 1 0 0,0-1 0 0 0,-1 1 0 0 0,1 0 0 0 0,0 0 0 0 0,0 0-1 0 0,-1 0 1 0 0,1 0 0 0 0,0 0 0 0 0,0 0 0 0 0,0 0 0 0 0,0-1-1 0 0,-1 1 1 0 0,1 0 0 0 0,0 0 0 0 0,0 0 0 0 0,0 0 0 0 0,0-1-1 0 0,-1 1 1 0 0,1 0 0 0 0,0 0 0 0 0,0 0 0 0 0,0 0 0 0 0,0-1-1 0 0,0 1 1 0 0,0 0 0 0 0,0 0 0 0 0,0-1 0 0 0,0 1 0 0 0,0 0-1 0 0,0 0 1 0 0,0 0 0 0 0,0-1 0 0 0,0 1 0 0 0,0 0 0 0 0,0 0-1 0 0,0-1 1 0 0,0 1 0 0 0,0 0 0 0 0,0 0 0 0 0,0 0 0 0 0,0-1-1 0 0,0 1 1 0 0,0 0 0 0 0,0 0 0 0 0,1 0 0 0 0,-1-1 0 0 0,0 1-1 0 0,0 0 1 0 0,0 0 0 0 0,0 0 0 0 0,0 0 0 0 0,1-1 0 0 0,-1 1-1 0 0,0 0 1 0 0,0 0 0 0 0,0 0 0 0 0,1 0 0 0 0,-1 0 0 0 0,0 0-1 0 0,0 0 1 0 0,0-1 0 0 0,1 1 0 0 0,-1 0 0 0 0,0 0 0 0 0,-1 0 60 0 0,0-1 1 0 0,-1 1-1 0 0,1-1 1 0 0,-1 1-1 0 0,1 0 1 0 0,-1 0-1 0 0,1 0 1 0 0,-1 0-1 0 0,1 0 1 0 0,-4 0 0 0 0,-23 8 988 0 0,14-5-818 0 0,1 2 0 0 0,-1-1 1 0 0,-21 12-1 0 0,27-12-263 0 0,1 1 0 0 0,1 0 0 0 0,-1 1 0 0 0,1-1 0 0 0,0 1 1 0 0,0 0-1 0 0,0 1 0 0 0,-5 8 0 0 0,9-12-44 0 0,0-1 0 0 0,1 1 0 0 0,0-1 0 0 0,0 1 0 0 0,0 0 0 0 0,0 0 0 0 0,0-1 0 0 0,0 1-1 0 0,1 0 1 0 0,-1 0 0 0 0,1 0 0 0 0,0 3 0 0 0,0-4-28 0 0,0 0 1 0 0,1 0-1 0 0,-1 0 0 0 0,1 0 0 0 0,-1 0 1 0 0,1-1-1 0 0,0 1 0 0 0,0 0 0 0 0,0 0 1 0 0,0-1-1 0 0,0 1 0 0 0,0-1 0 0 0,0 1 0 0 0,1-1 1 0 0,-1 1-1 0 0,0-1 0 0 0,1 0 0 0 0,0 0 1 0 0,-1 1-1 0 0,3 0 0 0 0,0 0-9 0 0,0 0 0 0 0,0 0 0 0 0,1-1 0 0 0,-1 1 0 0 0,1-1 0 0 0,-1 0 0 0 0,1 0 0 0 0,-1-1 0 0 0,1 1 0 0 0,7-1 0 0 0,52-6-16 0 0,-37 3 160 0 0,-8 2-66 0 0,-1-1-1 0 0,0-1 1 0 0,0-1-1 0 0,-1-1 1 0 0,1 0-1 0 0,-1-1 1 0 0,20-10-1 0 0,-36 14 807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4:24.6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28 13043 0 0,'1'-1'94'0'0,"0"0"0"0"0,-1 0 0 0 0,1 0 0 0 0,-1 0 0 0 0,1 1 0 0 0,0-1 0 0 0,0 0 1 0 0,0 0-1 0 0,-1 0 0 0 0,1 1 0 0 0,0-1 0 0 0,0 0 0 0 0,0 1 0 0 0,0-1 0 0 0,0 1 0 0 0,0-1 0 0 0,0 1 0 0 0,0 0 1 0 0,1-1-1 0 0,-1 1 0 0 0,0 0 0 0 0,2 0 0 0 0,31-7 555 0 0,-29 7-451 0 0,40-5 1019 0 0,1 3-1 0 0,0 2 1 0 0,62 8 0 0 0,15-1-813 0 0,130 3-817 0 0,-246-11-514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4:25.1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161 11 8754 0 0,'-12'-11'9713'0'0,"19"17"-10392"0"0,210 140 2156 0 0,-38-29-498 0 0,-166-107-986 0 0,-1 1-1 0 0,-1 0 1 0 0,0 1-1 0 0,0 0 1 0 0,-1 0-1 0 0,-1 2 0 0 0,0-1 1 0 0,-1 1-1 0 0,0 0 1 0 0,-2 1-1 0 0,9 22 1 0 0,-13-30-12 0 0,0 0 0 0 0,-1 0 0 0 0,0 0 0 0 0,0 0 0 0 0,0 1 0 0 0,-1-1 0 0 0,0 0 0 0 0,-1 0 0 0 0,1 0 0 0 0,-2 0 0 0 0,1 0 0 0 0,-1 0 0 0 0,0 0 0 0 0,0 0 0 0 0,-1 0 0 0 0,1 0 0 0 0,-2-1 0 0 0,1 0 0 0 0,-1 1 0 0 0,-6 7 0 0 0,2-4 78 0 0,-1 0-1 0 0,0-1 1 0 0,-1 0-1 0 0,0-1 0 0 0,0 0 1 0 0,-1 0-1 0 0,0-1 1 0 0,0-1-1 0 0,-1 0 0 0 0,-17 7 1 0 0,-60 21 664 0 0,-183 79 2029 0 0,254-104-2621 0 0,-1-2 0 0 0,0 0 0 0 0,0-1 0 0 0,0 0 0 0 0,-28 3 0 0 0,44-8-584 0 0,-9 1 938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7:37.00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13 1 5209 0 0,'-12'10'8062'0'0,"13"-8"-7861"0"0,0 0 1 0 0,0 0-1 0 0,0 1 0 0 0,0-1 0 0 0,1 0 0 0 0,-1 0 0 0 0,1 0 0 0 0,-1 0 0 0 0,1-1 0 0 0,0 1 1 0 0,2 2-1 0 0,8 3 77 0 0,-1 1 1 0 0,14 12 0 0 0,-14-11-132 0 0,0 0 1 0 0,18 10 0 0 0,-6-4 33 0 0,-1 1 1 0 0,0 0 0 0 0,-2 2-1 0 0,0 1 1 0 0,25 28-1 0 0,-23-22 24 0 0,2-1 0 0 0,51 40 0 0 0,-51-47-45 0 0,193 120 413 0 0,-194-124-503 0 0,-1 1 1 0 0,-1 2-1 0 0,21 18 0 0 0,42 32 342 0 0,-58-48-379 0 0,-1 1-1 0 0,-1 2 1 0 0,0 0-1 0 0,25 31 0 0 0,-26-24 30 0 0,51 51 0 0 0,-60-67-48 0 0,-4-2 27 0 0,0 0 0 0 0,1-1 0 0 0,1-1 0 0 0,20 13 0 0 0,-17-19-183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7:40.83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10 831 1840 0 0,'-9'11'10835'0'0,"17"-19"-11509"0"0,1 1 966 0 0,-1 0 0 0 0,1 1 0 0 0,1 0 0 0 0,-1 1 0 0 0,14-6 1 0 0,10-6 116 0 0,146-106 438 0 0,-122 80-576 0 0,91-52 1 0 0,-90 63-258 0 0,92-46 66 0 0,-138 72-39 0 0,13-4 30 0 0,-1-2-1 0 0,-1-1 0 0 0,29-20 0 0 0,-26 14 166 0 0,28-14 0 0 0,-5 4-47 0 0,22-21-317 0 0,-44 29 250 0 0,0 2 1 0 0,52-27-1 0 0,42-17 197 0 0,-110 55-285 0 0,0-1 0 0 0,-1 0 1 0 0,13-13-1 0 0,-22 21-33 0 0,-1 1 42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23.58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1350 2761 0 0,'5'-8'595'0'0,"0"0"1"0"0,1 0-1 0 0,0 0 1 0 0,0 1 0 0 0,0 0-1 0 0,1 0 1 0 0,12-9 0 0 0,-9 7-368 0 0,16-17 184 0 0,34-44 0 0 0,1-1 148 0 0,-43 52-323 0 0,252-251 1422 0 0,-75 78-1307 0 0,-183 180-369 0 0,120-118 819 0 0,-38 33-411 0 0,2-1-189 0 0,1 2 251 0 0,14-13-55 0 0,-100 99-241 0 0,0-1-1 0 0,9-14 1 0 0,11-10-91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28.8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 1 10594 0 0,'-1'0'45'0'0,"1"1"0"0"0,0 0 0 0 0,-1-1 0 0 0,1 1 0 0 0,0-1 0 0 0,-1 1 0 0 0,1 0 0 0 0,0-1 0 0 0,0 1 0 0 0,0 0 0 0 0,0-1 0 0 0,0 1 0 0 0,-1 0 0 0 0,1-1 0 0 0,0 1 0 0 0,0 0 0 0 0,1 0 0 0 0,-1-1 0 0 0,0 1 0 0 0,0 0 0 0 0,0-1 0 0 0,0 1 0 0 0,1 0 0 0 0,-1-1 0 0 0,0 1 0 0 0,0-1 0 0 0,1 1 0 0 0,-1 0 0 0 0,1-1 0 0 0,-1 1 0 0 0,0-1 0 0 0,2 2 0 0 0,22 7-359 0 0,-21-8 305 0 0,0 0 0 0 0,0 0-1 0 0,0 0 1 0 0,0 0 0 0 0,0 0-1 0 0,0 1 1 0 0,3 2 0 0 0,98 87-66 0 0,-61-57 133 0 0,116 100-33 0 0,-98-73 275 0 0,98 127 0 0 0,-125-147-257 0 0,59 55 1 0 0,-25-28 61 0 0,161 188 663 0 0,-98-121 240 0 0,-119-123-849 0 0,-1 1 1 0 0,-1 0-1 0 0,0 1 0 0 0,-1 0 0 0 0,0 0 0 0 0,-1 1 1 0 0,-1 0-1 0 0,0 1 0 0 0,6 22 0 0 0,-13-28-1715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56.0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2 9506 0 0,'-17'-2'4198'0'0,"30"5"-794"0"0,43 0-1500 0 0,58-5 0 0 0,6-1-1103 0 0,-83 4-764 0 0,53 1-76 0 0,116 17-1 0 0,-202-18 134 0 0,-1 0-71 0 0,0-1 1 0 0,0 1 0 0 0,0-1 0 0 0,0 1 0 0 0,0-1 0 0 0,0 0 0 0 0,0 0 0 0 0,0 0-1 0 0,4-1 1 0 0,-7 1-56 0 0,0-1-1 0 0,0 1 0 0 0,0-1 0 0 0,0 1 1 0 0,0-1-1 0 0,0 1 0 0 0,-1 0 0 0 0,1-1 1 0 0,0 1-1 0 0,0-1 0 0 0,0 1 0 0 0,-1 0 1 0 0,1-1-1 0 0,0 1 0 0 0,-1 0 0 0 0,1-1 0 0 0,0 1 1 0 0,-1 0-1 0 0,1-1 0 0 0,0 1 0 0 0,-1 0 1 0 0,1-1-1 0 0,0 1 0 0 0,-1 0 0 0 0,1 0 1 0 0,-1 0-1 0 0,1 0 0 0 0,-1-1 0 0 0,-14-5-6120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56.0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28 13043 0 0,'1'-1'94'0'0,"0"0"0"0"0,-1 0 0 0 0,1 0 0 0 0,-1 0 0 0 0,1 1 0 0 0,0-1 0 0 0,0 0 1 0 0,0 0-1 0 0,-1 0 0 0 0,1 1 0 0 0,0-1 0 0 0,0 0 0 0 0,0 1 0 0 0,0-1 0 0 0,0 1 0 0 0,0-1 0 0 0,0 1 0 0 0,0 0 1 0 0,1-1-1 0 0,-1 1 0 0 0,0 0 0 0 0,2 0 0 0 0,31-7 555 0 0,-29 7-451 0 0,40-5 1019 0 0,1 3-1 0 0,0 2 1 0 0,62 8 0 0 0,15-1-813 0 0,130 3-817 0 0,-246-11-514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19:56.0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161 11 8754 0 0,'-12'-11'9713'0'0,"19"17"-10392"0"0,210 140 2156 0 0,-38-29-498 0 0,-166-107-986 0 0,-1 1-1 0 0,-1 0 1 0 0,0 1-1 0 0,0 0 1 0 0,-1 0-1 0 0,-1 2 0 0 0,0-1 1 0 0,-1 1-1 0 0,0 0 1 0 0,-2 1-1 0 0,9 22 1 0 0,-13-30-12 0 0,0 0 0 0 0,-1 0 0 0 0,0 0 0 0 0,0 0 0 0 0,0 1 0 0 0,-1-1 0 0 0,0 0 0 0 0,-1 0 0 0 0,1 0 0 0 0,-2 0 0 0 0,1 0 0 0 0,-1 0 0 0 0,0 0 0 0 0,0 0 0 0 0,-1 0 0 0 0,1 0 0 0 0,-2-1 0 0 0,1 0 0 0 0,-1 1 0 0 0,-6 7 0 0 0,2-4 78 0 0,-1 0-1 0 0,0-1 1 0 0,-1 0-1 0 0,0-1 0 0 0,0 0 1 0 0,-1 0-1 0 0,0-1 1 0 0,0-1-1 0 0,-1 0 0 0 0,-17 7 1 0 0,-60 21 664 0 0,-183 79 2029 0 0,254-104-2621 0 0,-1-2 0 0 0,0 0 0 0 0,0-1 0 0 0,0 0 0 0 0,-28 3 0 0 0,44-8-584 0 0,-9 1 938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5:53.332"/>
    </inkml:context>
    <inkml:brush xml:id="br0">
      <inkml:brushProperty name="width" value="0.2" units="cm"/>
      <inkml:brushProperty name="height" value="0.2" units="cm"/>
      <inkml:brushProperty name="color" value="#FF4E00"/>
      <inkml:brushProperty name="inkEffects" value="rainbow"/>
      <inkml:brushProperty name="anchorX" value="-43302.22266"/>
      <inkml:brushProperty name="anchorY" value="-29707.10742"/>
      <inkml:brushProperty name="scaleFactor" value="0.5"/>
    </inkml:brush>
  </inkml:definitions>
  <inkml:trace contextRef="#ctx0" brushRef="#br0">0 125 920 0 0,'3'-3'4296'0'0,"0"0"-4104"0"0,2 1 847 0 0,0 0 577 0 0,1 1-1077 0 0,-1 0 426 0 0,1 3 870 0 0,0 0-338 0 0,2 1 66 0 0,3 0-747 0 0,-1-1-859 0 0,1 0 195 0 0,1-3-124 0 0,1-1 263 0 0,2-3-102 0 0,3-2-37 0 0,1-1 123 0 0,-1 1-107 0 0,-2 1 34 0 0,1 1 204 0 0,-1 1-284 0 0,-1 2 94 0 0,-2 0-32 0 0,0 1 0 0 0,1 1 215 0 0,0-1-277 0 0,1 1-122 0 0,3 0 106 0 0,4-1-44 0 0,0 0-75 0 0,0 0 137 0 0,2 0-81 0 0,0-1-49 0 0,1 0 17 0 0,1 0 64 0 0,1-1 6 0 0,-1 1-6 0 0,0 0 62 0 0,0 1 86 0 0,1 0-3 0 0,0 1 37 0 0,2 1-61 0 0,2-1-54 0 0,1 1-72 0 0,-2 0-70 0 0,-3-1 12 0 0,-1 1-12 0 0,2 0 0 0 0,0-1 0 0 0,2-1 0 0 0,-2-1 0 0 0,-2 0 0 0 0,0-1 0 0 0,-1 0 0 0 0,-2 0 0 0 0,-1 0 0 0 0,-1 1 0 0 0,3 1 0 0 0,1 0 0 0 0,2 2 0 0 0,1 1 75 0 0,-4 0-96 0 0,-2 1 106 0 0,0-1 6 0 0,-3 1-38 0 0,-2-1-58 0 0,-1 0 15 0 0,-2-1-103 0 0,-1-1 120 0 0,-1 0-41 0 0,2-1 14 0 0,3-1 0 0 0,3-2 0 0 0,3 0 0 0 0,1 0 0 0 0,0 0 94 0 0,-4 1-121 0 0,1 1 40 0 0,-3 0-13 0 0,-3 1 0 0 0,-2 0 0 0 0,0 1 0 0 0,-2 0 0 0 0,-1-1 0 0 0,-2 1 0 0 0,-1-1 0 0 0,2 0 215 0 0,0 0-192 0 0,1 0-17 0 0,1-1 6 0 0,-1 1-114 0 0,-1-1-130 0 0,2 0-296 0 0,-1 0 574 0 0,2 0 538 0 0,-2-1-444 0 0,0 1-22 0 0,-1 0 54 0 0,-1 0-126 0 0,0 0 49 0 0,-1 0 85 0 0,-1 1-120 0 0,-1 1 42 0 0,-1-1-14 0 0,-1 2-103 0 0,-1 0 30 0 0,1 0-15 0 0,-1 0 0 0 0,0 1 0 0 0,1 1 0 0 0,-1 0-224 0 0,-1 0-114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7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1 1 14544 0 0,'0'0'12494'0'0,"0"4"-11424"0"0,20 19-1091 0 0,-19-22 98 0 0,9 11 166 0 0,-7-10-196 0 0,-3-1-44 0 0,1 0 0 0 0,0-1-1 0 0,-1 1 1 0 0,1 0 0 0 0,-1-1-1 0 0,1 1 1 0 0,-1 0 0 0 0,1 0 0 0 0,-1-1-1 0 0,0 1 1 0 0,1 0 0 0 0,-1 0 0 0 0,0 0-1 0 0,0-1 1 0 0,1 2 0 0 0,1 4 51 0 0,1 0 0 0 0,0 0 0 0 0,7 9 0 0 0,-6-10-8 0 0,-1 0 0 0 0,0-1-1 0 0,0 2 1 0 0,-1-1 0 0 0,4 10-1 0 0,-3-8-16 0 0,0 0-1 0 0,0 0 1 0 0,0 0-1 0 0,1 0 1 0 0,0 0-1 0 0,0-1 1 0 0,1 0-1 0 0,6 7 0 0 0,-9-10-14 0 0,0 0 0 0 0,0 0 0 0 0,0 0 0 0 0,0 0 0 0 0,-1 1 0 0 0,0-1 0 0 0,2 6 0 0 0,-2-6 11 0 0,0 1 1 0 0,1-1-1 0 0,-1 1 1 0 0,1-1-1 0 0,0 0 0 0 0,-1 0 1 0 0,5 5-1 0 0,2 2 79 0 0,0 0 0 0 0,-1 0 0 0 0,9 18 1 0 0,-9-15-4 0 0,1 0 0 0 0,10 12 0 0 0,-16-22-101 0 0,1 1-1 0 0,-1 0 1 0 0,0 0 0 0 0,0 0-1 0 0,2 6 1 0 0,-3-6 9 0 0,1 1 0 0 0,0-1 1 0 0,0 0-1 0 0,0 0 0 0 0,5 5 0 0 0,5 8 47 0 0,-1 1 0 0 0,-1 0 0 0 0,0 0-1 0 0,9 25 1 0 0,-1-2-4 0 0,-16-37-51 0 0,0 0 15 0 0,0 1 0 0 0,0-1 0 0 0,1 0-1 0 0,0 0 1 0 0,5 7 0 0 0,-4-6 36 0 0,0 0 0 0 0,0 0 0 0 0,-1 1 0 0 0,1-1 0 0 0,2 8-1 0 0,-3-6 5 0 0,1 0-1 0 0,0 0 1 0 0,6 7-1 0 0,27 34-41 0 0,13 15-17 0 0,-34-42 3 0 0,5 3 0 0 0,5 10 376 0 0,-8-9-364 0 0,-15-17 101 0 0,-2-6-111 0 0,0 1-1 0 0,0-1 1 0 0,1 0-1 0 0,-1-1 1 0 0,1 1-1 0 0,0 0 1 0 0,2 1-1 0 0,-1 1-1 0 0,1 0 0 0 0,-1-1 0 0 0,0 1-1 0 0,0 0 1 0 0,5 8 0 0 0,-4-5 0 0 0,-4-7 0 0 0,0 1 0 0 0,0-1 1 0 0,0 1-1 0 0,0-1 0 0 0,0 0 0 0 0,1 1 0 0 0,-1-1 1 0 0,0 0-1 0 0,0 1 0 0 0,0-1 0 0 0,0 0 0 0 0,1 1 0 0 0,-1-1 1 0 0,0 0-1 0 0,0 0 0 0 0,1 1 0 0 0,-1-1 0 0 0,0 0 1 0 0,0 0-1 0 0,1 1 0 0 0,-1-1 0 0 0,0 0 0 0 0,1 0 0 0 0,-1 0 1 0 0,0 1-1 0 0,1-1 0 0 0,1 0 6 0 0,-1 1 47 0 0,0 0 0 0 0,1 1-82 0 0,-1-1-174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09.8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236 13 920 0 0,'-6'-6'7559'0'0,"-6"2"-4201"0"0,-11 2-1224 0 0,17 2-1904 0 0,-1 0 0 0 0,1 1 0 0 0,0-1 0 0 0,-1 1 0 0 0,1 1 0 0 0,0-1 0 0 0,-1 1 0 0 0,1 0 0 0 0,0 1 0 0 0,0-1 1 0 0,1 1-1 0 0,-1 0 0 0 0,0 1 0 0 0,1-1 0 0 0,0 1 0 0 0,0 0 0 0 0,0 1 0 0 0,0-1 0 0 0,-3 6 0 0 0,-2 1-60 0 0,0 0 0 0 0,1 1 1 0 0,1 1-1 0 0,0-1 0 0 0,1 1 0 0 0,0 1 0 0 0,-9 24 1 0 0,16-34-140 0 0,0-1 0 0 0,-1 0 0 0 0,1 1 1 0 0,1-1-1 0 0,-1 1 0 0 0,0-1 1 0 0,1 0-1 0 0,0 1 0 0 0,0-1 0 0 0,0 0 1 0 0,0 0-1 0 0,0 0 0 0 0,1 0 0 0 0,-1 0 1 0 0,1 0-1 0 0,0 0 0 0 0,0 0 1 0 0,0 0-1 0 0,2 2 0 0 0,-1-2-21 0 0,-1 0 0 0 0,1 0 0 0 0,0-1 1 0 0,-1 1-1 0 0,1-1 0 0 0,0 0 0 0 0,1 0 0 0 0,-1 0 0 0 0,0 0 0 0 0,0 0 0 0 0,1 0 1 0 0,-1-1-1 0 0,1 0 0 0 0,0 0 0 0 0,-1 0 0 0 0,8 1 0 0 0,-5-3 27 0 0,-1 1-1 0 0,1-1 1 0 0,0 0-1 0 0,-1-1 1 0 0,1 0-1 0 0,-1 0 1 0 0,0 0-1 0 0,0 0 1 0 0,0-1-1 0 0,0 0 1 0 0,0 0-1 0 0,0 0 1 0 0,-1 0-1 0 0,6-6 1 0 0,-2 3-159 0 0,0 0 0 0 0,0 1 0 0 0,13-7 0 0 0,-10 8-2213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5:55.084"/>
    </inkml:context>
    <inkml:brush xml:id="br0">
      <inkml:brushProperty name="width" value="0.2" units="cm"/>
      <inkml:brushProperty name="height" value="0.2" units="cm"/>
      <inkml:brushProperty name="color" value="#FF4E00"/>
      <inkml:brushProperty name="inkEffects" value="rainbow"/>
      <inkml:brushProperty name="anchorX" value="-46905.70313"/>
      <inkml:brushProperty name="anchorY" value="-30435.4043"/>
      <inkml:brushProperty name="scaleFactor" value="0.5"/>
    </inkml:brush>
  </inkml:definitions>
  <inkml:trace contextRef="#ctx0" brushRef="#br0">0 131 1376 0 0,'8'1'8271'0'0,"-4"-1"-7061"0"0,0 0-670 0 0,0 1 210 0 0,1 0 570 0 0,0 0-304 0 0,2 0-142 0 0,1-3-313 0 0,2-1-90 0 0,1-2-195 0 0,1-2 49 0 0,2-1-3 0 0,3-1 40 0 0,0 0 76 0 0,2 2-121 0 0,-1 0-89 0 0,-1 3-117 0 0,-2 1 40 0 0,1 1 142 0 0,-1 1-64 0 0,2 0-7 0 0,2 0-39 0 0,2 0-58 0 0,1 0-62 0 0,0-1 11 0 0,-3 0-84 0 0,-1 1 95 0 0,-3 0-32 0 0,0 0 86 0 0,0 0-96 0 0,1 2-43 0 0,3-1 318 0 0,-2 1-79 0 0,0-1 39 0 0,0 1-101 0 0,1 0-577 0 0,-1 0 336 0 0,0 0 68 0 0,1-1-34 0 0,3-1 30 0 0,4 0 0 0 0,5-1 75 0 0,1-1 16 0 0,2-1 0 0 0,-3-1-107 0 0,-3 1 32 0 0,-4 0-119 0 0,-3 0 235 0 0,2-1 113 0 0,-1 1-163 0 0,-2 0-168 0 0,4-1-139 0 0,-1 1 150 0 0,-1 1 77 0 0,4-1-22 0 0,3 2 20 0 0,2 0 0 0 0,-1 1 0 0 0,-3 1 74 0 0,-2 0-95 0 0,-3 0 32 0 0,1 0-11 0 0,2 0 0 0 0,-1 0 0 0 0,-1 0 0 0 0,-2 0 0 0 0,-1-1 0 0 0,2 1 0 0 0,2 1 74 0 0,3 2-95 0 0,1 0 32 0 0,0 1 82 0 0,-3 1-120 0 0,-4-1 115 0 0,-2 0-109 0 0,-3 0 144 0 0,2 0-6 0 0,-1-2-69 0 0,0 0-48 0 0,-1 0 11 0 0,0-1-11 0 0,1-1 0 0 0,2 1 0 0 0,2-1 0 0 0,1 0 74 0 0,1-1-95 0 0,-2 1 32 0 0,-3 1-11 0 0,-1-1 74 0 0,-2 1-95 0 0,-2 0 32 0 0,-2 0 63 0 0,1 0 17 0 0,-1 0 0 0 0,-1-1-107 0 0,0 1 32 0 0,-2-1 58 0 0,-1 0-95 0 0,-1 0 106 0 0,-2 0-106 0 0,0 0 106 0 0,-2 0 6 0 0,0 0 0 0 0,0 0 48 0 0,-1 0-161 0 0,0 0 33 0 0,0 0-11 0 0,-1 0 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49.1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71 10738 0 0,'1'-4'289'0'0,"-1"-1"0"0"0,1 1 0 0 0,0 0 0 0 0,0-1 0 0 0,0 1 0 0 0,1 0 0 0 0,0 0 0 0 0,-1 0 0 0 0,1 0 0 0 0,1 0 0 0 0,-1 0 0 0 0,1 1 0 0 0,-1-1 0 0 0,1 1 0 0 0,0-1 0 0 0,4-2 0 0 0,-7 6-202 0 0,1 0-1 0 0,-1 0 0 0 0,1 0 0 0 0,-1 0 0 0 0,0 0 0 0 0,1 1 1 0 0,-1-1-1 0 0,1 0 0 0 0,-1 0 0 0 0,0 0 0 0 0,1 1 0 0 0,-1-1 1 0 0,0 0-1 0 0,1 1 0 0 0,-1-1 0 0 0,0 0 0 0 0,0 1 0 0 0,1-1 1 0 0,-1 0-1 0 0,0 1 0 0 0,0-1 0 0 0,0 1 0 0 0,1-1 0 0 0,-1 0 1 0 0,0 1-1 0 0,0-1 0 0 0,0 1 0 0 0,0-1 0 0 0,0 0 0 0 0,0 1 1 0 0,0-1-1 0 0,0 1 0 0 0,3 17 1070 0 0,6 73 767 0 0,32 142 0 0 0,-35-191-1787 0 0,-5-31-108 0 0,0 0 0 0 0,6 20 0 0 0,-7-31-25 0 0,0 0 1 0 0,0 0-1 0 0,0 0 1 0 0,0 0-1 0 0,0 0 0 0 0,0-1 1 0 0,0 1-1 0 0,0 0 1 0 0,0 0-1 0 0,0 0 0 0 0,1 0 1 0 0,-1 0-1 0 0,0 0 1 0 0,0 0-1 0 0,0 0 0 0 0,0 0 1 0 0,0 0-1 0 0,0-1 1 0 0,0 1-1 0 0,0 0 0 0 0,0 0 1 0 0,0 0-1 0 0,0 0 1 0 0,0 0-1 0 0,0 0 0 0 0,0 0 1 0 0,1 0-1 0 0,-1 0 1 0 0,0 0-1 0 0,0 0 0 0 0,0 0 1 0 0,0 0-1 0 0,0 0 1 0 0,0 0-1 0 0,0 0 0 0 0,0 0 1 0 0,0 0-1 0 0,1 0 1 0 0,-1 0-1 0 0,0 0 0 0 0,0 0 1 0 0,0 0-1 0 0,0 0 1 0 0,0 0-1 0 0,0 0 0 0 0,0 0 1 0 0,0 0-1 0 0,1 0 1 0 0,-1 0-1 0 0,0 0 0 0 0,0 0 1 0 0,0 0-1 0 0,0 0 1 0 0,0 0-1 0 0,0 0 0 0 0,0 0 1 0 0,0 0-1 0 0,0 0 1 0 0,0 1-1 0 0,0-1 0 0 0,0 0 1 0 0,0 0-1 0 0,1 0 1 0 0,-1 0-1 0 0,0 0 0 0 0,0 0 1 0 0,0 0-1 0 0,1-4-1004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49.6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52 50 11779 0 0,'-52'5'9250'0'0,"61"-6"-8141"0"0,18 3-672 0 0,0 0 0 0 0,1-2 0 0 0,-1-1 0 0 0,31-5 0 0 0,123-29-990 0 0,-137 26 1403 0 0,-29 3-5872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50.1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35 4145 0 0,'-16'6'10716'0'0,"11"-5"-9525"0"0,-16 4 2767 0 0,19 2-3197 0 0,10 5-23 0 0,-6-11-718 0 0,0 0 1 0 0,0 1-1 0 0,0-1 1 0 0,0 0-1 0 0,0 0 1 0 0,0 0-1 0 0,1-1 1 0 0,-1 1 0 0 0,0 0-1 0 0,0-1 1 0 0,1 0-1 0 0,-1 1 1 0 0,0-1-1 0 0,1 0 1 0 0,-1 0-1 0 0,1 0 1 0 0,-1 0 0 0 0,0-1-1 0 0,0 1 1 0 0,1-1-1 0 0,-1 1 1 0 0,3-2-1 0 0,-2 1-17 0 0,-1 0 0 0 0,1 0 0 0 0,-1 1 0 0 0,0-2 0 0 0,1 1 0 0 0,-1 0 0 0 0,0 0 0 0 0,0-1 0 0 0,0 0 0 0 0,0 1 0 0 0,0-1 0 0 0,0 0 0 0 0,0 0 0 0 0,-1 0 0 0 0,1 0 0 0 0,-1 0 0 0 0,1 0 0 0 0,-1 0-1 0 0,0-1 1 0 0,1-1 0 0 0,-2 3 13 0 0,-1 0-1 0 0,1 0 1 0 0,-1 0-1 0 0,1 0 0 0 0,-1 0 1 0 0,1 0-1 0 0,-1 1 1 0 0,0-1-1 0 0,0 0 1 0 0,1 0-1 0 0,-1 1 0 0 0,0-1 1 0 0,0 0-1 0 0,0 1 1 0 0,0-1-1 0 0,0 1 0 0 0,0-1 1 0 0,0 1-1 0 0,0 0 1 0 0,0-1-1 0 0,-1 1 1 0 0,-14-10 27 0 0,7 1 186 0 0,2 6-3133 0 0,7 3 2800 0 0,0 0 1 0 0,0 0-1 0 0,-1 0 0 0 0,1 1 0 0 0,0-1 1 0 0,-2 1-623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50.5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 17 10226 0 0,'-30'3'6097'0'0,"26"-2"-5153"0"0,-5 3 1145 0 0,9-3-2043 0 0,0-1 0 0 0,0 0 0 0 0,0 1 1 0 0,0-1-1 0 0,0 1 0 0 0,1-1 0 0 0,-1 1 1 0 0,0-1-1 0 0,0 0 0 0 0,0 1 0 0 0,0-1 0 0 0,0 1 1 0 0,1-1-1 0 0,-1 0 0 0 0,0 1 0 0 0,0-1 1 0 0,1 0-1 0 0,-1 1 0 0 0,0-1 0 0 0,1 0 1 0 0,-1 0-1 0 0,0 1 0 0 0,1-1 0 0 0,-1 0 0 0 0,0 0 1 0 0,1 1-1 0 0,-1-1 0 0 0,0 0 0 0 0,1 0 1 0 0,-1 0-1 0 0,1 0 0 0 0,0 1-37 0 0,1 0 1 0 0,-1 0-1 0 0,0-1 1 0 0,1 1-1 0 0,-1-1 0 0 0,0 1 1 0 0,1-1-1 0 0,-1 0 1 0 0,1 1-1 0 0,-1-1 0 0 0,1 0 1 0 0,-1 0-1 0 0,3 0 0 0 0,11 1 77 0 0,-8 0-49 0 0,1-1-1 0 0,-1 0 0 0 0,0 0 0 0 0,10-1 0 0 0,-14 0-5 0 0,1 1-1 0 0,-1-1 0 0 0,0 0 0 0 0,0 0 1 0 0,0 0-1 0 0,0 0 0 0 0,0 0 1 0 0,0-1-1 0 0,0 1 0 0 0,0-1 0 0 0,5-3 1 0 0,-8 4-6 0 0,0 1 1 0 0,0-1-1 0 0,0 1 0 0 0,0-1 1 0 0,0 1-1 0 0,0-1 1 0 0,0 1-1 0 0,0-1 1 0 0,0 1-1 0 0,-1-1 1 0 0,1 1-1 0 0,0-1 1 0 0,0 1-1 0 0,0-1 0 0 0,-1 1 1 0 0,1 0-1 0 0,0-1 1 0 0,0 1-1 0 0,-1-1 1 0 0,1 1-1 0 0,0 0 1 0 0,-1-1-1 0 0,1 1 1 0 0,0 0-1 0 0,-1-1 0 0 0,1 1 1 0 0,-1 0-1 0 0,1 0 1 0 0,-1-1-1 0 0,-11-7-16 0 0,11 7-59 0 0,0 1 1 0 0,0-1-1 0 0,0 1 0 0 0,-1 0 1 0 0,1-1-1 0 0,0 1 1 0 0,0 0-1 0 0,0 0 0 0 0,-1 0 1 0 0,1 0-1 0 0,0 0 1 0 0,0 0-1 0 0,-1 0 0 0 0,1 0 1 0 0,0 0-1 0 0,0 0 1 0 0,0 1-1 0 0,-1-1 1 0 0,1 1-1 0 0,0-1 0 0 0,0 1 1 0 0,0-1-1 0 0,0 1 1 0 0,-2 1-1 0 0,-10 11-4134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5:28:51.0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26 13251 0 0,'-8'8'9035'0'0,"10"-6"-9030"0"0,0 1 1 0 0,0-1-1 0 0,0 0 0 0 0,0 0 1 0 0,0 0-1 0 0,1 0 0 0 0,-1 0 0 0 0,1 0 1 0 0,-1 0-1 0 0,1-1 0 0 0,-1 0 1 0 0,1 1-1 0 0,0-1 0 0 0,0 0 0 0 0,0 0 1 0 0,0 0-1 0 0,0-1 0 0 0,0 1 1 0 0,0-1-1 0 0,0 0 0 0 0,0 0 0 0 0,0 0 1 0 0,0 0-1 0 0,0 0 0 0 0,0 0 1 0 0,0-1-1 0 0,5-1 0 0 0,-3-1 55 0 0,-1 1-1 0 0,1-1 1 0 0,-1 0 0 0 0,0-1-1 0 0,0 1 1 0 0,5-5 0 0 0,-9 7-39 0 0,1 0 0 0 0,0 0 1 0 0,0 0-1 0 0,0 0 1 0 0,-1-1-1 0 0,1 1 0 0 0,0 0 1 0 0,-1 0-1 0 0,1 0 1 0 0,-1 0-1 0 0,0-1 0 0 0,1 1 1 0 0,-1-2-1 0 0,0 2-10 0 0,0 0-1 0 0,0 1 0 0 0,0-1 1 0 0,0 0-1 0 0,-1 1 1 0 0,1-1-1 0 0,0 0 0 0 0,0 1 1 0 0,-1-1-1 0 0,1 1 1 0 0,-1-1-1 0 0,1 1 0 0 0,0-1 1 0 0,-1 1-1 0 0,1-1 1 0 0,-1 1-1 0 0,1-1 1 0 0,-1 1-1 0 0,0-1 0 0 0,1 1 1 0 0,-1 0-1 0 0,1-1 1 0 0,-1 1-1 0 0,0 0 0 0 0,1 0 1 0 0,-1-1-1 0 0,0 1 1 0 0,0 0-1 0 0,-2-1 14 0 0,0 1 1 0 0,0-1-1 0 0,0 1 0 0 0,0-1 1 0 0,0 1-1 0 0,0 0 0 0 0,0 1 1 0 0,0-1-1 0 0,0 0 0 0 0,0 1 1 0 0,0 0-1 0 0,0-1 0 0 0,1 1 1 0 0,-1 0-1 0 0,-5 3 0 0 0,-12 7-7337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35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214 151 10040 0 0,'7'-20'26'0'0,"-3"13"394"0"0,-4 7-377 0 0,0 0 1 0 0,1 0-1 0 0,-1 0 0 0 0,0 0 0 0 0,0 0 0 0 0,0 0 1 0 0,0 0-1 0 0,0 0 0 0 0,0 1 0 0 0,0-1 1 0 0,0 0-1 0 0,1 0 0 0 0,-1 0 0 0 0,0 0 1 0 0,0 0-1 0 0,0 0 0 0 0,0 1 0 0 0,1-1 1 0 0,-1 0-1 0 0,0 0 0 0 0,0 0 0 0 0,0 0 1 0 0,0 1-1 0 0,0-1 0 0 0,0 0 0 0 0,0 0 1 0 0,0 0-1 0 0,1 0 0 0 0,-1 0 0 0 0,0 0 0 0 0,0 0 1 0 0,0 0-1 0 0,0 1 0 0 0,0-1 0 0 0,0 0 1 0 0,0 0-1 0 0,0 1 0 0 0,0-1 0 0 0,0 0 1 0 0,4 25 1138 0 0,3 44 0 0 0,-5-40-818 0 0,-2-19-188 0 0,0 0 0 0 0,0 0 1 0 0,0 0-1 0 0,-2 0 1 0 0,0-1-1 0 0,0 1 1 0 0,0 0-1 0 0,-1-1 1 0 0,0 1-1 0 0,-1-1 1 0 0,0 0-1 0 0,-1 0 1 0 0,-6 9-1 0 0,9-14-137 0 0,-2 0 0 0 0,1 0 0 0 0,0-1 0 0 0,0 0 0 0 0,0-1 0 0 0,-1 2 0 0 0,0-2 0 0 0,0 0 0 0 0,0 1 0 0 0,0-1 0 0 0,0 0 0 0 0,0 0 0 0 0,0 0-1 0 0,0-1 1 0 0,0 0 0 0 0,-1 0 0 0 0,1 0 0 0 0,-1 0 0 0 0,0-1 0 0 0,1 0 0 0 0,-1 0 0 0 0,1 0 0 0 0,0 0 0 0 0,-1 0 0 0 0,0-1 0 0 0,1 0 0 0 0,-9-3 0 0 0,8 2-14 0 0,0-1 0 0 0,0 1 0 0 0,0-1 1 0 0,0-1-1 0 0,1 1 0 0 0,-1-1 0 0 0,1 1 0 0 0,0-1 1 0 0,0-1-1 0 0,0 1 0 0 0,1-1 0 0 0,-1 1 0 0 0,1 0 0 0 0,0-1 1 0 0,0-1-1 0 0,0 1 0 0 0,1 0 0 0 0,-3-11 0 0 0,3 9 6 0 0,0 1-1 0 0,1 0 0 0 0,1-2 1 0 0,-1 2-1 0 0,0-1 0 0 0,1 0 1 0 0,1 0-1 0 0,-1 1 1 0 0,1-1-1 0 0,2-9 0 0 0,0 6 6 0 0,0 0 0 0 0,0 1 0 0 0,1-1 1 0 0,1 1-1 0 0,0 0 0 0 0,7-10 0 0 0,4-1 91 0 0,0 0 1 0 0,2 0-1 0 0,0 1 1 0 0,32-24-1 0 0,-45 39-81 0 0,0 0 0 0 0,1 0-1 0 0,-1 0 1 0 0,2 1 0 0 0,-2 0-1 0 0,2-1 1 0 0,-2 2 0 0 0,2 0-1 0 0,-1 0 1 0 0,0 0-1 0 0,1 0 1 0 0,0 1 0 0 0,-1 0-1 0 0,1 1 1 0 0,0 0 0 0 0,-1-1-1 0 0,2 2 1 0 0,-2-1 0 0 0,0 0-1 0 0,2 2 1 0 0,-2 0 0 0 0,0-1-1 0 0,1 1 1 0 0,-1 0-1 0 0,1 1 1 0 0,-1 0 0 0 0,0-1-1 0 0,-1 2 1 0 0,10 5 0 0 0,-4 0 86 0 0,2-1 1 0 0,-1 0 0 0 0,0-1 0 0 0,1-1 0 0 0,21 8 0 0 0,-29-12-91 0 0,2-1 0 0 0,-1 1 1 0 0,1-1-1 0 0,-1-1 0 0 0,0 1 1 0 0,0-1-1 0 0,0 0 0 0 0,1-1 1 0 0,-1 1-1 0 0,1-1 1 0 0,-1 0-1 0 0,0-1 0 0 0,0 1 1 0 0,0-1-1 0 0,6-3 0 0 0,17-10 198 0 0,45-30 0 0 0,-25 13-4 0 0,-32 23 46 0 0,-11 8 47 0 0,-9 7 300 0 0,-13 15-331 0 0,8-13-212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36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341 10 14272 0 0,'2'0'70'0'0,"22"-9"2743"0"0,-17 8-1022 0 0,-17 10-624 0 0,-34 19-512 0 0,-47 22 0 0 0,54-32-360 0 0,1 2-1 0 0,1 1 0 0 0,-56 43 1 0 0,88-60-273 0 0,-1-2 0 0 0,1 1 0 0 0,0 0 1 0 0,1 1-1 0 0,-2 0 0 0 0,2-1 0 0 0,-4 7 1 0 0,6-9-15 0 0,0 1 1 0 0,-1-2 0 0 0,1 2 0 0 0,0-1 0 0 0,-1 0 0 0 0,1 0 0 0 0,0 1 0 0 0,0-1-1 0 0,0 0 1 0 0,0 0 0 0 0,0 1 0 0 0,0-2 0 0 0,0 1 0 0 0,1 1 0 0 0,-1-1 0 0 0,1 0-1 0 0,-1 0 1 0 0,0 1 0 0 0,0-2 0 0 0,1 1 0 0 0,0 1 0 0 0,0-1 0 0 0,-1-1-1 0 0,1 1 1 0 0,-1 1 0 0 0,1-1 0 0 0,0-1 0 0 0,0 1 0 0 0,0 0 0 0 0,0 0 0 0 0,0 0-1 0 0,2 0 1 0 0,10 6 60 0 0,0 0 1 0 0,0-2-1 0 0,1 1 0 0 0,0-1 0 0 0,0-1 1 0 0,26 4-1 0 0,-3 1 125 0 0,116 25 534 0 0,-10 12 177 0 0,-143-46-899 0 0,2 0 74 0 0,1 1-1 0 0,1 0 1 0 0,-2 1-1 0 0,0-1 1 0 0,2 0-1 0 0,-2 1 1 0 0,0-1-1 0 0,4 4 1103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37"/>
    </inkml:context>
    <inkml:brush xml:id="br0">
      <inkml:brushProperty name="width" value="0.1" units="cm"/>
      <inkml:brushProperty name="height" value="0.1" units="cm"/>
      <inkml:brushProperty name="color" value="#9999FF"/>
    </inkml:brush>
  </inkml:definitions>
  <inkml:trace contextRef="#ctx0" brushRef="#br0">315 1 14968 0 0,'0'0'1537'0'0,"5"14"415"0"0,-5-12-1904 0 0,0 0-1 0 0,0 1 1 0 0,-1-2 0 0 0,1 2 0 0 0,0-1 0 0 0,0 0 0 0 0,-1 0 0 0 0,0 0-1 0 0,0 0 1 0 0,0 0 0 0 0,1 0 0 0 0,-1 0 0 0 0,-2 2 0 0 0,-1 0-3 0 0,1-1 1 0 0,0 0-1 0 0,-1 0 1 0 0,-6 6-1 0 0,-213 144 1082 0 0,219-150-1111 0 0,-32 23 306 0 0,34-24-297 0 0,0 0 0 0 0,0-1 0 0 0,-1 2 0 0 0,2-1 0 0 0,-1 0 0 0 0,1 0 0 0 0,-1 1 0 0 0,0-1 1 0 0,1 1-1 0 0,-1 0 0 0 0,1-1 0 0 0,-1 5 0 0 0,2-5-20 0 0,0 0 0 0 0,0 0 0 0 0,0-1 0 0 0,1 2 0 0 0,-1-2 0 0 0,1 1 0 0 0,-1 0 0 0 0,0-1 0 0 0,1 1 0 0 0,0 0 0 0 0,0 0 0 0 0,0-1 0 0 0,0 0 0 0 0,0 1 1 0 0,0-1-1 0 0,0 1 0 0 0,0 0 0 0 0,1-2 0 0 0,-1 2 0 0 0,1-1 0 0 0,1 2 0 0 0,5 3 49 0 0,0-1-1 0 0,14 8 1 0 0,3-2 68 0 0,-1-1-1 0 0,2-1 1 0 0,0-1 0 0 0,38 6 0 0 0,138 39 1347 0 0,-199-52-1382 0 0,0-1-1 0 0,1 2 0 0 0,-1-1 1 0 0,0 0-1 0 0,0 1 1 0 0,0 0-1 0 0,1 0 0 0 0,-2 0 1 0 0,1 0-1 0 0,0 0 0 0 0,-1 1 1 0 0,0-1-1 0 0,1 1 1 0 0,-1-1-1 0 0,1 1 0 0 0,-2 0 1 0 0,2 0-1 0 0,1 6 1 0 0,-2-6 26 0 0,-2-3-104 0 0,0 0 0 0 0,0 0-1 0 0,1 0 1 0 0,-1 0 0 0 0,0 1 0 0 0,0-1 0 0 0,0 0 0 0 0,0 0 0 0 0,0 0 0 0 0,0 0 0 0 0,0 0 0 0 0,1 0 0 0 0,-1 0 0 0 0,0 0 0 0 0,0 0 0 0 0,0 1 0 0 0,0-1 0 0 0,0 0 0 0 0,0 0 0 0 0,0 1 0 0 0,0-1 0 0 0,0 0 0 0 0,0 0 0 0 0,0 0 0 0 0,0 1 0 0 0,0-1 0 0 0,0 0 0 0 0,0 0 0 0 0,0 0 0 0 0,-1 1 0 0 0,1-1 0 0 0,0 0 0 0 0,0 0 0 0 0,0 0 0 0 0,0 0 0 0 0,0 0 0 0 0,0 0 0 0 0,-1 0 0 0 0,1 0 0 0 0,0 0 0 0 0,-1 2 52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38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30 9218 0 0,'12'0'852'0'0,"0"-1"0"0"0,18-5 0 0 0,20-1 1017 0 0,19 2-1243 0 0,37 0 572 0 0,-68 3-1119 0 0,-31 0-57 0 0,0 2 0 0 0,-1-1 0 0 0,1 1 1 0 0,0 0-1 0 0,0 0 0 0 0,-1 1 0 0 0,13 2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0.2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 9674 0 0,'-1'1'487'0'0,"0"0"1"0"0,0 1-1 0 0,0-1 0 0 0,1 0 0 0 0,-1 1 1 0 0,0-1-1 0 0,1 1 0 0 0,-1-1 0 0 0,1 1 0 0 0,-1-1 1 0 0,1 1-1 0 0,0-1 0 0 0,-1 1 0 0 0,1-1 1 0 0,0 1-1 0 0,0 2 0 0 0,5 29 414 0 0,-2-11-315 0 0,1-2-21 0 0,-4-19-719 0 0,0-1-1 0 0,1 1 1 0 0,-1 0 0 0 0,0-1-1 0 0,1 1 1 0 0,-1-1 0 0 0,0 1 0 0 0,1 0-1 0 0,-1-1 1 0 0,1 1 0 0 0,-1-1-1 0 0,1 1 1 0 0,-1-1 0 0 0,1 0 0 0 0,-1 1-1 0 0,1-1 1 0 0,0 0 0 0 0,-1 1-1 0 0,1-1 1 0 0,-1 0 0 0 0,1 1-1 0 0,0-1 1 0 0,-1 0 0 0 0,1 0 0 0 0,0 0-1 0 0,-1 0 1 0 0,2 0 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39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3 0 10594 0 0,'0'1'101'0'0,"0"-1"-1"0"0,-1 1 1 0 0,1 0-1 0 0,0-1 1 0 0,0 1 0 0 0,-1-1-1 0 0,1 1 1 0 0,0 0-1 0 0,0-1 1 0 0,0 1-1 0 0,0 0 1 0 0,0-1-1 0 0,0 1 1 0 0,0 0-1 0 0,0-1 1 0 0,0 1 0 0 0,0 0-1 0 0,0-1 1 0 0,0 1-1 0 0,0 0 1 0 0,1-1-1 0 0,-1 1 1 0 0,0 0-1 0 0,1 0 1 0 0,7 20-439 0 0,-7-17 579 0 0,6 11-84 0 0,0 0 1 0 0,1 0 0 0 0,0-1-1 0 0,1 0 1 0 0,1 0 0 0 0,0-1-1 0 0,1 0 1 0 0,0-1-1 0 0,16 13 1 0 0,-23-21-141 0 0,0 0 1 0 0,-1 1-1 0 0,0-1 0 0 0,0 0 1 0 0,0 1-1 0 0,0 0 0 0 0,-1 0 1 0 0,3 6-1 0 0,-3-6-46 0 0,0 0-1 0 0,1 0 1 0 0,-1 0-1 0 0,1-1 1 0 0,0 0-1 0 0,0 1 1 0 0,7 6-1 0 0,-7-9-230 0 0,-2-1-104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0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148 0 9386 0 0,'-18'73'1407'0'0,"-4"15"539"0"0,9-48-1388 0 0,2 1 0 0 0,2 1 0 0 0,-6 61 0 0 0,-10 79 344 0 0,7-52-307 0 0,16-97-27 0 0,2-26-504 0 0,-1 0 0 0 0,1 0 0 0 0,-1 1 0 0 0,0-1 0 0 0,-1 0 0 0 0,1 0 0 0 0,-1 0 0 0 0,-4 6 0 0 0,6-10-814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1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187 0 9218 0 0,'-1'3'154'0'0,"0"0"0"0"0,0 0 1 0 0,0 0-1 0 0,0 0 0 0 0,1 1 0 0 0,-1-1 0 0 0,1 0 0 0 0,0 0 1 0 0,0 0-1 0 0,0 0 0 0 0,1 5 0 0 0,-1 0-12 0 0,-1 16 31 0 0,-1-1 0 0 0,-1 0 0 0 0,-1 0 0 0 0,-10 33 0 0 0,12-48-119 0 0,-1 1 0 0 0,0-1 0 0 0,-1 0 0 0 0,0-1 0 0 0,0 1 0 0 0,0 0 0 0 0,-1-1 0 0 0,-1 0 0 0 0,1 0 0 0 0,-1-1 0 0 0,0 0 0 0 0,0 0 0 0 0,-1 0 0 0 0,0-1 0 0 0,-7 6 0 0 0,12-10-73 0 0,1-1 1 0 0,0 1 0 0 0,0-1-1 0 0,0 1 1 0 0,-1-1 0 0 0,1 1-1 0 0,0-1 1 0 0,-1 1 0 0 0,1-1-1 0 0,0 0 1 0 0,-1 0 0 0 0,1 0-1 0 0,0 0 1 0 0,-1 0 0 0 0,1 0-1 0 0,0 0 1 0 0,-1 0 0 0 0,1-1-1 0 0,0 1 1 0 0,-1 0 0 0 0,1-1-1 0 0,0 1 1 0 0,0-1 0 0 0,-2 0-1 0 0,1-1-64 0 0,0 0 0 0 0,0 0-1 0 0,0 0 1 0 0,0 0 0 0 0,0 0-1 0 0,0 0 1 0 0,1-1 0 0 0,-1 1-1 0 0,1-1 1 0 0,-1 1 0 0 0,0-4-1 0 0,-1-3-112 0 0,0 1 0 0 0,1-1-1 0 0,-1 0 1 0 0,2 0 0 0 0,0 0-1 0 0,-1-14 1 0 0,2 17 208 0 0,0 0 0 0 0,1-1 0 0 0,-1 1 0 0 0,1 0 0 0 0,1 0 0 0 0,-1 0-1 0 0,1 0 1 0 0,0 0 0 0 0,4-9 0 0 0,-4 13-38 0 0,-1-1 0 0 0,1 1 0 0 0,0 0 0 0 0,0 0 0 0 0,0-1 1 0 0,1 1-1 0 0,-1 1 0 0 0,0-1 0 0 0,1 0 0 0 0,-1 1 0 0 0,1-1 0 0 0,-1 1 0 0 0,1 0 0 0 0,0 0 0 0 0,0 0 0 0 0,0 0 0 0 0,-1 0 0 0 0,1 0 0 0 0,0 1 1 0 0,0 0-1 0 0,0-1 0 0 0,3 1 0 0 0,0 0 107 0 0,0 1 1 0 0,0-1 0 0 0,0 1 0 0 0,0 0-1 0 0,0 0 1 0 0,-1 1 0 0 0,1 0 0 0 0,-1 0-1 0 0,1 0 1 0 0,-1 0 0 0 0,0 1-1 0 0,1 0 1 0 0,-1 0 0 0 0,-1 1 0 0 0,1-1-1 0 0,0 1 1 0 0,3 4 0 0 0,7 8 633 0 0,0 1 0 0 0,-1 1 0 0 0,13 22 0 0 0,-21-31-609 0 0,11 23 609 0 0,-15-26-535 0 0,1 0 1 0 0,0 0 0 0 0,0-1-1 0 0,0 1 1 0 0,1-1 0 0 0,0 0-1 0 0,0 0 1 0 0,0 0 0 0 0,6 5 0 0 0,-10-10-214 0 0,0 0 1 0 0,0 1 0 0 0,0-1 0 0 0,0 0 0 0 0,0 0 0 0 0,1 0 0 0 0,-1 0 0 0 0,0 1 0 0 0,0-1 0 0 0,0 0 0 0 0,0 0 0 0 0,0 0 0 0 0,1 0 0 0 0,-1 0 0 0 0,0 0-1 0 0,0 1 1 0 0,0-1 0 0 0,0 0 0 0 0,1 0 0 0 0,-1 0 0 0 0,0 0 0 0 0,0 0 0 0 0,0 0 0 0 0,0 0 0 0 0,1 0 0 0 0,-1 0 0 0 0,0 0 0 0 0,0 0 0 0 0,0 0-1 0 0,1 0 1 0 0,-1 0 0 0 0,0 0 0 0 0,0 0 0 0 0,0 0 0 0 0,1 0 0 0 0,-1 0 0 0 0,0 0 0 0 0,0 0 0 0 0,0-1 0 0 0,0 1 0 0 0,1 0 0 0 0,-1 0 0 0 0,0 0 0 0 0,0 0-1 0 0,0 0 1 0 0,0 0 0 0 0,0 0 0 0 0,1-1 0 0 0,-1 1 0 0 0,0 0 0 0 0,0 0 0 0 0,0 0 0 0 0,0 0 0 0 0,0-1 0 0 0,0 1 0 0 0,0 0 0 0 0,0 0 0 0 0,0 0-1 0 0,0-1 1 0 0,1 1 0 0 0,-1 0 0 0 0,0 0 0 0 0,0-1 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2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0 9218 0 0,'5'18'2660'0'0,"11"12"-2948"0"0,-4-10 244 0 0,20 56 2021 0 0,31 108-1 0 0,-50-130-1538 0 0,-10-38-191 0 0,1 0 0 0 0,0 0 0 0 0,1-1 0 0 0,10 21 0 0 0,-12-32-198 0 0,-2-3-379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3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180 0 10594 0 0,'-2'0'51'0'0,"0"0"-1"0"0,1 0 0 0 0,-1 0 0 0 0,0 0 1 0 0,1 1-1 0 0,-1-1 0 0 0,1 0 1 0 0,-1 1-1 0 0,1-1 0 0 0,-1 1 1 0 0,0-1-1 0 0,1 1 0 0 0,0 0 0 0 0,-1 0 1 0 0,1-1-1 0 0,-1 1 0 0 0,1 0 1 0 0,-2 3-1 0 0,-25 22-62 0 0,24-21 505 0 0,-24 21 1462 0 0,10-8-1276 0 0,-19 23 1 0 0,32-36-751 0 0,1 0 0 0 0,1 1 0 0 0,-1 0 0 0 0,1-1 0 0 0,0 1 0 0 0,0 0 0 0 0,1 0 0 0 0,0 1 0 0 0,-3 10 0 0 0,5-15-258 0 0,0 0-14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4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2 1 12899 0 0,'-1'6'2320'0'0,"4"18"-3545"0"0,-1-12 1334 0 0,0 112 2248 0 0,-2-109-7823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5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3 9274 0 0,'30'5'856'0'0,"-1"-2"0"0"0,1-1 1 0 0,40-2-1 0 0,76-6-680 0 0,400 0 1008 0 0,-151 15-200 0 0,-193-4-720 0 0,-202-4-256 0 0,1-1 0 0 0,-1 1 0 0 0,1-1-1 0 0,-1 1 1 0 0,1-1 0 0 0,-1 1 0 0 0,1 0 0 0 0,-1-1-1 0 0,1 1 1 0 0,-1-1 0 0 0,0 1 0 0 0,1 0 0 0 0,-1 0-1 0 0,0-1 1 0 0,0 1 0 0 0,1 0 0 0 0,-1 0 0 0 0,0-1-1 0 0,0 1 1 0 0,0 0 0 0 0,0 0 0 0 0,0-1-1 0 0,0 2 1 0 0,2 29 299 0 0,-1-16-225 0 0,4 124-2922 0 0,-5-128 2148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6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 0 9218 0 0,'7'9'2598'0'0,"-7"-8"-2467"0"0,1 0-1 0 0,0 0 1 0 0,0 0-1 0 0,-1 0 1 0 0,1 0-1 0 0,0 0 1 0 0,0 0-1 0 0,0-1 1 0 0,0 1-1 0 0,1 0 1 0 0,-1-1-1 0 0,0 1 1 0 0,0 0-1 0 0,0-1 1 0 0,2 1-1 0 0,7 2-61 0 0,-1-1 0 0 0,1 0-1 0 0,0 0 1 0 0,0-1-1 0 0,0 0 1 0 0,0-1 0 0 0,0 0-1 0 0,0-1 1 0 0,0 0 0 0 0,18-4-1 0 0,-15 4-1209 0 0,-12 1 818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7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3 0 10594 0 0,'0'1'101'0'0,"0"-1"-1"0"0,-1 1 1 0 0,1 0-1 0 0,0-1 1 0 0,0 1 0 0 0,-1-1-1 0 0,1 1 1 0 0,0 0-1 0 0,0-1 1 0 0,0 1-1 0 0,0 0 1 0 0,0-1-1 0 0,0 1 1 0 0,0 0-1 0 0,0-1 1 0 0,0 1 0 0 0,0 0-1 0 0,0-1 1 0 0,0 1-1 0 0,0 0 1 0 0,1-1-1 0 0,-1 1 1 0 0,0 0-1 0 0,1 0 1 0 0,7 20-439 0 0,-7-17 579 0 0,6 11-84 0 0,0 0 1 0 0,1 0 0 0 0,0-1-1 0 0,1 0 1 0 0,1 0 0 0 0,0-1-1 0 0,1 0 1 0 0,0-1-1 0 0,16 13 1 0 0,-23-21-141 0 0,0 0 1 0 0,-1 1-1 0 0,0-1 0 0 0,0 0 1 0 0,0 1-1 0 0,0 0 0 0 0,-1 0 1 0 0,3 6-1 0 0,-3-6-46 0 0,0 0-1 0 0,1 0 1 0 0,-1 0-1 0 0,1-1 1 0 0,0 0-1 0 0,0 1 1 0 0,7 6-1 0 0,-7-9-230 0 0,-2-1-104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8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148 0 9386 0 0,'-18'73'1407'0'0,"-4"15"539"0"0,9-48-1388 0 0,2 1 0 0 0,2 1 0 0 0,-6 61 0 0 0,-10 79 344 0 0,7-52-307 0 0,16-97-27 0 0,2-26-504 0 0,-1 0 0 0 0,1 0 0 0 0,-1 1 0 0 0,0-1 0 0 0,-1 0 0 0 0,1 0 0 0 0,-1 0 0 0 0,-4 6 0 0 0,6-10-814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0.5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0 4145 0 0,'-3'38'6891'0'0,"2"-31"-6166"0"0,0 1 1 0 0,0 0-1 0 0,1-1 1 0 0,0 1-1 0 0,0 0 1 0 0,1-1-1 0 0,0 1 1 0 0,0-1-1 0 0,3 10 1 0 0,11-2 276 0 0,0-1-889 0 0,-15-14-279 0 0,0 1 1 0 0,1-1-1 0 0,-1 1 1 0 0,1 0-1 0 0,-1-1 1 0 0,0 1-1 0 0,0 0 0 0 0,1-1 1 0 0,-1 1-1 0 0,0 0 1 0 0,0-1-1 0 0,0 1 1 0 0,0 0-1 0 0,0-1 1 0 0,0 1-1 0 0,0 0 1 0 0,0 0-1 0 0,0-1 0 0 0,0 1 1 0 0,0 0-1 0 0,-1-1 1 0 0,1 1-1 0 0,0 0 1 0 0,-1 0-1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49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187 0 9218 0 0,'-1'3'154'0'0,"0"0"0"0"0,0 0 1 0 0,0 0-1 0 0,0 0 0 0 0,1 1 0 0 0,-1-1 0 0 0,1 0 0 0 0,0 0 1 0 0,0 0-1 0 0,0 0 0 0 0,1 5 0 0 0,-1 0-12 0 0,-1 16 31 0 0,-1-1 0 0 0,-1 0 0 0 0,-1 0 0 0 0,-10 33 0 0 0,12-48-119 0 0,-1 1 0 0 0,0-1 0 0 0,-1 0 0 0 0,0-1 0 0 0,0 1 0 0 0,0 0 0 0 0,-1-1 0 0 0,-1 0 0 0 0,1 0 0 0 0,-1-1 0 0 0,0 0 0 0 0,0 0 0 0 0,-1 0 0 0 0,0-1 0 0 0,-7 6 0 0 0,12-10-73 0 0,1-1 1 0 0,0 1 0 0 0,0-1-1 0 0,0 1 1 0 0,-1-1 0 0 0,1 1-1 0 0,0-1 1 0 0,-1 1 0 0 0,1-1-1 0 0,0 0 1 0 0,-1 0 0 0 0,1 0-1 0 0,0 0 1 0 0,-1 0 0 0 0,1 0-1 0 0,0 0 1 0 0,-1 0 0 0 0,1-1-1 0 0,0 1 1 0 0,-1 0 0 0 0,1-1-1 0 0,0 1 1 0 0,0-1 0 0 0,-2 0-1 0 0,1-1-64 0 0,0 0 0 0 0,0 0-1 0 0,0 0 1 0 0,0 0 0 0 0,0 0-1 0 0,0 0 1 0 0,1-1 0 0 0,-1 1-1 0 0,1-1 1 0 0,-1 1 0 0 0,0-4-1 0 0,-1-3-112 0 0,0 1 0 0 0,1-1-1 0 0,-1 0 1 0 0,2 0 0 0 0,0 0-1 0 0,-1-14 1 0 0,2 17 208 0 0,0 0 0 0 0,1-1 0 0 0,-1 1 0 0 0,1 0 0 0 0,1 0 0 0 0,-1 0-1 0 0,1 0 1 0 0,0 0 0 0 0,4-9 0 0 0,-4 13-38 0 0,-1-1 0 0 0,1 1 0 0 0,0 0 0 0 0,0 0 0 0 0,0-1 1 0 0,1 1-1 0 0,-1 1 0 0 0,0-1 0 0 0,1 0 0 0 0,-1 1 0 0 0,1-1 0 0 0,-1 1 0 0 0,1 0 0 0 0,0 0 0 0 0,0 0 0 0 0,0 0 0 0 0,-1 0 0 0 0,1 0 0 0 0,0 1 1 0 0,0 0-1 0 0,0-1 0 0 0,3 1 0 0 0,0 0 107 0 0,0 1 1 0 0,0-1 0 0 0,0 1 0 0 0,0 0-1 0 0,0 0 1 0 0,-1 1 0 0 0,1 0 0 0 0,-1 0-1 0 0,1 0 1 0 0,-1 0 0 0 0,0 1-1 0 0,1 0 1 0 0,-1 0 0 0 0,-1 1 0 0 0,1-1-1 0 0,0 1 1 0 0,3 4 0 0 0,7 8 633 0 0,0 1 0 0 0,-1 1 0 0 0,13 22 0 0 0,-21-31-609 0 0,11 23 609 0 0,-15-26-535 0 0,1 0 1 0 0,0 0 0 0 0,0-1-1 0 0,0 1 1 0 0,1-1 0 0 0,0 0-1 0 0,0 0 1 0 0,0 0 0 0 0,6 5 0 0 0,-10-10-214 0 0,0 0 1 0 0,0 1 0 0 0,0-1 0 0 0,0 0 0 0 0,0 0 0 0 0,1 0 0 0 0,-1 0 0 0 0,0 1 0 0 0,0-1 0 0 0,0 0 0 0 0,0 0 0 0 0,0 0 0 0 0,1 0 0 0 0,-1 0 0 0 0,0 0-1 0 0,0 1 1 0 0,0-1 0 0 0,0 0 0 0 0,1 0 0 0 0,-1 0 0 0 0,0 0 0 0 0,0 0 0 0 0,0 0 0 0 0,0 0 0 0 0,1 0 0 0 0,-1 0 0 0 0,0 0 0 0 0,0 0 0 0 0,0 0-1 0 0,1 0 1 0 0,-1 0 0 0 0,0 0 0 0 0,0 0 0 0 0,0 0 0 0 0,1 0 0 0 0,-1 0 0 0 0,0 0 0 0 0,0 0 0 0 0,0-1 0 0 0,0 1 0 0 0,1 0 0 0 0,-1 0 0 0 0,0 0 0 0 0,0 0-1 0 0,0 0 1 0 0,0 0 0 0 0,0 0 0 0 0,1-1 0 0 0,-1 1 0 0 0,0 0 0 0 0,0 0 0 0 0,0 0 0 0 0,0 0 0 0 0,0-1 0 0 0,0 1 0 0 0,0 0 0 0 0,0 0 0 0 0,0 0-1 0 0,0-1 1 0 0,1 1 0 0 0,-1 0 0 0 0,0 0 0 0 0,0-1 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50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0 9218 0 0,'5'18'2660'0'0,"11"12"-2948"0"0,-4-10 244 0 0,20 56 2021 0 0,31 108-1 0 0,-50-130-1538 0 0,-10-38-191 0 0,1 0 0 0 0,0 0 0 0 0,1-1 0 0 0,10 21 0 0 0,-12-32-198 0 0,-2-3-379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51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180 0 10594 0 0,'-2'0'51'0'0,"0"0"-1"0"0,1 0 0 0 0,-1 0 0 0 0,0 0 1 0 0,1 1-1 0 0,-1-1 0 0 0,1 0 1 0 0,-1 1-1 0 0,1-1 0 0 0,-1 1 1 0 0,0-1-1 0 0,1 1 0 0 0,0 0 0 0 0,-1 0 1 0 0,1-1-1 0 0,-1 1 0 0 0,1 0 1 0 0,-2 3-1 0 0,-25 22-62 0 0,24-21 505 0 0,-24 21 1462 0 0,10-8-1276 0 0,-19 23 1 0 0,32-36-751 0 0,1 0 0 0 0,1 1 0 0 0,-1 0 0 0 0,1-1 0 0 0,0 1 0 0 0,0 0 0 0 0,1 0 0 0 0,0 1 0 0 0,-3 10 0 0 0,5-15-258 0 0,0 0-14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52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2 1 12899 0 0,'-1'6'2320'0'0,"4"18"-3545"0"0,-1-12 1334 0 0,0 112 2248 0 0,-2-109-7823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53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0 3 9274 0 0,'30'5'856'0'0,"-1"-2"0"0"0,1-1 1 0 0,40-2-1 0 0,76-6-680 0 0,400 0 1008 0 0,-151 15-200 0 0,-193-4-720 0 0,-202-4-256 0 0,1-1 0 0 0,-1 1 0 0 0,1-1-1 0 0,-1 1 1 0 0,1-1 0 0 0,-1 1 0 0 0,1 0 0 0 0,-1-1-1 0 0,1 1 1 0 0,-1-1 0 0 0,0 1 0 0 0,1 0 0 0 0,-1 0-1 0 0,0-1 1 0 0,0 1 0 0 0,1 0 0 0 0,-1 0 0 0 0,0-1-1 0 0,0 1 1 0 0,0 0 0 0 0,0 0 0 0 0,0-1-1 0 0,0 2 1 0 0,2 29 299 0 0,-1-16-225 0 0,4 124-2922 0 0,-5-128 2148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8-31T19:36:34.554"/>
    </inkml:context>
    <inkml:brush xml:id="br0">
      <inkml:brushProperty name="width" value="0.1" units="cm"/>
      <inkml:brushProperty name="height" value="0.1" units="cm"/>
      <inkml:brushProperty name="color" value="#9F9FFF"/>
    </inkml:brush>
  </inkml:definitions>
  <inkml:trace contextRef="#ctx0" brushRef="#br0">1 0 9218 0 0,'7'9'2598'0'0,"-7"-8"-2467"0"0,1 0-1 0 0,0 0 1 0 0,0 0-1 0 0,-1 0 1 0 0,1 0-1 0 0,0 0 1 0 0,0 0-1 0 0,0-1 1 0 0,0 1-1 0 0,1 0 1 0 0,-1-1-1 0 0,0 1 1 0 0,0 0-1 0 0,0-1 1 0 0,2 1-1 0 0,7 2-61 0 0,-1-1 0 0 0,1 0-1 0 0,0 0 1 0 0,0-1-1 0 0,0 0 1 0 0,0-1 0 0 0,0 0-1 0 0,0-1 1 0 0,0 0 0 0 0,18-4-1 0 0,-15 4-1209 0 0,-12 1 818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47 191 7040,'-26'15'2282,"21"-11"-996,4 8-1446,1-11 621,-1 0 0,0 0 1,1 0-1,-1 0 0,0 0 1,0-1-1,0 1 0,0 0 1,0 0-1,0-1 0,-2 2 1,0-2 2105,5-4-1086,8-5 1,5-2-1193,1 1-1,0 1 1,1 0 0,0 1-1,0 0 1,1 2 0,22-6-1,64-21 679,-65 19-781,45-9 0,38-7 211,45-8-4,-142 34-344,1 1 0,0 2 0,0 0 0,42 5 0,214 55 1018,-251-51-1057,178 40 880,-163-36-895,100 23 314,-126-30-162,-1 1-1,0 1 1,30 15-1,-30-14-177,11 8 117,34 22-1,-24-13 59,15 6-98,2-2 0,1-4-1,0-1 1,97 23 0,76 34 834,-69-20-485,173 35-363,-306-90 18,1-2 0,35 1-1,63-5 216,-59 0-226,-57 0-66,187-5-184,-161 1 256,-1-1 0,0-1 0,47-15-1,-55 12-89,63-20-15,104-48 0,14-19 166,184-92 151,-352 167-231,0 2 1,1 2 0,83-21-1,-45 17-80,1 4 0,1 3 0,1 4 0,0 3 0,0 4 0,0 4 0,102 14 0,-65 2 65,-1 5 0,165 54-1,-31 4-79,-121-40 24,142 23-1,-178-43 228,-31-10-173,1-1 1,0-4 0,1-3-1,129-13 1,-90-3-41,-2-4-1,0-5 1,-2-5 0,-1-4 0,139-64 0,-178 70 223,0 3 0,81-19 0,-127 38-184,-8 1-221,0 1 1,0 0-1,17-1 0,-18 6-240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1904 0 0,'13'4'0'0'0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747 1 6072 0 0,'12'12'14475'0'0,"2"-12"-10487"0"0,-13 0-3508 0 0,16-8 3024 0 0,-34 27-3215 0 0,2 0 0 0 0,-21 33 0 0 0,33-48-288 0 0,0-1-34 0 0,0 0 0 0 0,0 0-1 0 0,0 0 1 0 0,0 0 0 0 0,-8 5 0 0 0,8-6 70 0 0,0 0 0 0 0,-1 1 0 0 0,1-1 0 0 0,0 1 0 0 0,0 0 0 0 0,1 0 0 0 0,-4 4 0 0 0,-2 5 219 0 0,0-1-1 0 0,-19 21 0 0 0,12-15-174 0 0,-11 19 112 0 0,2-6-179 0 0,19-24-15 0 0,1 1 0 0 0,-1-1 1 0 0,-8 7-1 0 0,-2 0 11 0 0,4-4 23 0 0,-16 17-1 0 0,24-23-3 0 0,-1 0 0 0 0,1 0 1 0 0,-1 0-1 0 0,0 0 0 0 0,-8 3 0 0 0,8-4-4 0 0,0 1 0 0 0,0-1-1 0 0,0 1 1 0 0,-7 6-1 0 0,-58 58-10 0 0,-15 17-17 0 0,61-65 0 0 0,18-16 6 0 0,1 0 0 0 0,-1 1-1 0 0,1-1 1 0 0,-4 5 0 0 0,1 0 18 0 0,-4 6 16 0 0,-1-1-1 0 0,0-1 0 0 0,-26 21 0 0 0,29-26-40 0 0,0 0 0 0 0,1 1 0 0 0,-10 11 0 0 0,10-10 6 0 0,-1 0-1 0 0,0-1 0 0 0,0 0 0 0 0,-1 0 0 0 0,-12 7 0 0 0,1 0-12 0 0,20-14-211 0 0,0 0 0 0 0,0 0 0 0 0,1 0 0 0 0,-1 0 0 0 0,1 0 0 0 0,-1 0 0 0 0,1 0 0 0 0,-1 1 0 0 0,1-1 0 0 0,-1 2 0 0 0,1-2 97 0 0,0-1 0 0 0,1 1 0 0 0,-1-1 0 0 0,0 1 0 0 0,0-1 0 0 0,1 1 0 0 0,-1-1 0 0 0,0 1 0 0 0,1-1 0 0 0,-1 1 0 0 0,1-1 0 0 0,-1 1 0 0 0,1-1 0 0 0,-1 1 0 0 0,1-1 0 0 0,-1 0 0 0 0,1 1 0 0 0,-1-1 0 0 0,1 0 0 0 0,-1 0 0 0 0,1 1 0 0 0,-1-1 0 0 0,1 0 0 0 0,1 0 0 0 0,6 1-6887 0 0,4-5-973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1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1 1 14544 0 0,'0'0'12494'0'0,"0"4"-11424"0"0,20 19-1091 0 0,-19-22 98 0 0,9 11 166 0 0,-7-10-196 0 0,-3-1-44 0 0,1 0 0 0 0,0-1-1 0 0,-1 1 1 0 0,1 0 0 0 0,-1-1-1 0 0,1 1 1 0 0,-1 0 0 0 0,1 0 0 0 0,-1-1-1 0 0,0 1 1 0 0,1 0 0 0 0,-1 0 0 0 0,0 0-1 0 0,0-1 1 0 0,1 2 0 0 0,1 4 51 0 0,1 0 0 0 0,0 0 0 0 0,7 9 0 0 0,-6-10-8 0 0,-1 0 0 0 0,0-1-1 0 0,0 2 1 0 0,-1-1 0 0 0,4 10-1 0 0,-3-8-16 0 0,0 0-1 0 0,0 0 1 0 0,0 0-1 0 0,1 0 1 0 0,0 0-1 0 0,0-1 1 0 0,1 0-1 0 0,6 7 0 0 0,-9-10-14 0 0,0 0 0 0 0,0 0 0 0 0,0 0 0 0 0,0 0 0 0 0,-1 1 0 0 0,0-1 0 0 0,2 6 0 0 0,-2-6 11 0 0,0 1 1 0 0,1-1-1 0 0,-1 1 1 0 0,1-1-1 0 0,0 0 0 0 0,-1 0 1 0 0,5 5-1 0 0,2 2 79 0 0,0 0 0 0 0,-1 0 0 0 0,9 18 1 0 0,-9-15-4 0 0,1 0 0 0 0,10 12 0 0 0,-16-22-101 0 0,1 1-1 0 0,-1 0 1 0 0,0 0 0 0 0,0 0-1 0 0,2 6 1 0 0,-3-6 9 0 0,1 1 0 0 0,0-1 1 0 0,0 0-1 0 0,0 0 0 0 0,5 5 0 0 0,5 8 47 0 0,-1 1 0 0 0,-1 0 0 0 0,0 0-1 0 0,9 25 1 0 0,-1-2-4 0 0,-16-37-51 0 0,0 0 15 0 0,0 1 0 0 0,0-1 0 0 0,1 0-1 0 0,0 0 1 0 0,5 7 0 0 0,-4-6 36 0 0,0 0 0 0 0,0 0 0 0 0,-1 1 0 0 0,1-1 0 0 0,2 8-1 0 0,-3-6 5 0 0,1 0-1 0 0,0 0 1 0 0,6 7-1 0 0,27 34-41 0 0,13 15-17 0 0,-34-42 3 0 0,5 3 0 0 0,5 10 376 0 0,-8-9-364 0 0,-15-17 101 0 0,-2-6-111 0 0,0 1-1 0 0,0-1 1 0 0,1 0-1 0 0,-1-1 1 0 0,1 1-1 0 0,0 0 1 0 0,2 1-1 0 0,-1 1-1 0 0,1 0 0 0 0,-1-1 0 0 0,0 1-1 0 0,0 0 1 0 0,5 8 0 0 0,-4-5 0 0 0,-4-7 0 0 0,0 1 0 0 0,0-1 1 0 0,0 1-1 0 0,0-1 0 0 0,0 0 0 0 0,1 1 0 0 0,-1-1 1 0 0,0 0-1 0 0,0 1 0 0 0,0-1 0 0 0,0 0 0 0 0,1 1 0 0 0,-1-1 1 0 0,0 0-1 0 0,0 0 0 0 0,1 1 0 0 0,-1-1 0 0 0,0 0 1 0 0,0 0-1 0 0,1 1 0 0 0,-1-1 0 0 0,0 0 0 0 0,1 0 0 0 0,-1 0 1 0 0,0 1-1 0 0,1-1 0 0 0,1 0 6 0 0,-1 1 47 0 0,0 0 0 0 0,1 1-82 0 0,-1-1-174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0.8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0 3225 0 0,'-1'18'7542'0'0,"-1"-1"-3856"0"0,1-9-2955 0 0,0 0 1 0 0,1 0 0 0 0,0-1-1 0 0,0 1 1 0 0,1 9 0 0 0,1-12-576 0 0,0-1 1 0 0,-1 0 0 0 0,2 0 0 0 0,-1 1 0 0 0,0-2-1 0 0,1 1 1 0 0,5 6 0 0 0,-8-9-248 0 0,1 1 1 0 0,0-1 0 0 0,0 0-1 0 0,0 0 1 0 0,0 0-1 0 0,0 0 1 0 0,0 0 0 0 0,0 0-1 0 0,0 0 1 0 0,1 0-1 0 0,-1-1 1 0 0,0 1 0 0 0,0 0-1 0 0,1-1 1 0 0,-1 1-1 0 0,0-1 1 0 0,1 1-1 0 0,-1-1 1 0 0,1 1 0 0 0,-1-1-1 0 0,1 0 1 0 0,-1 0-1 0 0,1 0 1 0 0,-1 0 0 0 0,0 0-1 0 0,4-1 1 0 0,-3-1-1905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2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402 1 7568 0 0,'0'0'17023'0'0,"-1"8"-16753"0"0,0-4-128 0 0,-1 1 0 0 0,0-1 1 0 0,0 0-1 0 0,-1 1 1 0 0,1-1-1 0 0,-1 0 1 0 0,0-1-1 0 0,-4 5 1 0 0,3-3 0 0 0,1-1 1 0 0,-1 1 0 0 0,1-1-1 0 0,0 1 1 0 0,-3 6 0 0 0,5-7 30 0 0,-1 0 1 0 0,0-1-1 0 0,-1 1 1 0 0,1-1-1 0 0,-6 6 1 0 0,5-5-155 0 0,0 0 1 0 0,0 0-1 0 0,1 0 0 0 0,-4 6 1 0 0,-9 31 129 0 0,12-30-69 0 0,0-1 1 0 0,-1 1 0 0 0,-8 14 0 0 0,7-16 28 0 0,1 0 0 0 0,1 0 1 0 0,-4 14-1 0 0,-8 18 262 0 0,-7 19-177 0 0,12-28-188 0 0,9-25 52 0 0,-1 0-1 0 0,0-1 1 0 0,-6 12-1 0 0,1-3 35 0 0,0 1 0 0 0,-5 20 0 0 0,7-22-21 0 0,0 0 0 0 0,-12 24 0 0 0,-14 25 147 0 0,17-28-150 0 0,3-16-35 0 0,7-13-12 0 0,0 0 1 0 0,1 0 0 0 0,0 1-1 0 0,0-1 1 0 0,0 1-1 0 0,-1 7 1 0 0,2-9-15 0 0,1-1 0 0 0,-1 1 0 0 0,0-1 0 0 0,0 0 0 0 0,0 0 0 0 0,-3 4 0 0 0,3-5-2 0 0,-1 0-1 0 0,2 0 1 0 0,-1 1-1 0 0,0-1 1 0 0,1 0 0 0 0,-1 1-1 0 0,1-1 1 0 0,0 1-1 0 0,0-1 1 0 0,0 6-1 0 0,1-7-4 0 0,0 0 1 0 0,-1-1-1 0 0,1 1 0 0 0,0 0 0 0 0,-1 0 0 0 0,1-1 0 0 0,-1 1 0 0 0,0 0 0 0 0,1-1 0 0 0,-1 1 0 0 0,-1 2 0 0 0,-3 5-3 0 0,2 11 2 0 0,2-15 0 0 0,0 0 0 0 0,0 0 0 0 0,0 0 0 0 0,0-1 0 0 0,-1 1 0 0 0,-2 5 0 0 0,2-8 0 0 0,2-2 0 0 0,-1 1 0 0 0,1-1 0 0 0,0 1 0 0 0,-1-1 0 0 0,1 1 0 0 0,0-1 0 0 0,-1 1 0 0 0,1 0 0 0 0,0-1 0 0 0,0 1 0 0 0,-1-1 0 0 0,1 1 0 0 0,0-1 0 0 0,0 1 0 0 0,0 0 0 0 0,0-1 0 0 0,0 1 0 0 0,0-1 0 0 0,0 1 0 0 0,0 0 0 0 0,0-1 0 0 0,0 1 0 0 0,1 1 0 0 0,-1-1-2 0 0,0-1-1 0 0,0 1 0 0 0,0-1 1 0 0,0 0-1 0 0,0 1 0 0 0,0-1 1 0 0,0 1-1 0 0,0-1 0 0 0,0 0 1 0 0,0 1-1 0 0,0-1 0 0 0,0 0 1 0 0,0 1-1 0 0,0-1 0 0 0,0 1 1 0 0,0-1-1 0 0,0 0 0 0 0,-1 1 1 0 0,1-1-1 0 0,0 0 0 0 0,0 1 1 0 0,0-1-1 0 0,-1 0 0 0 0,1 0 0 0 0,0 1 1 0 0,0-1-1 0 0,-1 0 0 0 0,1 1 1 0 0,-1-1-1 0 0,1 1-104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3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8 11072 0 0,'4'-8'13647'0'0,"2"9"-12927"0"0,5 2 150 0 0,-10-3-460 0 0,12 8 406 0 0,-9-5-748 0 0,-1 0 0 0 0,1 1 1 0 0,-1-1-1 0 0,0 0 0 0 0,0 1 0 0 0,0 0 0 0 0,-1 0 0 0 0,5 8 0 0 0,3 4 23 0 0,-1 0-13 0 0,-6-10-34 0 0,0-1 0 0 0,1 1 1 0 0,-1-1-1 0 0,5 5 0 0 0,-1-2-39 0 0,0 1-1 0 0,7 13 1 0 0,12 14-6 0 0,-19-26 52 0 0,0 0-1 0 0,-1 0 1 0 0,0 0-1 0 0,4 12 1 0 0,12 19-31 0 0,-17-32-58 0 0,42 61 627 0 0,-23-39-368 0 0,-17-19-129 0 0,2-1-1 0 0,9 11 1 0 0,-12-16-74 0 0,0 1-1 0 0,8 14 1 0 0,-10-15-2 0 0,0 0 0 0 0,0-1 0 0 0,0 1 0 0 0,9 7 0 0 0,22 27 91 0 0,10-3 45 0 0,5 9 4 0 0,56 54-100 0 0,-57-53 388 0 0,-35-29-318 0 0,-12-15-101 0 0,0 0 1 0 0,0 0 0 0 0,0 0-1 0 0,1 0 1 0 0,-1 0-1 0 0,1-1 1 0 0,3 3 0 0 0,0-1 30 0 0,6 4-328 0 0,-12-7 256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4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537 7 8640 0 0,'12'-6'20398'0'0,"-13"8"-20366"0"0,1 0 1 0 0,-1 1-1 0 0,1-1 1 0 0,-1 0 0 0 0,0 0-1 0 0,0 0 1 0 0,0 0-1 0 0,0 0 1 0 0,0 0-1 0 0,0 0 1 0 0,-1 0-1 0 0,1 0 1 0 0,-3 1 0 0 0,2 0 17 0 0,0-1 0 0 0,1 1 0 0 0,-1-1 0 0 0,0 1 1 0 0,1 0-1 0 0,-1-1 0 0 0,0 5 0 0 0,-7 18 80 0 0,0-1-1 0 0,-17 32 1 0 0,-7 20 281 0 0,20-46-233 0 0,-22 38 0 0 0,30-59-118 0 0,-2 4 35 0 0,-19 22 1 0 0,17-24-57 0 0,0 1 1 0 0,-7 14-1 0 0,-5 19-43 0 0,16-32 127 0 0,-1-1 0 0 0,0 0 0 0 0,0 0 0 0 0,-13 17 0 0 0,2-5-38 0 0,1 0 0 0 0,-23 51 0 0 0,5-9-84 0 0,25-53 61 0 0,-14 18-1 0 0,15-21-20 0 0,0 0 1 0 0,1 1-1 0 0,-7 13 0 0 0,13-22-41 0 0,0 0 0 0 0,-1 0 0 0 0,1 0 0 0 0,-1 0 0 0 0,1 0 0 0 0,-1-1 0 0 0,0 1 0 0 0,-2 2 0 0 0,-10 9 0 0 0,4 0-24 0 0,1 0 0 0 0,1 0 0 0 0,-13 27 0 0 0,18-34-534 0 0,0 4-2039 0 0,18-16-7201 0 0,-12 5 7303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5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45 35 10680 0 0,'0'0'241'0'0,"-6"-5"683"0"0,-22-17 1060 0 0,27 21-884 0 0,-1 0 8 0 0,-6-5 5694 0 0,22 23-2466 0 0,-4 10-2849 0 0,-8-22-1404 0 0,0 0 1 0 0,0 1-1 0 0,0-1 1 0 0,5 7-1 0 0,-4-7-41 0 0,0 0 0 0 0,0 1 0 0 0,-1-1 1 0 0,3 8-1 0 0,-2-5 50 0 0,0-1-1 0 0,0 1 1 0 0,5 7 0 0 0,1 2 98 0 0,-7-14-160 0 0,0 0 0 0 0,0 1 0 0 0,0-1 1 0 0,0 0-1 0 0,3 2 0 0 0,-2-2-3 0 0,-1-1 0 0 0,0 1 0 0 0,0 0 0 0 0,0-1 0 0 0,-1 1-1 0 0,3 4 1 0 0,3 7 45 0 0,0 0-1 0 0,1-1 0 0 0,0-1 0 0 0,14 16 0 0 0,15 26 100 0 0,0 5-38 0 0,-36-57-131 0 0,0 1 0 0 0,1-1 0 0 0,0 1 0 0 0,0-1 0 0 0,0 0 0 0 0,3 4 0 0 0,10 10 48 0 0,4 12 41 0 0,0-2 0 0 0,2 0-1 0 0,35 32 1 0 0,-1 2-91 0 0,-36-39 155 0 0,-2 0 1 0 0,22 34-1 0 0,-15-19-61 0 0,33 57-30 0 0,-50-78 47 0 0,-7-14-96 0 0,0 0 1 0 0,1 1-1 0 0,-1-1 1 0 0,1 0-1 0 0,-1 0 0 0 0,1 0 1 0 0,-1 0-1 0 0,1 0 1 0 0,0 0-1 0 0,0 0 1 0 0,0 0-1 0 0,1 0 31 0 0,0 0-9 0 0,2 10-24 0 0,-4-10-15 0 0,0 0-39 0 0,1-1 1 0 0,-1 1 0 0 0,0 0 0 0 0,1 0-1 0 0,-1-1 1 0 0,0 1 0 0 0,0 0 0 0 0,1 0-1 0 0,-1 0 1 0 0,0 0 0 0 0,0-1 0 0 0,0 1-1 0 0,0 0 1 0 0,0 0 0 0 0,0 0 0 0 0,-1-1-1 0 0,1 1 1 0 0,0 0 0 0 0,0 0 0 0 0,-1 0-1 0 0,0 1 1 0 0,1 3-2277 0 0,-4-2 1202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1 13448 0 0,'0'0'2674'0'0,"8"17"-1291"0"0,-9-2-382 0 0,-1 1-1 0 0,-1-1 1 0 0,0 0 0 0 0,-6 15 0 0 0,-3 18-660 0 0,7-29-42 0 0,0 0 0 0 0,0-1 0 0 0,-2 0 0 0 0,0 0-1 0 0,-14 23 1 0 0,14-31-132 0 0,0 0 0 0 0,0-1-1 0 0,-1 0 1 0 0,0-1 0 0 0,-1 0-1 0 0,1 0 1 0 0,-2 0 0 0 0,-11 6-1 0 0,15-10-166 0 0,-1 0 0 0 0,0-1 0 0 0,-13 5 0 0 0,20-7 3 0 0,0-1-1 0 0,-1 0 0 0 0,1 0 1 0 0,-1 0-1 0 0,1 0 0 0 0,-1 0 1 0 0,1 0-1 0 0,-1 0 0 0 0,1 1 1 0 0,-1-1-1 0 0,1 0 0 0 0,-1-1 1 0 0,1 1-1 0 0,0 0 1 0 0,-1 0-1 0 0,1 0 0 0 0,-1 0 1 0 0,1 0-1 0 0,-1 0 0 0 0,1 0 1 0 0,-1-1-1 0 0,1 1 0 0 0,0 0 1 0 0,-1 0-1 0 0,1-1 0 0 0,-1 1 1 0 0,-2-3 75 0 0,0 2-67 0 0,0 0-1 0 0,1-1 0 0 0,-1 1-1 0 0,0-1 1 0 0,1 0 0 0 0,-1 0-1 0 0,1 0 1 0 0,-1 0 0 0 0,1 0-1 0 0,0-1 1 0 0,0 1 0 0 0,-2-4 0 0 0,3 4-95 0 0,0-1 1 0 0,0 0 0 0 0,0 1 0 0 0,1-1 0 0 0,-1 0-1 0 0,1 1 1 0 0,0-1 0 0 0,-1 0 0 0 0,1 1 0 0 0,1-1 0 0 0,-1-4-1 0 0,1-2-403 0 0,-1 7 463 0 0,0 1 0 0 0,1 0 1 0 0,-1-1-1 0 0,1 1 0 0 0,-1 0 0 0 0,1-1 0 0 0,-1 1 1 0 0,1 0-1 0 0,0 0 0 0 0,0 0 0 0 0,-1 0 0 0 0,1 0 1 0 0,0 0-1 0 0,0 0 0 0 0,0 0 0 0 0,0 0 0 0 0,0 0 1 0 0,0 0-1 0 0,1 1 0 0 0,-1-1 0 0 0,0 0 0 0 0,0 1 1 0 0,2-1-1 0 0,29-10-284 0 0,-22 9 328 0 0,1 0 1 0 0,0 1-1 0 0,15 1 0 0 0,-24 0-19 0 0,0 0 0 0 0,0 0 0 0 0,-1 0 0 0 0,1 0 0 0 0,0 0 0 0 0,0 1 0 0 0,0-1 0 0 0,0 1 0 0 0,0-1 0 0 0,-1 1 0 0 0,1 0 0 0 0,0 0 0 0 0,-1 0 0 0 0,4 1 0 0 0,1 2 0 0 0,-2 0 79 0 0,0-1 0 0 0,-1 1-1 0 0,1 0 1 0 0,-1 0 0 0 0,0 0-1 0 0,0 0 1 0 0,0 1 0 0 0,-1-1-1 0 0,1 1 1 0 0,-1 0 0 0 0,3 8-1 0 0,-4-8-60 0 0,-1 0 130 0 0,1 0 1 0 0,1-1-1 0 0,-1 1 0 0 0,1 0 1 0 0,-1-1-1 0 0,4 7 0 0 0,3 4 26 0 0,-7-11-162 0 0,1 0 1 0 0,-1-1 0 0 0,1 1 0 0 0,0 0-1 0 0,1-1 1 0 0,-1 0 0 0 0,0 1 0 0 0,1-1-1 0 0,0 0 1 0 0,0 0 0 0 0,0 0 0 0 0,0-1-1 0 0,5 4 1 0 0,-5-2 11 0 0,-2-4-70 0 0,-1 0 0 0 0,0 0 0 0 0,0 1-1 0 0,0-1 1 0 0,0 0 0 0 0,1 0 0 0 0,-1 1 0 0 0,0-1 0 0 0,0 0 0 0 0,0 0-1 0 0,1 0 1 0 0,-1 1 0 0 0,0-1 0 0 0,0 0 0 0 0,1 0 0 0 0,-1 0 0 0 0,0 0-1 0 0,0 0 1 0 0,1 0 0 0 0,-1 0 0 0 0,0 0 0 0 0,1 1 0 0 0,-1-1 0 0 0,0 0-1 0 0,1 0 1 0 0,0 0-347 0 0,0 0 253 0 0,0 0 1 0 0,-1 0-1 0 0,1 0 0 0 0,0 0 0 0 0,-1 0 1 0 0,1 0-1 0 0,-1 0 0 0 0,1 0 0 0 0,0 0 0 0 0,-1 0 1 0 0,1 0-1 0 0,-1 0 0 0 0,1-1 0 0 0,0 1 1 0 0,-1 0-1 0 0,1-1 0 0 0,3-6-1299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57 13824 0 0,'0'0'1056'0'0,"-4"-12"-600"0"0,4 10-359 0 0,0 0 1 0 0,0 0 0 0 0,0 0 0 0 0,0 0 0 0 0,0 0 0 0 0,0 0 0 0 0,1 0 0 0 0,-1 0 0 0 0,1 0 0 0 0,0 0 0 0 0,-1 1 0 0 0,1-1 0 0 0,2-3 0 0 0,-1 3 8 0 0,-1 1 1 0 0,1 0-1 0 0,-1 0 1 0 0,1 0-1 0 0,0 0 0 0 0,-1 0 1 0 0,1 0-1 0 0,0 0 1 0 0,0 1-1 0 0,0-1 1 0 0,0 1-1 0 0,-1-1 1 0 0,1 1-1 0 0,3-1 0 0 0,-1 1 52 0 0,0-1 0 0 0,0 1 0 0 0,0 0-1 0 0,0 0 1 0 0,0 0 0 0 0,7 1-1 0 0,-11-1-176 0 0,1 1-1 0 0,-1-1 0 0 0,1 0 0 0 0,-1 0 0 0 0,1 0 0 0 0,-1 0 0 0 0,1 0 0 0 0,-1 1 0 0 0,1-1 1 0 0,-1 0-1 0 0,0 1 0 0 0,1-1 0 0 0,-1 0 0 0 0,1 1 0 0 0,-1-1 0 0 0,0 0 0 0 0,1 1 0 0 0,-1-1 1 0 0,0 0-1 0 0,1 1 0 0 0,-1-1 0 0 0,0 1 0 0 0,0-1 0 0 0,1 1 0 0 0,-1-1 0 0 0,0 1 0 0 0,0-1 1 0 0,0 1-1 0 0,0-1 0 0 0,0 1 0 0 0,1-1 0 0 0,-1 1 0 0 0,0-1 0 0 0,0 2 0 0 0,0-1-144 0 0,0 1 112 0 0,1 0 0 0 0,0-1 0 0 0,0 1-1 0 0,0-1 1 0 0,0 1 0 0 0,0-1 0 0 0,1 1-1 0 0,-1-1 1 0 0,0 0 0 0 0,4 3 0 0 0,-4-3 123 0 0,0-1 1 0 0,0 1 0 0 0,0 0 0 0 0,0 0-1 0 0,0 0 1 0 0,0 0 0 0 0,0 0-1 0 0,0 0 1 0 0,0 1 0 0 0,-1-1 0 0 0,1 0-1 0 0,0 0 1 0 0,-1 1 0 0 0,1-1 0 0 0,-1 0-1 0 0,1 1 1 0 0,-1-1 0 0 0,0 0 0 0 0,1 3-1 0 0,-1 6-65 0 0,1-1-1 0 0,3 19 0 0 0,-4-26-8 0 0,0 1-1 0 0,0-1 0 0 0,0 1 1 0 0,0-1-1 0 0,0 0 0 0 0,0 1 0 0 0,-1-1 1 0 0,1 0-1 0 0,-1 0 0 0 0,0 1 1 0 0,0-1-1 0 0,0 0 0 0 0,0 0 0 0 0,0 0 1 0 0,0 0-1 0 0,0 0 0 0 0,-1 0 1 0 0,1 0-1 0 0,-1 0 0 0 0,1 0 1 0 0,-4 2-1 0 0,0 0 130 0 0,0 0 1 0 0,0 0-1 0 0,0 0 1 0 0,0-1-1 0 0,-1 0 1 0 0,0 0 0 0 0,-6 2-1 0 0,11-4-79 0 0,0-1 0 0 0,-1 1 0 0 0,1-1-1 0 0,0 1 1 0 0,0 0 0 0 0,0 0 0 0 0,0 0 0 0 0,0-1 0 0 0,0 1 0 0 0,0 0 0 0 0,0 0-1 0 0,0 0 1 0 0,0 0 0 0 0,1 0 0 0 0,-1 1 0 0 0,0-1 0 0 0,1 0 0 0 0,-1 0-1 0 0,1 0 1 0 0,-1 1 0 0 0,0 1 0 0 0,0 2 25 0 0,1 0-1 0 0,-1 0 1 0 0,1 0 0 0 0,1 7 0 0 0,-1 0 586 0 0,0-11-149 0 0,0 0-66 0 0,0 0-438 0 0,0-1 0 0 0,0 1 1 0 0,0-1-1 0 0,0 1 0 0 0,0-1 0 0 0,0 1 1 0 0,0-1-1 0 0,0 1 0 0 0,0-1 0 0 0,0 1 1 0 0,0-1-1 0 0,0 1 0 0 0,0-1 0 0 0,1 1 1 0 0,-1-1-1 0 0,0 1 0 0 0,0-1 0 0 0,1 1 1 0 0,-1-1-1 0 0,0 1 0 0 0,1-1 0 0 0,-1 0 1 0 0,0 1-1 0 0,1-1 0 0 0,-1 0 0 0 0,0 1 1 0 0,1-1-1 0 0,-1 0 0 0 0,1 1 0 0 0,2 1 3 0 0,2 4-8 0 0,-3-3 0 0 0,0-1 0 0 0,-1 1 0 0 0,1-1 0 0 0,1 0 0 0 0,-1 0 0 0 0,0 0 0 0 0,0 0 0 0 0,1 0 0 0 0,-1 0 0 0 0,4 1 0 0 0,6 4 0 0 0,-10-5 0 0 0,-1-1 0 0 0,1 0 0 0 0,0 0 0 0 0,0 0 0 0 0,0 0 0 0 0,-1 0 0 0 0,1 0 0 0 0,0-1 0 0 0,0 1 0 0 0,0 0 0 0 0,0-1 0 0 0,0 0 0 0 0,0 1 0 0 0,0-1 0 0 0,0 0 0 0 0,0 0 0 0 0,0 0 0 0 0,0 0 0 0 0,1-1 0 0 0,-1 1 0 0 0,0-1 0 0 0,0 1 0 0 0,3-2 0 0 0,19-8 262 0 0,-21 8-180 0 0,0 1 1 0 0,1-1 0 0 0,-1 1 0 0 0,0 0 0 0 0,0 0-1 0 0,1 1 1 0 0,-1-1 0 0 0,1 1 0 0 0,-1-1-1 0 0,6 1 1 0 0,-8 0-177 0 0,0-1 0 0 0,0 1 1 0 0,1-1-1 0 0,-1 0 0 0 0,0 1 0 0 0,0-1 0 0 0,0 0 0 0 0,0 0 0 0 0,0 0 0 0 0,0 0 1 0 0,0 0-1 0 0,0 0 0 0 0,1-1 0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214 1 13312,'0'0'2936,"-5"8"-1913,0 11 7,-4 9 500,-2-5-367,7-13-1004,0-1 0,-9 13 0,-14 27 1281,10-22-814,13-19-615,-1 0 0,-1 0-1,1-1 1,-14 13 0,9-9 660,8-9-618,1 1 0,-1-1 0,0 0 1,0 0-1,-1 0 0,1 0 0,0 0 0,-1 0 0,1-1 1,-1 1-1,1-1 0,-1 1 0,0-1 0,0 0 1,0 0-1,-3 0 0,3 0-484,3-1 378,-1 0 0,0 0 1,1 0-1,-1 0 0,1 0 0,-1 0 1,1 0-1,-1-1 0,1 1 1,-1 0-1,0 0 0,1 0 1,-1-1-1,1 1 0,-1 0 0,1 0 1,0-1-1,-1 1 0,1 0 1,-1-1-1,0 0 0,-6-4 53,5-2-72,2 6-27,-1 0-1,1 0 0,0 0 0,0 0 0,-1 0 1,1 0-1,0-1 0,0 1 0,0 0 1,0 0-1,1 0 0,-1 0 0,0 0 0,0 0 1,0 0-1,1 0 0,0-2 0,0 2 85,0 0 0,1 0 0,-1 0 0,0 0 0,1 0 0,-1 0 0,0 0 0,1 0 0,-1 1 0,1-1 0,2 0 0,6-2 15,0 0 0,1 1 0,-1 0 0,1 1 0,0 1 0,16 0 0,-24 0 0,5 0 0,1 1 0,-1 1 0,9 2 0,-2-1 0,-13-2 89,0 0 0,0-1 1,0 1-1,-1 0 0,1 0 0,0 0 0,-1 0 0,1 1 0,-1-1 0,1 0 0,-1 1 0,0-1 0,0 1 0,1-1 0,-1 1 0,0 0 0,0 0 0,0-1 0,-1 1 1,1 0-1,1 4 0,8 14-57,-8-19-32,-2 0 0,3 10 0,-2-9 0,0 0 0,0-1 0,0 1 0,-1-1 0,1 0 0,0 1 0,1-1 0,-1 0 0,2 2 0,2 3 0,-4-5-32,-1 0 1,1 0-1,0 0 0,0 0 0,-1 0 1,1 0-1,0-1 0,0 1 0,0 0 0,0 0 1,-1-1-1,1 1 0,0-1 0,1 1 0,-1-1 1,0 1-1,0-1 0,0 0 0,0 1 0,0-1 1,0 0-1,0 0 0,0 0 0,1 0 0,-1 0 1,0 0-1,0 0 0,0 0 0,2-1 0,-1 0-475,0 0 0,0 0 0,0 0 0,0 0 0,0 0 0,-1 0 0,1-1 0,0 1 0,-1-1 0,1 1 0,-1-1 0,0 0 0,0 1 0,1-1 0,0-4 0,3-2-2050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 15360,'4'-1'0,"0"0"0,0 0 0,0 0 0,0 1 0,1 0 0,-1-1 0,0 1 0,0 1 0,0-1 0,0 1 0,0-1 0,5 3 0,-6-3 0,-2 0 0,13-3 0,-14 3 0,1-1 0,0 1 0,-1 0 0,1 0 0,0 0 0,0 0 0,-1 0 0,1 0 0,0 0 0,-1 0 0,1 0 0,0 0 0,-1 0 0,1 0 0,0 1 0,0-1 0,0 3 0,-1-3 0,2 2-1,-1-1 1,1 1 0,-1-1-1,0 1 1,0-1 0,0 1 0,1 0-1,-2 0 1,1 0 0,0-1 0,0 1-1,-1 0 1,1 0 0,-1 0-1,1 0 1,-1 0 0,0 0 0,0 0-1,0 0 1,0 0 0,0 4 0,-2-1 10,0 0 1,1 0-1,-1 0 1,-1 0-1,1-1 1,-7 9 0,-8 18 1103,12-22-352,0 0 0,0-1 0,-1 1 0,-8 9-1,12-14-2,2-3-742,0-1-1,-1 0 1,1 1 0,0-1-1,0 1 1,0-1 0,0 0-1,0 1 1,-1-1 0,1 0-1,0 1 1,0-1 0,-1 0-1,1 1 1,0-1 0,-1 0-1,1 0 1,0 1 0,-1-1-1,1 0 1,0 0 0,-1 0-1,1 1 1,0-1 0,-1 0-1,0 1 355,10 10 1069,-7-9-1429,0 0 0,0-1 0,1 1 0,-1 0 0,0-1 0,1 1 0,-1-1 0,1 0 0,0 0 0,-1 0 0,1 0 0,0 0 0,-1-1 0,5 1 0,5 0 154,-1-2 0,0 1-1,1-1 1,-1-1 0,0 0-1,0-1 1,0 0 0,0 0-1,17-9 1,-19 7-633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240 92 7168,'2'-4'621,"-1"1"0,1-1 0,0 0 0,-1 0 0,0 0 0,1-4 0,5-16 2702,-5 20-2975,-1 0-1,1 0 1,-1 0 0,0 0-1,-1 0 1,2-9 4027,-4 21-4131,-3 3 284,-37 69 1245,33-66-1346,0-1-1,0 0 1,-19 20 0,-29 26-411,52-55-16,1-1 0,-1 0 0,0-1 0,0 1 0,0-1 0,-10 3 0,-8 4 0,21-7 0,1-2 0,1 1 0,-1-1 0,0 0 0,1 1 0,-1-1 0,0 0 0,1 0 0,-1 1 0,0-1 0,0 0 0,0 0 0,1 0 0,-1 0 0,0 0 0,0 0 0,1 0 0,-1 0 0,-1-1 0,1 1 0,1 0 0,-1 0 0,0 0 0,0-1 0,0 1 0,0 0 0,0 0 0,0-1 0,1 1 0,-1-1 0,0 1 0,0-1 0,1 1 0,-1-1 0,0 0 0,1 1 0,-1-1 0,0 0 0,1 1 0,-1-1 0,1 0 0,-1 0 0,1 0 0,0 1 0,-1-1 0,1 0 0,0 0 0,-1 0 0,1 0 0,0 0 0,0 0 0,0-1 0,-1-1 0,1 2-25,-1 0 0,1-1 0,0 1 0,-1 0 0,1-1 0,0 1 0,0 0 0,0-1-1,0 1 1,0 0 0,0-1 0,1 1 0,-1 0 0,0-1 0,1 1 0,-1 0 0,1 0 0,-1-1 0,1 1-1,-1 0 1,1 0 0,0 0 0,0 0 0,0 0 0,-1 0 0,1 0 0,0 0 0,0 0 0,0 0 0,1 0-1,-1 0 1,0 1 0,0-1 0,0 0 0,1 1 0,-1-1 0,2 1 0,3-2-147,0 0-1,1 1 1,-1 0 0,1 1-1,9 0 1,-14 0 167,4 0 105,1 0-1,-1 0 1,1 1 0,-1 0-1,0 1 1,1-1-1,-1 1 1,0 0 0,10 5-1,-12-4-28,0 0 1,0 0-1,0 0 0,0 0 0,0 0 0,-1 1 0,0 0 0,0 0 1,0 0-1,0 0 0,0 0 0,-1 0 0,3 6 0,5 9-71,-7-15 0,0 1 0,-1-1 0,0 0 0,0 1 0,1 5 0,-2-9-55,-1 1 1,1-1-1,0 0 0,0 0 0,-1 1 1,1-1-1,0 0 0,0 0 0,0 0 1,0 0-1,1 0 0,-1 0 0,0 0 1,0 0-1,3 1 0,0 0-506,1-1 0,-1 0 0,0 0 0,1 0-1,-1-1 1,6 1 0,6-6-3386,-1-8-3281,-10 5 3648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24 13312,'0'-1'118,"0"0"1,0 0 0,0 0-1,1 0 1,-1 0 0,0 0-1,0 0 1,1 0 0,-1 0 0,1 0-1,-1 0 1,1 0 0,-1 0-1,1 1 1,0-1 0,-1 0-1,1 0 1,0 1 0,-1-1 0,1 0-1,0 1 1,0-1 0,0 1-1,0-1 1,0 1 0,-1-1-1,1 1 1,0 0 0,0 0 0,0-1-1,0 1 1,0 0 0,0 0-1,0 0 1,0 0 0,2 0-1,-1 0-132,-1 0 0,1 0 0,-1 0 0,1 0 0,-1 1 0,1-1 0,-1 1 0,1-1 0,-1 1 0,0-1 0,1 1 0,-1-1-1,0 1 1,1 0 0,-1 0 0,0 0 0,0 0 0,0 0 0,0 0 0,0 0 0,0 0 0,0 0 0,0 1 0,1 1-1,6 12 15,-7-13 0,0 0 0,1 0 0,-1 1 0,0-1 0,0 0 0,-1 0 0,1 1 0,0-1 0,-1 1 0,1 3 0,-1-2 91,0-1 0,-1 0 0,1 1 0,-1-1-1,0 0 1,0 0 0,0 1 0,0-1-1,0 0 1,-1 0 0,0 0 0,1 0-1,-1-1 1,0 1 0,0 0 0,-5 4-1,-4 2 1067,0-1-1,0 0 0,-16 9 0,26-17-1150,-2 1-18,1 17 90,3-16-5,-1-1 0,1 0-1,-1 1 1,1-1 0,-1 0-1,1 0 1,-1 0-1,1 0 1,0 0 0,0 0-1,0 0 1,0 0 0,0 0-1,0 0 1,0 0 0,0 0-1,0 0 1,0-1 0,0 1-1,0 0 1,1-1-1,-1 1 1,0-1 0,2 1-1,31 8 88,-11-4-160,-15-3 0,0-1 0,0 1 0,13-1 0,-13 0-26,-1-1 0,0 0 0,1-1 0,-1 0 0,1 0 1,-1 0-1,0-1 0,0 0 0,0-1 0,0 1 0,0-1 0,12-8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1.5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8 100 1376 0 0,'0'0'416'0'0,"-1"-1"0"0"0,0 0 0 0 0,1 1-1 0 0,-1-1 1 0 0,1 1 0 0 0,-1-1 0 0 0,1 0 0 0 0,-1 0-1 0 0,1 1 1 0 0,-1-1 0 0 0,1 0 0 0 0,0 0 0 0 0,0 0-1 0 0,-1 0 1 0 0,1 1 0 0 0,0-1 0 0 0,0 0 0 0 0,0 0-1 0 0,0 0 1 0 0,0-1 0 0 0,5-24 3530 0 0,-3 21-3859 0 0,0 0-1 0 0,0 0 1 0 0,1 0 0 0 0,0 0-1 0 0,0 0 1 0 0,6-7-1 0 0,-8 10-82 0 0,1 1 0 0 0,0-1 0 0 0,-1 1-1 0 0,1 0 1 0 0,0 0 0 0 0,0 0 0 0 0,0 0-1 0 0,0 0 1 0 0,0 0 0 0 0,0 0-1 0 0,0 1 1 0 0,0-1 0 0 0,1 1 0 0 0,-1 0-1 0 0,0-1 1 0 0,0 1 0 0 0,0 0 0 0 0,0 0-1 0 0,1 0 1 0 0,-1 1 0 0 0,0-1 0 0 0,0 0-1 0 0,0 1 1 0 0,0-1 0 0 0,0 1-1 0 0,1 0 1 0 0,-1 0 0 0 0,-1 0 0 0 0,1 0-1 0 0,0 0 1 0 0,0 0 0 0 0,0 1 0 0 0,0-1-1 0 0,-1 0 1 0 0,1 1 0 0 0,-1-1-1 0 0,1 1 1 0 0,-1 0 0 0 0,0 0 0 0 0,1-1-1 0 0,-1 1 1 0 0,0 0 0 0 0,0 0 0 0 0,0 0-1 0 0,-1 0 1 0 0,1 0 0 0 0,0 0-1 0 0,-1 1 1 0 0,1-1 0 0 0,-1 0 0 0 0,0 0-1 0 0,0 0 1 0 0,1 0 0 0 0,-2 1 0 0 0,1-1-1 0 0,0 0 1 0 0,0 0 0 0 0,-1 3 0 0 0,-3 7 245 0 0,0 0 1 0 0,-1-1 0 0 0,0 0 0 0 0,0 0 0 0 0,-1 0-1 0 0,-15 19 1 0 0,11-15 384 0 0,0 1 0 0 0,-8 17 0 0 0,18-33-595 0 0,-1 1 1 0 0,1 0-1 0 0,-1 0 1 0 0,1-1-1 0 0,0 1 1 0 0,-1 0-1 0 0,1 0 1 0 0,0 0-1 0 0,0-1 1 0 0,0 1-1 0 0,0 0 1 0 0,-1 0-1 0 0,1 0 1 0 0,0 0 0 0 0,1 0-1 0 0,-1-1 1 0 0,0 1-1 0 0,0 0 1 0 0,0 0-1 0 0,0 0 1 0 0,1 0-1 0 0,-1-1 1 0 0,0 1-1 0 0,1 0 1 0 0,-1 0-1 0 0,1-1 1 0 0,-1 1-1 0 0,1 1 1 0 0,1-1-13 0 0,-1 0 1 0 0,1 0-1 0 0,0 0 1 0 0,-1-1-1 0 0,1 1 1 0 0,0 0-1 0 0,-1-1 1 0 0,1 1 0 0 0,0-1-1 0 0,0 1 1 0 0,0-1-1 0 0,3 0 1 0 0,8 0-29 0 0,-1-1 0 0 0,1 0 1 0 0,12-3-1 0 0,-22 4 37 0 0,44-9 60 0 0,65-19 0 0 0,-104 24 411 0 0,-5 3-1952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33 9312,'0'0'2981,"4"-11"854,-3 10-3068,-1 0 0,1 0 0,-1 0 0,1 0 0,-1 0 0,1-1 0,-1 1 0,0 0 0,1 0 0,-1-3 0,-23 1 1808,20 2-2478,1 0 0,-1 0 0,1 1 0,-1 0 0,1-1 0,-1 1 0,1 0 0,-1 0 0,1 0 0,-1 1 0,1-1 0,-1 0 0,1 1 0,0 0-1,-1-1 1,-3 3 0,-4 4-85,-1 1 0,1 1 0,1-1 0,-1 2 0,2-1 0,-1 1-1,1 1 1,-9 15 0,16-24-19,0-1-1,0 0 1,0 1-1,0-1 1,0 1-1,1-1 1,-1 1-1,1-1 1,-1 1-1,1 0 1,0-1 0,0 1-1,-1 0 1,1-1-1,0 1 1,1 0-1,-1-1 1,0 1-1,0 0 1,1-1-1,-1 1 1,1-1-1,-1 1 1,1-1-1,0 1 1,-1-1 0,1 1-1,0-1 1,2 3-1,1 2 0,0 0-1,1-1 1,0 0 0,0 1-1,0-1 1,1-1-1,-1 1 1,1-1 0,0 0-1,0-1 1,1 1 0,-1-1-1,13 4 1,-5-3 36,1 2 1,-1 0-1,0 0 1,0 1-1,21 16 0,-32-21-22,0 1 1,-1 0-1,1-1 0,-1 1 0,0 0 0,0 1 0,0-1 0,0 0 0,0 0 0,-1 1 0,1-1 0,0 6 0,0-1 13,0 1 1,0-1-1,-1 1 1,0 11-1,-2-17-12,1 0 0,0 0-1,-1 0 1,0 0-1,1 0 1,-1 0-1,-1-1 1,1 1-1,0 0 1,-1-1-1,1 1 1,-1 0-1,0-1 1,1 0 0,-1 1-1,0-1 1,-1 0-1,1 0 1,0 0-1,-1 0 1,1-1-1,-1 1 1,1-1-1,-1 1 1,0-1-1,0 0 1,-3 1 0,-2 1 11,-1-1 0,0 0 1,0 0-1,0-1 1,0 0-1,0 0 1,-18-2-1,26 1-11,-7 0-30,1-1-1,-1 0 1,0-1 0,0 0 0,-9-3-1,16 5 22,-1-1 0,1 0 0,0 1 0,0-1 0,-1 0 1,1 0-1,0 0 0,0 0 0,0 0 0,0 0 0,0 0 0,0 0 0,0-1 0,0 1 0,0 0 0,0-1 0,1 1 0,-1 0 0,1-1 0,-1 1 0,1-1 0,-1 1 0,1-1 0,0 1 0,0-1 0,0 1 0,0-1 1,0 1-1,0-1 0,0 1 0,0-1 0,1-2 0,3-10-193,0 0 0,2 0 0,-1 1 0,2-1 0,0 1 0,14-20-1,-4 16-1246,-3 10-5638,-9 6 3870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90 9984,'-4'-8'10341,"-12"-1"-5728,16 9-4556,-1 0 0,0 0-1,0-1 1,0 1 0,0 0 0,0 0 0,1 0 0,-1 0 0,0 0 0,0 0-1,0 0 1,0 0 0,0 0 0,0 0 0,1 1 0,-1-1 0,0 0-1,0 1 1,0-1 0,0 0 0,1 1 0,-1-1 0,0 1 0,1-1-1,-1 1 1,0-1 0,1 1 0,-1 0 0,0-1 0,1 1 0,-1 0 0,1 0-1,-1 1 1,-1 2-53,0 0-1,0 0 1,0 1-1,0-1 0,1 1 1,-1 7-1,1-7 1,1 0 0,-1 0 0,1 1 0,1-1 0,-1 0 0,1 0 0,0 1 0,0-1 0,0 0 0,1 0 0,3 8 0,-3-9-20,0-1 1,0 1 0,0-1-1,0 0 1,1 0 0,-1 0-1,1 0 1,0 0 0,-1 0-1,1-1 1,1 1 0,-1-1-1,0 0 1,0 0 0,1 0-1,7 2 1,-9-3 26,1 0 0,0-1 0,0 1 0,0-1 1,0 0-1,0 0 0,0 0 0,0 0 0,-1-1 0,1 1 1,0-1-1,0 1 0,0-1 0,-1 0 0,1 0 0,0-1 1,-1 1-1,4-2 0,3-4 84,0 0-1,0 0 1,10-12 0,-5 5 98,-7 7-201,-1 0 0,0-1 0,0 1 0,0-2 0,-1 1 0,0 0 0,4-11 0,-7 15-4,-1 0 0,0 0 0,0 0 0,0 0 0,0-1 0,-1 1 0,1 0 0,-1-7 0,-1 8 4,1 1 0,0-1 1,-1 1-1,0-1 1,1 1-1,-1 0 1,0-1-1,0 1 0,-1 0 1,1 0-1,0-1 1,-1 1-1,1 0 1,-1 0-1,-3-2 1,3 1-83,-1 1 0,0 0 1,0 0-1,0 0 1,0 0-1,0 1 1,0-1-1,0 1 1,-1 0-1,1 0 0,0 0 1,-5-1-1,5 2-271,1 0 0,-1 0 0,1 0 0,-1 0-1,1 1 1,-1-1 0,1 1 0,-1-1 0,1 1-1,0 0 1,-5 2 0,-25 16-9809,19-11 5258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37 10816,'-1'-1'346,"0"0"0,0 1 0,0-1 0,0 0 1,0 0-1,0 0 0,0 1 0,1-1 0,-1 0 1,0 0-1,1 0 0,-1-1 0,0 1 0,1 0 1,-1 0-1,1 0 0,0 0 0,-1 0 0,1-1 0,0 1 1,0 0-1,0 0 0,0-1 0,0 1 0,0 0 1,0 0-1,1-3 0,-1 1 56,0 3-367,0-1 0,0 1 0,0 0-1,0 0 1,0 0 0,0 0 0,0 0-1,1 0 1,-1 0 0,0-1 0,0 1-1,0 0 1,0 0 0,0 0 0,1 0 0,-1 0-1,0 0 1,0 0 0,0 0 0,0 0-1,1 0 1,-1 0 0,0 0 0,0 0-1,0 0 1,0 0 0,1 0 0,-1 0-1,0 0 1,0 0 0,0 0 0,0 0-1,0 1 1,1-1 0,-1 0 0,0 0-1,0 0 1,0 0 0,0 0 0,0 0-1,0 0 1,1 1 0,-1-1 0,0 0 0,0 0-1,0 0 1,0 0 0,0 0 0,0 1-1,0-1 1,0 0 0,0 0 0,1 1 39,0-1 0,-1 1 0,1 0 0,-1-1 1,1 1-1,-1 0 0,1 0 0,-1-1 0,0 1 0,1 0 1,-1 0-1,0 0 0,1 0 0,-1-1 0,0 3 1,1 22 1177,2 1 0,6 33 0,1-3-939,23 125-190,-26-147-177,-7-32-206,4 12-133,-4-14 148,0 1 0,0-1 0,0 1 0,1-1 1,-1 0-1,0 1 0,0-1 0,1 1 0,-1-1 1,0 0-1,0 1 0,1-1 0,-1 0 0,1 1 1,-1-1-1,0 0 0,1 1 0,-1-1 0,0 0 0,1 0 1,-1 0-1,1 1 0,-1-1 0,1 0 0,0 0 1,3 0-2770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139 60 9152,'-1'-6'1966,"1"0"1,-1 0-1,2-11 1,0 4 518,-1 13-2333,-1-1-1,1 1 0,0-1 1,-1 0-1,1 1 0,0-1 1,-1 1-1,1-1 0,-1 1 1,1-1-1,-1 1 0,1-1 0,-1 1 1,1 0-1,-1-1 0,1 1 1,-1 0-1,0 0 0,1-1 1,-1 1-1,1 0 0,-1 0 1,0 0-1,1-1 0,-1 1 1,-1 0-1,-20-2 1571,17 3-1645,-1 0 1,0 0-1,1 1 0,0 0 0,-1 0 0,1 0 1,0 0-1,0 1 0,0 0 0,0 0 0,0 0 1,1 1-1,-1-1 0,1 1 0,0 0 0,0 1 0,1-1 1,-7 10-1,9-13-93,1 1 0,-1 0 0,0 0 1,1-1-1,-1 1 0,1 0 0,0 0 0,-1 0 1,1-1-1,0 1 0,0 0 0,0 0 0,0 0 1,1 0-1,-1-1 0,0 1 0,1 0 0,-1 0 1,1-1-1,0 1 0,0 0 0,-1-1 0,1 1 1,0 0-1,0-1 0,0 0 0,1 1 0,-1-1 1,3 3-1,3 2-7,1 0 0,0-1 0,0 0 0,14 7 0,-5-3 41,-4-2 97,-1 0-1,-1 0 0,1 2 1,-1-1-1,0 1 0,-1 1 1,0 0-1,10 13 1,-19-21-103,0 0 0,0 0 0,0-1 0,0 1 1,0 0-1,0 0 0,0 0 0,0 0 1,-1 0-1,1 0 0,-1 1 0,0-1 1,0 0-1,1 0 0,-1 0 0,0 0 0,-1 0 1,1 0-1,0 1 0,-1-1 0,1 0 1,-1 0-1,0 0 0,1 0 0,-1 0 1,0 0-1,0 0 0,0-1 0,-1 1 1,1 0-1,-3 2 0,1-1-17,-1 1 0,0-1 0,0 0 0,0 0 0,0 0 0,-1 0 0,1-1-1,-1 0 1,0 0 0,1 0 0,-11 2 0,10-3 0,0 0-1,0-1 0,0 1 1,0-1-1,0 0 1,0-1-1,0 1 0,0-1 1,0 0-1,0 0 1,0 0-1,0-1 1,0 0-1,1 0 0,-1 0 1,1 0-1,-1-1 1,1 0-1,0 0 0,-7-6 1,11 8-9,-1 1-1,1-1 1,0 0 0,-1 0 0,1 0 0,0 0-1,0 0 1,0 0 0,0 0 0,0 0-1,0 0 1,0 0 0,0 0 0,0 0 0,0 0-1,0 0 1,0 0 0,1 0 0,-1 0 0,0 0-1,1 0 1,-1 0 0,1 0 0,-1 0 0,1 0-1,0 1 1,0-2 0,21-24-1369,11-5-2891,-8 15-3297,-12 11 3731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116 11 9984,'0'-1'298,"-1"0"1,0 0 0,1 1-1,-1-1 1,0 0 0,1 1 0,-1-1-1,0 1 1,0-1 0,0 1-1,1-1 1,-1 1 0,0-1-1,0 1 1,0 0 0,0-1 0,0 1-1,0 0 1,0 0 0,0 0-1,0 0 1,1 0 0,-1 0-1,0 0 1,0 0 0,0 0 0,0 0-1,0 1 1,0-1 0,-2 1-1,0 0 134,0 0 0,-1 0 0,1 1 0,0 0-1,0-1 1,0 1 0,-4 3 0,-1 2-14,1-1 1,0 1-1,0 0 0,1 1 1,-8 10-1,13-16-403,-1 1-1,1-1 1,0 1-1,0 0 1,0-1 0,0 1-1,1 0 1,-1 0-1,1-1 1,-1 1-1,1 0 1,0 0 0,0 0-1,1 0 1,-1-1-1,0 1 1,1 0-1,0 0 1,-1-1 0,1 1-1,0 0 1,0-1-1,1 1 1,1 2 0,-1 0-26,1-1 0,-1 1 0,1-1 0,0 0 0,0 0 0,1 0 0,-1-1 0,1 1 0,0-1 0,0 0 0,0 0 0,0 0 0,0-1 0,1 1 0,-1-1 0,1 0 0,7 2 0,-5-2 51,0-1 0,0 1-1,0-2 1,-1 1 0,1-1 0,0 0-1,0-1 1,0 1 0,0-2 0,0 1-1,-1-1 1,1 1 0,0-2-1,-1 1 1,0-1 0,1 0 0,-1 0-1,-1-1 1,8-4 0,-8 2-110,1 1 1,-1-1 0,8-9-1,-12 12 65,1 1-1,0-1 0,-1 0 0,0 1 1,1-1-1,-1 0 0,0 0 0,0 0 1,-1 0-1,1 0 0,0-6 0,-2 5 20,1 0 0,-1 0 0,0 0 0,0 0 0,0 0 0,0 0 0,-1 1 0,1-1 0,-1 0 0,0 1 0,0-1 0,0 1 0,-1 0 0,1 0 0,-1-1 0,0 2 0,0-1 0,0 0 0,0 1 0,0-1-1,-1 1 1,1 0 0,-1 0 0,-3-1 0,0 0-202,0 0 0,0 0 0,0 1 0,-1 0-1,-9-1 1,11 2-668,0 0 0,0 1 0,-1 0 0,1 0-1,0 1 1,-8 1 0,0 5-2194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14 10400,'-17'-14'14141,"11"21"-12869,5-1-1128,0 1 0,0 0 1,1 0-1,-1-1 1,1 1-1,1 0 1,1 7-1,-1 4 18,3 228 1491,-4-164-1306,-1-81-423,1 0 1,0 0 0,0-1 0,0 1-1,0 0 1,1 0 0,-1 0-1,0-1 1,0 1 0,0 0-1,1 0 1,-1 0 0,0-1-1,1 1 1,-1 0 0,0-1 0,1 1-1,-1 0 1,1-1 0,-1 1-1,1 0 1,0-1 0,-1 1-1,1-1 1,0 1 0,-1-1-1,1 0 1,0 1 0,-1-1-1,1 0 1,0 1 0,1-1 0,7 4-1195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7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117 8 11976 0 0,'0'-1'171'0'0,"-1"1"-1"0"0,1-1 1 0 0,0 1 0 0 0,-1-1 0 0 0,1 1 0 0 0,-1-1 0 0 0,1 1 0 0 0,-1-1-1 0 0,1 1 1 0 0,-1 0 0 0 0,0-1 0 0 0,1 1 0 0 0,-1 0 0 0 0,1-1 0 0 0,-1 1 0 0 0,0 0-1 0 0,1 0 1 0 0,-1 0 0 0 0,0-1 0 0 0,1 1 0 0 0,-1 0 0 0 0,0 0 0 0 0,1 0 0 0 0,-1 0-1 0 0,0 0 1 0 0,1 0 0 0 0,-1 0 0 0 0,0 1 0 0 0,1-1 0 0 0,-1 0 0 0 0,0 0 0 0 0,1 0-1 0 0,-1 1 1 0 0,0-1 0 0 0,-19 12 4419 0 0,19-12-4666 0 0,-18 13 1999 0 0,12-9-1471 0 0,1 0 0 0 0,-1 1 0 0 0,-7 7-1 0 0,11-9-367 0 0,1-1 0 0 0,0 1-1 0 0,0 0 1 0 0,0 0 0 0 0,1 0-1 0 0,-1 0 1 0 0,1 0 0 0 0,-1 0-1 0 0,1 0 1 0 0,0 0 0 0 0,-1 6 0 0 0,2-5-76 0 0,-1 1 1 0 0,1 0-1 0 0,1 0 1 0 0,-1 0 0 0 0,0-1-1 0 0,1 1 1 0 0,0 0-1 0 0,0-1 1 0 0,1 1 0 0 0,-1 0-1 0 0,1-1 1 0 0,0 0-1 0 0,5 9 1 0 0,-4-9-22 0 0,0 1 0 0 0,0-1 1 0 0,0 1-1 0 0,1-1 0 0 0,-1 0 0 0 0,1-1 1 0 0,0 1-1 0 0,0 0 0 0 0,0-1 0 0 0,0 0 1 0 0,1 0-1 0 0,7 3 0 0 0,-7-4 36 0 0,1 0-1 0 0,-1 0 0 0 0,1-1 1 0 0,0 0-1 0 0,0 0 1 0 0,-1 0-1 0 0,1-1 0 0 0,0 1 1 0 0,0-2-1 0 0,0 1 1 0 0,0 0-1 0 0,-1-1 0 0 0,12-3 1 0 0,-10 1-114 0 0,0 0 0 0 0,-1 0 1 0 0,0 0-1 0 0,0-1 0 0 0,0 0 1 0 0,0 0-1 0 0,0 0 0 0 0,-1-1 1 0 0,0 1-1 0 0,0-2 0 0 0,6-6 1 0 0,-7 6 75 0 0,0 1 0 0 0,0-1 0 0 0,0 0 0 0 0,-1 0 0 0 0,5-13 0 0 0,-7 17 33 0 0,0 0 1 0 0,0 0-1 0 0,-1 0 1 0 0,1 0-1 0 0,-1 0 1 0 0,0 0-1 0 0,1 0 0 0 0,-1 0 1 0 0,0 0-1 0 0,0 0 1 0 0,-1 0-1 0 0,1 0 1 0 0,0 0-1 0 0,-1 0 1 0 0,1 0-1 0 0,-1 0 1 0 0,1 0-1 0 0,-1 0 1 0 0,0 1-1 0 0,0-1 1 0 0,0 0-1 0 0,0 0 1 0 0,0 1-1 0 0,0-1 1 0 0,-2-1-1 0 0,1 1-51 0 0,-1 0-1 0 0,1 0 0 0 0,-1 1 0 0 0,0-1 1 0 0,1 1-1 0 0,-1 0 0 0 0,0 0 1 0 0,0 0-1 0 0,0 0 0 0 0,0 1 1 0 0,0-1-1 0 0,-3 0 0 0 0,-39 0-616 0 0,31 1 578 0 0,0 0-2232 0 0,1 0-3558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8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15 2 17503 0 0,'-3'-2'5680'0'0,"2"3"-5617"0"0,1-1 0 0 0,-1 0 0 0 0,1 1 0 0 0,0-1 0 0 0,-1 1 0 0 0,1-1-1 0 0,0 1 1 0 0,-1-1 0 0 0,1 1 0 0 0,0-1 0 0 0,0 1 0 0 0,-1-1 0 0 0,1 1 0 0 0,0-1-1 0 0,0 1 1 0 0,0-1 0 0 0,0 1 0 0 0,0 0 0 0 0,0-1 0 0 0,0 1 0 0 0,0-1 0 0 0,0 1-1 0 0,0 0 1 0 0,0 15 702 0 0,3 32-4 0 0,-3 55 0 0 0,-2-35 42 0 0,4 170 115 0 0,-2-219-822 0 0,-2-1-1 0 0,-5 30 0 0 0,8-37-126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9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68 16959 0 0,'0'0'6456'0'0,"4"-9"-2256"0"0,0 7-4185 0 0,1 0-1 0 0,0 1 1 0 0,0 0 0 0 0,0-1-1 0 0,0 1 1 0 0,0 1 0 0 0,8-1-1 0 0,18-3 93 0 0,29-17-210 0 0,-25 8 30 0 0,-28 11 43 0 0,-1 0-1 0 0,1 0 1 0 0,0 0-1 0 0,0 1 1 0 0,0 1-1 0 0,9-1 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70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26 18055 0 0,'0'0'6871'0'0,"16"-5"-5787"0"0,2 4-625 0 0,34-6-1 0 0,-34 4-114 0 0,34-1 0 0 0,-50 4-360 0 0,0 0-80 0 0,-1 0 0 0 0,1 0 0 0 0,-1 0 0 0 0,1 0 0 0 0,-1-1 0 0 0,1 1 0 0 0,-1 0 0 0 0,1-1 0 0 0,-1 1 0 0 0,1-1 0 0 0,-1 1 0 0 0,0-1 0 0 0,3-1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2.0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20 286 12299 0 0,'-19'6'5306'0'0,"29"-10"-3252"0"0,120-39-1390 0 0,81-25 426 0 0,102-22-1090 0 0,-215 50-179 0 0,-69 26 64 0 0,58-18 0 0 0,-71 31-762 0 0,-16 1 821 0 0,0 0 0 0 0,0 0 0 0 0,0 0 0 0 0,-1 0 0 0 0,1 0 0 0 0,0 0 0 0 0,0 1-1 0 0,0-1 1 0 0,0 0 0 0 0,-1 0 0 0 0,1 0 0 0 0,0 0 0 0 0,0 0 0 0 0,0 0 0 0 0,0 1 0 0 0,0-1 0 0 0,0 0 0 0 0,-1 0 0 0 0,1 0 0 0 0,0 0 0 0 0,0 1 0 0 0,0-1 0 0 0,0 0 0 0 0,0 0 0 0 0,0 0 0 0 0,0 1 0 0 0,0-1-1 0 0,0 0 1 0 0,0 0 0 0 0,0 0 0 0 0,0 1 0 0 0,0-1 0 0 0,0 0 0 0 0,0 0 0 0 0,0 0 0 0 0,0 1 0 0 0,0-1 0 0 0,0 0 0 0 0,0 0 0 0 0,0 0 0 0 0,0 0 0 0 0,0 1 0 0 0,0-1 0 0 0,0 0 0 0 0,1 0 0 0 0,-1 0 0 0 0,0 0 0 0 0,0 1-1 0 0,0-1 1 0 0,0 0 0 0 0,0 0 0 0 0,1 0 0 0 0,-1 0 0 0 0,0 0 0 0 0,0 0 0 0 0,0 1 0 0 0,0-1 0 0 0,1 0 0 0 0,-1 0 0 0 0,0 0 0 0 0,0 0 0 0 0,0 0 0 0 0,1 0 0 0 0,-1 0 0 0 0,0 0 0 0 0,0 0 0 0 0,0 0 0 0 0,1 0-1 0 0,-5 3-767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71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9 29 16783 0 0,'-8'0'8816'0'0,"20"-4"-8478"0"0,1 1 1 0 0,-1 0-1 0 0,1 1 0 0 0,0 0 0 0 0,0 1 0 0 0,17 1 0 0 0,16-2-61 0 0,-5-3-189 0 0,-17 2 35 0 0,35-1 1 0 0,-59 4-156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2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113 31 12640 0 0,'0'0'618'0'0,"-14"-7"1178"0"0,11 7-1160 0 0,0 0 0 0 0,1 0 0 0 0,-1 1 0 0 0,0 0 0 0 0,0-1 0 0 0,0 1 0 0 0,0 0 0 0 0,1 0 1 0 0,-1 1-1 0 0,-4 1 0 0 0,3 0-220 0 0,0 0 1 0 0,0 1-1 0 0,0-1 1 0 0,0 1 0 0 0,-5 6-1 0 0,4-5-265 0 0,1 1 1 0 0,0 0-1 0 0,1 0 0 0 0,0 0 1 0 0,0 0-1 0 0,0 0 0 0 0,0 1 1 0 0,1 0-1 0 0,-2 7 0 0 0,4-11-135 0 0,0 1-1 0 0,0 0 1 0 0,0-1-1 0 0,0 1 1 0 0,1-1-1 0 0,-1 1 1 0 0,1 0 0 0 0,0-1-1 0 0,0 0 1 0 0,0 1-1 0 0,1-1 1 0 0,-1 0-1 0 0,1 1 1 0 0,0-1-1 0 0,-1 0 1 0 0,1 0-1 0 0,1 0 1 0 0,-1 0 0 0 0,0-1-1 0 0,1 1 1 0 0,4 3-1 0 0,3 2-8 0 0,0-1 0 0 0,0 1 0 0 0,1-2-1 0 0,21 11 1 0 0,-29-16-8 0 0,1 0 0 0 0,-1 1 0 0 0,1-1 0 0 0,-1 0-1 0 0,1-1 1 0 0,0 1 0 0 0,-1-1 0 0 0,1 0 0 0 0,0 0 0 0 0,0 0-1 0 0,-1 0 1 0 0,1 0 0 0 0,5-2 0 0 0,-3 0-14 0 0,0 0 0 0 0,0 0 0 0 0,-1 0 0 0 0,1-1 0 0 0,-1 0 0 0 0,0 0-1 0 0,10-7 1 0 0,-8 4 24 0 0,0-1-1 0 0,-1 1 0 0 0,1-1 1 0 0,-1 0-1 0 0,-1 0 0 0 0,1-1 1 0 0,-1 0-1 0 0,-1 0 0 0 0,1 0 1 0 0,5-16-1 0 0,-9 21 18 0 0,0 0 0 0 0,-1 0 0 0 0,1 0-1 0 0,-1 0 1 0 0,1 0 0 0 0,-1 0 0 0 0,0 0 0 0 0,0 1 0 0 0,-1-1 0 0 0,1 0 0 0 0,0 0 0 0 0,-1 0 0 0 0,0 0-1 0 0,0 0 1 0 0,-2-5 0 0 0,1 4 52 0 0,0 1-1 0 0,-1-1 1 0 0,1 0-1 0 0,-1 1 1 0 0,0-1-1 0 0,0 1 1 0 0,-1 0-1 0 0,1 0 1 0 0,-6-4-1 0 0,-2 0-5 0 0,-1 1 1 0 0,1 0-1 0 0,-1 1 1 0 0,0 0-1 0 0,0 1 0 0 0,-17-4 1 0 0,26 8-447 0 0,1-1 1 0 0,0 1 0 0 0,-1 0 0 0 0,1 0-1 0 0,0 0 1 0 0,-1 0 0 0 0,1 0-1 0 0,0 0 1 0 0,-1 1 0 0 0,1-1-1 0 0,-3 2 1 0 0,0-1-1086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3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36 2 17287 0 0,'0'0'1008'0'0,"-3"-2"348"0"0,-6 7 1992 0 0,6 3-2886 0 0,0 0-1 0 0,1 0 0 0 0,1 0 1 0 0,-1 1-1 0 0,1-1 0 0 0,1 0 1 0 0,-1 9-1 0 0,-1 17-144 0 0,-4 27 514 0 0,4-1-1 0 0,8 116 1 0 0,-8-146-1074 0 0,1-26 62 0 0,0 0 1 0 0,1-1-1 0 0,-1 1 1 0 0,1 0-1 0 0,0 0 1 0 0,0 0-1 0 0,1-1 1 0 0,0 8-1 0 0,4-4-5367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4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67 21191 0 0,'0'0'3259'0'0,"20"-5"-2142"0"0,1 3-596 0 0,1-2 0 0 0,-1 0 0 0 0,0-1 0 0 0,39-16 0 0 0,-16 9-506 0 0,-33 9-34 0 0,23-7-1 0 0,-33 9-156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5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19 16439 0 0,'0'0'6071'0'0,"17"-3"-2544"0"0,10-2-2963 0 0,1 1-261 0 0,49-3 0 0 0,-44 7-503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6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8 1 12672 0 0,'-7'0'10485'0'0,"20"5"-9109"0"0,-9-3-1166 0 0,0 0 0 0 0,0-1 0 0 0,0 0 0 0 0,1 0 0 0 0,4 1 0 0 0,28 0 569 0 0,0-1 0 0 0,60-8 0 0 0,1 5-287 0 0,-62 2-387 0 0,-34 0-84 0 0,2 0 126 0 0,-1 0 0 0 0,1 0 0 0 0,-1 0 0 0 0,1 0 1 0 0,-1 1-1 0 0,1 0 0 0 0,-1 0 0 0 0,4 1 0 0 0,-5-1-132 0 0,-1 0-27 0 0,-1-1-53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10336 0 0,'0'0'5992'0'0,"19"8"-5434"0"0,-16-8-406 0 0,1 1 0 0 0,-1-1 0 0 0,0 0 0 0 0,0 0 0 0 0,1-1 0 0 0,3 0 0 0 0,10 0-127 0 0,-14 1-7 0 0,0 0-1 0 0,0 0 1 0 0,-1 0-1 0 0,1 0 0 0 0,0 1 1 0 0,-1-1-1 0 0,1 1 0 0 0,0 0 1 0 0,-1 0-1 0 0,1 0 1 0 0,-1 0-1 0 0,1 0 0 0 0,-1 0 1 0 0,1 1-1 0 0,-1 0 0 0 0,0-1 1 0 0,0 1-1 0 0,0 0 0 0 0,0 0 1 0 0,0 0-1 0 0,0 0 1 0 0,0 0-1 0 0,-1 0 0 0 0,1 1 1 0 0,-1-1-1 0 0,1 0 0 0 0,-1 1 1 0 0,0 0-1 0 0,0-1 1 0 0,0 1-1 0 0,-1-1 0 0 0,1 1 1 0 0,0 0-1 0 0,-1 0 0 0 0,0-1 1 0 0,0 1-1 0 0,0 5 0 0 0,-1 7 241 0 0,-1-1-1 0 0,0 1 0 0 0,-1 0 0 0 0,-6 16 0 0 0,4-13-106 0 0,1 0 1 0 0,-3 19-1 0 0,3-9-40 0 0,0 14-46 0 0,3-28-66 0 0,2 0-1 0 0,0-1 1 0 0,3 15-1 0 0,-3-24-8 0 0,0 1-1 0 0,0-1 1 0 0,1 1 0 0 0,0-1-1 0 0,0 0 1 0 0,0 0-1 0 0,0 0 1 0 0,1 0 0 0 0,0 0-1 0 0,-1 0 1 0 0,1 0-1 0 0,6 5 1 0 0,0-3 2 0 0,-1-1-1 0 0,1 1 1 0 0,0-1-1 0 0,1-1 1 0 0,-1 0 0 0 0,1 0-1 0 0,-1-1 1 0 0,1 0 0 0 0,13 2-1 0 0,2 1 18 0 0,-17-4-42 0 0,1-1-1 0 0,-1 0 0 0 0,0 0 1 0 0,16-2-1 0 0,-14 1-17 0 0,0 0 1 0 0,17 2-1 0 0,-26-2 51 0 0,1 0 0 0 0,-1 0 0 0 0,0 0 0 0 0,1 1 0 0 0,-1-1 0 0 0,0 1-1 0 0,1-1 1 0 0,-1 1 0 0 0,0-1 0 0 0,0 1 0 0 0,0-1 0 0 0,1 1 0 0 0,-1 0-1 0 0,0 0 1 0 0,0 0 0 0 0,0 0 0 0 0,0 0 0 0 0,0 0 0 0 0,-1 0 0 0 0,1 0-1 0 0,0 0 1 0 0,0 0 0 0 0,-1 0 0 0 0,1 0 0 0 0,0 1 0 0 0,-1-1 0 0 0,1 0-1 0 0,-1 0 1 0 0,1 2 0 0 0,-1 2 24 0 0,0 0-1 0 0,0 0 1 0 0,-1 0-1 0 0,1 0 1 0 0,-1 0-1 0 0,-2 7 1 0 0,-1 11 231 0 0,-2 11 71 0 0,-8 17 580 0 0,11-42-863 0 0,1-1 1 0 0,0 1-1 0 0,1 0 0 0 0,0 0 0 0 0,1 0 0 0 0,-1 0 0 0 0,3 11 0 0 0,-2-13-46 0 0,1-1-1 0 0,0 0 0 0 0,0 0 1 0 0,1 0-1 0 0,0 0 1 0 0,0 0-1 0 0,0 0 0 0 0,1-1 1 0 0,0 1-1 0 0,0-1 0 0 0,6 8 1 0 0,-7-11-2 0 0,0 0 1 0 0,0 0 0 0 0,0-1 0 0 0,0 1 0 0 0,0-1-1 0 0,0 1 1 0 0,1-1 0 0 0,-1 0 0 0 0,1 0-1 0 0,-1 0 1 0 0,1 0 0 0 0,-1-1 0 0 0,5 2 0 0 0,39 1-286 0 0,-10 0 253 0 0,-23-1 6 0 0,-9-2 22 0 0,1 1 1 0 0,-1 0 0 0 0,0 0-1 0 0,1 0 1 0 0,-1 0-1 0 0,0 1 1 0 0,0-1 0 0 0,0 1-1 0 0,0 0 1 0 0,0 1 0 0 0,6 4-1 0 0,-2 0 18 0 0,-7-6-13 0 0,1 1 0 0 0,0 0 0 0 0,-1-1-1 0 0,1 1 1 0 0,0-1 0 0 0,0 1 0 0 0,0-1-1 0 0,0 0 1 0 0,0 0 0 0 0,0 0 0 0 0,0 0-1 0 0,1 0 1 0 0,-1-1 0 0 0,0 1-1 0 0,0 0 1 0 0,1-1 0 0 0,-1 0 0 0 0,4 1-1 0 0,-5-2 1 0 0,0 1 0 0 0,0 0 0 0 0,-1 0 0 0 0,1 0-1 0 0,0 0 1 0 0,0 0 0 0 0,-1 0 0 0 0,1 1 0 0 0,0-1-1 0 0,-1 0 1 0 0,1 0 0 0 0,0 0 0 0 0,0 1 0 0 0,-1-1-1 0 0,1 0 1 0 0,-1 1 0 0 0,1-1 0 0 0,0 1 0 0 0,-1-1-1 0 0,1 1 1 0 0,-1-1 0 0 0,1 1 0 0 0,-1-1 0 0 0,1 1-1 0 0,-1-1 1 0 0,1 1 0 0 0,-1 0 0 0 0,0-1 0 0 0,1 1-1 0 0,-1 0 1 0 0,0-1 0 0 0,1 1 0 0 0,-1 0 0 0 0,0-1-1 0 0,0 1 1 0 0,0 0 0 0 0,0 0 0 0 0,0-1 0 0 0,0 2-1 0 0,1 4 21 0 0,-1 1 0 0 0,0-1 0 0 0,-1 12 0 0 0,0-9 138 0 0,0 4-43 0 0,-1-1 1 0 0,0 1 0 0 0,0-1 0 0 0,-1 0 0 0 0,-6 14-1 0 0,7-19-61 0 0,0 0-1 0 0,0 0 1 0 0,0 0 0 0 0,1 0-1 0 0,0 1 1 0 0,0-1-1 0 0,1 1 1 0 0,0-1-1 0 0,2 11 1 0 0,-1-11-58 0 0,0 0-1 0 0,1 0 1 0 0,0 0 0 0 0,0 0-1 0 0,0 0 1 0 0,1 0 0 0 0,0-1-1 0 0,1 0 1 0 0,-1 1 0 0 0,1-1 0 0 0,1 0-1 0 0,-1-1 1 0 0,1 1 0 0 0,0-1-1 0 0,9 8 1 0 0,-2-3-3 0 0,-9-7 11 0 0,0 0 0 0 0,1 0 0 0 0,-1 0 0 0 0,1-1 0 0 0,0 1 0 0 0,5 1 0 0 0,11 6-49 0 0,-17-8 37 0 0,0-1 0 0 0,1 1 0 0 0,-1 0 0 0 0,0-1-1 0 0,1 0 1 0 0,-1 0 0 0 0,1 0 0 0 0,-1 0 0 0 0,1 0 0 0 0,0-1-1 0 0,-1 0 1 0 0,1 0 0 0 0,-1 0 0 0 0,1 0 0 0 0,0 0-1 0 0,3-1 1 0 0,16-6-129 0 0,-20 6 123 0 0,1 0 0 0 0,-1 0-1 0 0,1 0 1 0 0,-1 0 0 0 0,1 0 0 0 0,0 1 0 0 0,-1-1-1 0 0,1 1 1 0 0,0 0 0 0 0,-1 0 0 0 0,1 1-1 0 0,0-1 1 0 0,0 1 0 0 0,-1 0 0 0 0,1-1-1 0 0,-1 2 1 0 0,6 1 0 0 0,-7-2 32 0 0,0 1 0 0 0,0-1-1 0 0,0 1 1 0 0,0 0 0 0 0,0-1 0 0 0,0 1 0 0 0,0 0 0 0 0,0 0-1 0 0,-1 1 1 0 0,1-1 0 0 0,-1 0 0 0 0,1 0 0 0 0,-1 1-1 0 0,0-1 1 0 0,0 1 0 0 0,0-1 0 0 0,1 5 0 0 0,1 5-42 0 0,-1 1 1 0 0,1 19-1 0 0,0-11 106 0 0,0 59-7 0 0,-3-73-58 0 0,0 7 52 0 0,1 1 1 0 0,0-1-1 0 0,4 18 1 0 0,-3-26-97 0 0,-1 1 0 0 0,2-1 1 0 0,-1 1-1 0 0,1-1 0 0 0,-1 0 1 0 0,2 0-1 0 0,-1 0 0 0 0,8 9 0 0 0,-6-11 30 0 0,0 0 0 0 0,0 0-1 0 0,0-1 1 0 0,1 1 0 0 0,-1-2-1 0 0,1 1 1 0 0,-1 0 0 0 0,11 2-1 0 0,-3-2-8 0 0,6 2-202 0 0,-17-4 183 0 0,-1 0 1 0 0,1-1 0 0 0,-1 1 0 0 0,1-1-1 0 0,-1 0 1 0 0,1 0 0 0 0,-1 1-1 0 0,1-1 1 0 0,-1 0 0 0 0,1 0-1 0 0,1-1 1 0 0,-2 1 9 0 0,1 0 0 0 0,-1 0 0 0 0,0 0 0 0 0,0 0 0 0 0,0 0 1 0 0,0 0-1 0 0,0 0 0 0 0,1 0 0 0 0,-1 1 0 0 0,0-1 0 0 0,0 0 0 0 0,0 1 0 0 0,0-1 0 0 0,0 1 0 0 0,0-1 0 0 0,0 1 0 0 0,0-1 0 0 0,0 1 0 0 0,0 0 0 0 0,1 0 0 0 0,2 4 20 0 0,-4-4-1 0 0,0-1 1 0 0,1 1-1 0 0,-1-1 1 0 0,0 1-1 0 0,1-1 1 0 0,-1 0-1 0 0,1 1 0 0 0,-1-1 1 0 0,0 0-1 0 0,1 1 1 0 0,-1-1-1 0 0,1 0 0 0 0,-1 1 1 0 0,1-1-1 0 0,-1 0 1 0 0,1 0-1 0 0,-1 0 1 0 0,1 0-1 0 0,0 1 0 0 0,-1-1 1 0 0,1 0-1 0 0,-1 0 1 0 0,1 0-1 0 0,-1 0 1 0 0,1 0-1 0 0,1 0 0 0 0,-2 0 4 0 0,0 1-1 0 0,1-1 0 0 0,-1 1 0 0 0,1-1 1 0 0,-1 1-1 0 0,0-1 0 0 0,0 1 0 0 0,1-1 1 0 0,-1 1-1 0 0,0-1 0 0 0,0 1 0 0 0,0 0 0 0 0,1-1 1 0 0,-1 1-1 0 0,0 0 0 0 0,0-1 0 0 0,0 1 1 0 0,0-1-1 0 0,0 2 0 0 0,-1 15 163 0 0,-11 24 668 0 0,8-31-745 0 0,1 1 0 0 0,0-1 0 0 0,0 1 0 0 0,1 0 0 0 0,0 13 0 0 0,2-22-81 0 0,0-1 0 0 0,0 1 1 0 0,1-1-1 0 0,-1 1 0 0 0,0-1 0 0 0,1 1 1 0 0,-1-1-1 0 0,1 1 0 0 0,0-1 0 0 0,-1 0 1 0 0,1 1-1 0 0,0-1 0 0 0,0 0 0 0 0,0 1 1 0 0,0-1-1 0 0,0 0 0 0 0,0 0 0 0 0,0 0 1 0 0,2 1-1 0 0,0 0-196 0 0,-1 0 0 0 0,1-1 0 0 0,-1 0 0 0 0,1 1 0 0 0,-1-1 0 0 0,1 0 0 0 0,0 0 0 0 0,5 0 0 0 0,1 0-688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16.70264"/>
      <inkml:brushProperty name="anchorY" value="-1709.7948"/>
      <inkml:brushProperty name="scaleFactor" value="0.5"/>
    </inkml:brush>
  </inkml:definitions>
  <inkml:trace contextRef="#ctx0" brushRef="#br0">666 857 6688 0 0,'0'0'10543'0'0,"-1"2"-10372"0"0,-3 3 424 0 0,3-4-650 0 0,-8 5 640 0 0,7-4-514 0 0,-2 1-40 0 0,1 0-21 0 0,0 0 65 0 0,-1 1 53 0 0,1 1-85 0 0,0 0 31 0 0,0 0-10 0 0,1-1 0 0 0,0 0 0 0 0,0-1 0 0 0,0 1 75 0 0,1 0-96 0 0,1 0-43 0 0,-1-1 10 0 0,1 1-10 0 0,0 0 0 0 0,0 0 0 0 0,0 1 0 0 0,0-1 0 0 0,1 0 0 0 0,-1 0 0 0 0,2 0 0 0 0,-1 0 0 0 0,1 0-112 0 0,0-1 144 0 0,0 1-48 0 0,1-1 16 0 0,-1 1-74 0 0,2 0 20 0 0,1 0 65 0 0,1 1-22 0 0,0 0 217 0 0,1-1-181 0 0,-1 0-20 0 0,1-1-198 0 0,-1-1 168 0 0,0 0 19 0 0,0 0-80 0 0,1 0 32 0 0,0-1 65 0 0,-1 0 53 0 0,1 0-85 0 0,0 0 31 0 0,0-1-10 0 0,0 1 0 0 0,1-2 0 0 0,2 0-112 0 0,0 1 32 0 0,0-1 96 0 0,-1 1-32 0 0,1-1 16 0 0,-2-1 0 0 0,1 0-93 0 0,0-2-67 0 0,1 0 107 0 0,0 0 53 0 0,1-1-14 0 0,0 0-340 0 0,3 0-189 0 0,0-1 546 0 0,-2 0 241 0 0,-1 0-22 0 0,-1 1 54 0 0,-2 0-322 0 0,0-2 92 0 0,-1 0-130 0 0,-1 0 108 0 0,1-1-36 0 0,0-2-212 0 0,0-1-272 0 0,0-2 335 0 0,0 2 164 0 0,-1-1-45 0 0,-1 2 42 0 0,-1 0 0 0 0,-1 0 0 0 0,-1 0 0 0 0,0 1 0 0 0,0-2 0 0 0,-1 1 0 0 0,0-1 0 0 0,0-1 234 0 0,-1 0 35 0 0,0 2 32 0 0,0-1 7 0 0,0 1-210 0 0,0 0 14 0 0,0 1-27 0 0,-1 0-4 0 0,0 0-94 0 0,0 0 138 0 0,-1 1-157 0 0,1 0 160 0 0,-1 0-76 0 0,0 1 24 0 0,-1 0-4 0 0,1 0 0 0 0,-1 1-84 0 0,0 0 24 0 0,0-1-12 0 0,-1 1 0 0 0,0 1 0 0 0,0-1 0 0 0,-2 1 150 0 0,1-2-25 0 0,0 1 16 0 0,0 1 3 0 0,-1-1-270 0 0,0 2 30 0 0,0-1-44 0 0,-2 0 185 0 0,1 0 187 0 0,-1 0-24 0 0,-1-1 104 0 0,0 0-373 0 0,0 1 111 0 0,-2 1 25 0 0,2 1-96 0 0,-1 1 31 0 0,-1-2-10 0 0,0 1 75 0 0,0 0-96 0 0,0 0 31 0 0,1 0-10 0 0,0 1 103 0 0,0 0-132 0 0,0 0 137 0 0,1 1-135 0 0,0 0 152 0 0,0 0-157 0 0,0 1 160 0 0,0 1-10 0 0,-1-1 23 0 0,1 1 0 0 0,-2 1 3 0 0,1-1-168 0 0,1 0 48 0 0,-1 0-24 0 0,1 0 0 0 0,1 0 0 0 0,0 1 0 0 0,-1 1 0 0 0,-1 0 0 0 0,0 1 0 0 0,-2 1 0 0 0,-1 2 0 0 0,0 0 0 0 0,1 0 0 0 0,1-2 0 0 0,1 1 0 0 0,2-2 0 0 0,1 1 252 0 0,0 0 208 0 0,-1 2-174 0 0,-1 1-129 0 0,1 0-62 0 0,0 1 111 0 0,0 1 206 0 0,0 0-280 0 0,-2 1-133 0 0,1 0 34 0 0,2-2-33 0 0,-1 1 0 0 0,1-1 0 0 0,1 0-74 0 0,0-2 95 0 0,1 1-32 0 0,0 0 11 0 0,1-1 0 0 0,0 2 0 0 0,0 0 0 0 0,-1-1 75 0 0,0 4-96 0 0,1-1 31 0 0,-1 2-10 0 0,1 0 0 0 0,-1 2 0 0 0,0 1 0 0 0,0-2 0 0 0,0-1 0 0 0,2 0 0 0 0,0-1 0 0 0,1-2 0 0 0,0-1 0 0 0,0-1 0 0 0,0 2 0 0 0,1 0 0 0 0,0 0 0 0 0,1 0 0 0 0,0 0 0 0 0,0 1 0 0 0,0-1 0 0 0,1 0 0 0 0,0 1 0 0 0,0-1 0 0 0,1-1 0 0 0,-1 0 0 0 0,0-1 0 0 0,0-1 0 0 0,0 1 0 0 0,1 1 0 0 0,1 0 0 0 0,0 0 0 0 0,0 2 0 0 0,1 0 0 0 0,0 0 0 0 0,1-1 0 0 0,-1-2 0 0 0,2 3 0 0 0,0 0 0 0 0,-1 0 0 0 0,1 1 0 0 0,-1-2 0 0 0,-1 0 0 0 0,2-1 0 0 0,-1-1 0 0 0,0 0 0 0 0,2 1 0 0 0,-1-1 0 0 0,1 0 0 0 0,-1-1 0 0 0,0 0 0 0 0,2 0-130 0 0,-1-1 83 0 0,1 0 52 0 0,1-1-213 0 0,-1 1 264 0 0,0-1-158 0 0,-1-2 123 0 0,0 1-32 0 0,0-1 11 0 0,0 0 0 0 0,1 0 0 0 0,2 0-74 0 0,4 2 95 0 0,0 0-32 0 0,0-1 11 0 0,2-1 0 0 0,0-1 75 0 0,-1 0 53 0 0,-1-1 17 0 0,-1 0 3 0 0,2-1-173 0 0,1-1-71 0 0,2-1-243 0 0,0 1 233 0 0,-1-1 108 0 0,-2 1-30 0 0,0 1 28 0 0,-2-1 0 0 0,-1 0 0 0 0,0 1 0 0 0,3-2 0 0 0,3 0 0 0 0,2-1 0 0 0,1-1 0 0 0,-2 1 0 0 0,-3 0-84 0 0,0-1 108 0 0,-2-1-36 0 0,-1 1 12 0 0,-1 1 0 0 0,-2-1 0 0 0,0 0 112 0 0,-2 0 62 0 0,0-1 7 0 0,2 0 8 0 0,2-1-221 0 0,2-2 64 0 0,1 0-32 0 0,1 0-158 0 0,5-5-534 0 0,2-2 880 0 0,0-2-144 0 0,-2 0 146 0 0,-3 2 17 0 0,-1-1-171 0 0,-1 1-553 0 0,0-1 567 0 0,-2 2 168 0 0,-2 2-38 0 0,-1-1-360 0 0,-1 0-899 0 0,0 0 904 0 0,-2 0 391 0 0,-1 2-84 0 0,0-2-62 0 0,0-1-596 0 0,-1 0 414 0 0,-1 0 536 0 0,-1 1-24 0 0,-1 0 98 0 0,0-2-356 0 0,1-3-1859 0 0,-2-1 2610 0 0,1 0-694 0 0,-2 0 284 0 0,0 2 25 0 0,0 1-483 0 0,-1-2 28 0 0,0 1-37 0 0,0-1-16 0 0,-1 1 0 0 0,0 0 0 0 0,0 1 0 0 0,0 0 0 0 0,0 1 0 0 0,0-1 0 0 0,0 1 0 0 0,0-1 0 0 0,0 1 0 0 0,0-2 0 0 0,0 1 0 0 0,-1 0 0 0 0,1 0 0 0 0,-1 1 0 0 0,0 0 0 0 0,0 0 0 0 0,0 0 0 0 0,-1 1 0 0 0,0-2-214 0 0,-1-1-304 0 0,0 0 354 0 0,0 2 167 0 0,0 1-46 0 0,0 2 43 0 0,0 1 0 0 0,0 1 0 0 0,0 1 0 0 0,-1 1 0 0 0,1 0 0 0 0,0 0 252 0 0,-1-1-62 0 0,1 2 42 0 0,-2-2-151 0 0,-1-2-553 0 0,-2-3 373 0 0,0 1 103 0 0,0 0-40 0 0,1 2 36 0 0,-1 1 0 0 0,2 2 0 0 0,0 0 0 0 0,-1 0 0 0 0,0 0 0 0 0,0 1 0 0 0,-1 1 0 0 0,1 0 0 0 0,-1 2 224 0 0,1 0-64 0 0,0 0 32 0 0,-1 0 0 0 0,0 1-224 0 0,1 0 64 0 0,0 0-32 0 0,0 0 0 0 0,0 0-84 0 0,0 1-41 0 0,-1-1 6 0 0,0 1-18 0 0,0-1 161 0 0,0 0-47 0 0,0 1-51 0 0,1-1 95 0 0,1 1-32 0 0,-1 1 11 0 0,0 0-74 0 0,-1-1 95 0 0,-1 0-32 0 0,0 0 11 0 0,0-1 0 0 0,-1 1 122 0 0,1 0 30 0 0,0 0-2 0 0,0 0 20 0 0,0 1-321 0 0,0 1 27 0 0,-1 1-45 0 0,-2 0-5 0 0,0-1 204 0 0,-1 2-60 0 0,1-1 30 0 0,0-1 0 0 0,1 1 0 0 0,1-1-84 0 0,0-1 108 0 0,0 1-36 0 0,0 0 12 0 0,0-1 0 0 0,-1 0 0 0 0,1 0 122 0 0,1 1 58 0 0,0 0 0 0 0,-2 1-92 0 0,1 0-268 0 0,-1 0 61 0 0,1 0-49 0 0,0 0 309 0 0,1 0-14 0 0,1-1 22 0 0,0 1 21 0 0,0 1-340 0 0,0 0 33 0 0,0 1-48 0 0,1 0-5 0 0,0-1 222 0 0,-1 0-64 0 0,-1 0 32 0 0,0 0 0 0 0,0 0 0 0 0,1-2 0 0 0,-1 0 0 0 0,1-1 0 0 0,0 2 0 0 0,0 0 0 0 0,-1 1 0 0 0,1 0 0 0 0,-1 2 0 0 0,0-1 0 0 0,0 1 0 0 0,0 0 0 0 0,1 0 0 0 0,-1 0 0 0 0,1 0 187 0 0,1 0-44 0 0,0 0 33 0 0,0-1-2 0 0,1 2-203 0 0,0-1 58 0 0,0 1-29 0 0,0 1 0 0 0,0-1 0 0 0,0 1 0 0 0,0 0 0 0 0,0 0 0 0 0,0 0-140 0 0,-1 0-25 0 0,0 0-20 0 0,1 1-5 0 0,-1 0 362 0 0,1 0-38 0 0,-1 0 51 0 0,1 0 4 0 0,0 1-361 0 0,0-2 39 0 0,0 0-52 0 0,0 0-5 0 0,1 0 222 0 0,0 2-64 0 0,-1-1 32 0 0,2 2 0 0 0,-1-1 0 0 0,0 1 0 0 0,0 0 0 0 0,0 0 0 0 0,0 1-84 0 0,-1 1 108 0 0,1 0-36 0 0,-1-1 12 0 0,1 1 0 0 0,0-1 0 0 0,0 2 0 0 0,0-1 0 0 0,1 1 0 0 0,0-1 0 0 0,0 0-74 0 0,1-1 95 0 0,0 1-32 0 0,-1-1 11 0 0,1 0 0 0 0,-1 0 0 0 0,1 0 0 0 0,0 0 0 0 0,0 0 0 0 0,0 0-74 0 0,1 0 95 0 0,0 2-32 0 0,-1-1 11 0 0,1 0 0 0 0,-1 0-74 0 0,0 2 95 0 0,-1 1-32 0 0,0 0 11 0 0,1-1 0 0 0,0 0 0 0 0,0-1 0 0 0,0-2 0 0 0,0 4 0 0 0,0-1 0 0 0,0 1 0 0 0,0 0 0 0 0,1 0 0 0 0,-1 1 0 0 0,2 0 0 0 0,-1-2 0 0 0,2 0 0 0 0,-1-1 0 0 0,0 0 0 0 0,1 1 206 0 0,1-1 15 0 0,-1 0 27 0 0,0 2-181 0 0,-1 2-645 0 0,0 2 641 0 0,-2 1 466 0 0,1 1-403 0 0,0 0-132 0 0,0-3 50 0 0,2 1-44 0 0,0 0 0 0 0,2-1 0 0 0,-1-1 0 0 0,1-1 0 0 0,1 3 0 0 0,0 1 0 0 0,1 1 0 0 0,-1 1 0 0 0,2 0-177 0 0,1 2-640 0 0,0-1 1039 0 0,1-1-346 0 0,0-4 124 0 0,0-2 0 0 0,1-1 0 0 0,1-1 0 0 0,1-1 0 0 0,-1-2 0 0 0,1 1 0 0 0,1 0 0 0 0,-1 0 0 0 0,-1-2 0 0 0,-1 1 0 0 0,0-2 0 0 0,0-1 0 0 0,-1 1 0 0 0,1 0 0 0 0,-1 0 0 0 0,1 0 0 0 0,-1 0 0 0 0,0-1 0 0 0,0 0 0 0 0,0 0 0 0 0,0-1 0 0 0,1 2 0 0 0,2 1 224 0 0,0 1-17 0 0,0-1 28 0 0,0-1 3 0 0,2 2-978 0 0,1-1 868 0 0,2 0 336 0 0,2 0-352 0 0,-1-1-116 0 0,-2-1 44 0 0,-1 1-40 0 0,1-1 0 0 0,1-3-168 0 0,1-2-316 0 0,-1-1 332 0 0,0 3 156 0 0,-2 2-44 0 0,-1 2 40 0 0,0 2 0 0 0,1-1 0 0 0,0 0 0 0 0,0-2 0 0 0,-1-2 0 0 0,-1 0 0 0 0,1 0 0 0 0,0-1 0 0 0,0-1 0 0 0,-1 0 0 0 0,-1-2 0 0 0,-1-1 0 0 0,0-1 0 0 0,0-1 0 0 0,-2 0 0 0 0,1 1 0 0 0,-1 2 0 0 0,0 1 0 0 0,0 0 0 0 0,1-2 0 0 0,0 0 0 0 0,-1 0 0 0 0,2-2 0 0 0,3 0 187 0 0,0-1 21 0 0,-1 1 5 0 0,3 1 21 0 0,2 2-274 0 0,2 0-90 0 0,3 1-354 0 0,-1 1 332 0 0,0-1 156 0 0,-2 0-44 0 0,-2-1 40 0 0,-1 0 0 0 0,0-3 0 0 0,-1 0 0 0 0,-1 0 0 0 0,0 1 0 0 0,-1 0 0 0 0,0 1 0 0 0,0-1 0 0 0,1 0 0 0 0,-1-2 0 0 0,1-3 0 0 0,2-3 168 0 0,0-1 46 0 0,0 1 6 0 0,0 0-167 0 0,2 2-610 0 0,1 3 621 0 0,2 1 456 0 0,-2 1-400 0 0,-1 0-124 0 0,-2 1 46 0 0,-2 1-42 0 0,1-3-186 0 0,3 0-330 0 0,-1 1 353 0 0,1 0 354 0 0,-2 1-17 0 0,0 1 74 0 0,-1-1 4 0 0,1 0-481 0 0,1-1-244 0 0,1-2 310 0 0,3-1 167 0 0,0-1-47 0 0,1-3 43 0 0,-1 0 224 0 0,-1-1 263 0 0,-1 1-332 0 0,-3 0-157 0 0,-1 0 42 0 0,-1-1-40 0 0,0 1 0 0 0,2-1 0 0 0,1 0 0 0 0,-1-2 0 0 0,1 0 0 0 0,-1 0 0 0 0,-1 1 0 0 0,0 0 0 0 0,2-2-214 0 0,2-1-500 0 0,0-1 1549 0 0,-2 0-990 0 0,4-5 77 0 0,-3-1 462 0 0,4-5-496 0 0,-4 3 158 0 0,-2 3-242 0 0,-3 2-373 0 0,-3 3 589 0 0,-1 3 227 0 0,-2 2-25 0 0,-2 2 54 0 0,0 1-322 0 0,-1-2 92 0 0,0-2-46 0 0,-1 0 0 0 0,1 0 0 0 0,-1 1 0 0 0,1-3 0 0 0,1-1-186 0 0,0-1-340 0 0,0 0 544 0 0,-1-1 512 0 0,0 1-582 0 0,0 2-472 0 0,0 0 594 0 0,-2 1 151 0 0,1 2-16 0 0,-1 1-93 0 0,1 1-572 0 0,0-2 520 0 0,0-2 359 0 0,1-2-507 0 0,0 0-441 0 0,0-2 403 0 0,1 2 129 0 0,-1 1-46 0 0,0 2 43 0 0,-1 2 187 0 0,1 1 30 0 0,-1 0 31 0 0,0 0 4 0 0,-1 0-294 0 0,0 0 84 0 0,1 1-42 0 0,0-1 0 0 0,-1 0 0 0 0,0 0 0 0 0,0 0 0 0 0,-1 0 0 0 0,1-1 0 0 0,-1 1 0 0 0,1-1 0 0 0,0 0 0 0 0,0-1 0 0 0,0 0 0 0 0,0 1 0 0 0,0 0 0 0 0,-1-1 0 0 0,1 0 0 0 0,-1 0 0 0 0,1 1 0 0 0,-1 1 0 0 0,1 0 0 0 0,0 1 0 0 0,-1 0 0 0 0,1 0 0 0 0,-1 0 0 0 0,1 1 0 0 0,-1-2 0 0 0,0 1 0 0 0,0-1 0 0 0,-1 0 0 0 0,0-2-149 0 0,-1 0-284 0 0,0 0 295 0 0,1 0 142 0 0,-1 0-40 0 0,0 0 36 0 0,1 0 150 0 0,0 2 40 0 0,0-1 17 0 0,0 1 6 0 0,0 0-249 0 0,1 1 72 0 0,-1 1-36 0 0,0-1-149 0 0,-2 0-294 0 0,1 0 309 0 0,0 1 136 0 0,0-1-38 0 0,0 0 36 0 0,-1 0 0 0 0,1 0 0 0 0,0 0 0 0 0,-1-1 0 0 0,1 0 0 0 0,0-1 0 0 0,-1 2 0 0 0,1 0 0 0 0,0 0 0 0 0,-1 1 0 0 0,1-1 0 0 0,-1 0 0 0 0,1 1 0 0 0,-1 0 0 0 0,0-1 0 0 0,1 0 0 0 0,-2 0 0 0 0,-1-2 0 0 0,1 0 0 0 0,-1 1 0 0 0,1 1 0 0 0,0-1 0 0 0,0 2 224 0 0,1 0-64 0 0,-2 0 32 0 0,1 0 0 0 0,-1 1-364 0 0,0-2-185 0 0,-1 1 236 0 0,1-2 123 0 0,-2 1-34 0 0,1-1 32 0 0,1 2 140 0 0,0-1 26 0 0,0 1 19 0 0,2 0 4 0 0,1 1-221 0 0,-1 0 64 0 0,0 1-32 0 0,0 0 0 0 0,0 0 0 0 0,-2-2 0 0 0,0 0 0 0 0,-1-1 0 0 0,0-1 0 0 0,-1 0 0 0 0,0 1 0 0 0,1 2 0 0 0,-1 1 0 0 0,0 0 0 0 0,0 1 0 0 0,0 1 0 0 0,1-1 0 0 0,-1-1 0 0 0,0-2 0 0 0,1 1-112 0 0,1 0-42 0 0,0 1 4 0 0,1 1-19 0 0,0 0 310 0 0,0-1-14 0 0,0 0 22 0 0,-1 0 21 0 0,-2-1-200 0 0,0 0 58 0 0,-2-2-28 0 0,-1 1 0 0 0,0 1 0 0 0,-1-1 0 0 0,2 1 0 0 0,0 1 0 0 0,1 1 0 0 0,-1-1 0 0 0,0 2-149 0 0,1 1-23 0 0,1 1-12 0 0,-1 0-16 0 0,2 0 235 0 0,-3-1-69 0 0,2 0 34 0 0,-1-1 140 0 0,-1 0 259 0 0,0 1-271 0 0,0-1-132 0 0,1 1 37 0 0,-1-1-33 0 0,-2 1 0 0 0,1-1 0 0 0,1 1 0 0 0,0-1 0 0 0,0 0 0 0 0,1 1-429 0 0,-6-2-1315 0 0,0 0 2216 0 0,-1 2-655 0 0,0 0 430 0 0,-2 1-172 0 0,1 1-151 0 0,0 0-4 0 0,2 1 20 0 0,0 0-83 0 0,-3 1 99 0 0,0 1 44 0 0,-2 0-123 0 0,-2 1-69 0 0,-1-1-282 0 0,0 0-361 0 0,1 0-88 0 0,0-2-246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1669 4832 0 0,'3'-8'13938'0'0,"-2"6"-12733"0"0,7-2-948 0 0,-8 4-245 0 0,1 0-1 0 0,-1 0 1 0 0,1-1 0 0 0,-1 1-1 0 0,1 0 1 0 0,-1 0-1 0 0,1 0 1 0 0,-1-1-1 0 0,1 1 1 0 0,-1 0-1 0 0,1-1 1 0 0,-1 1-1 0 0,0 0 1 0 0,1-1-1 0 0,-1 1 1 0 0,1 0-1 0 0,-1-1 1 0 0,0 1-1 0 0,0-1 1 0 0,1 1-1 0 0,-1-1 1 0 0,20-33 587 0 0,-13 25-462 0 0,-2-1 0 0 0,9-16-1 0 0,-9 15-88 0 0,0 0 0 0 0,1 1 0 0 0,1 0 0 0 0,8-12 0 0 0,-14 21-42 0 0,0 0 0 0 0,0 0 0 0 0,0 0-1 0 0,0 0 1 0 0,0 0 0 0 0,0 0-1 0 0,0 1 1 0 0,0-1 0 0 0,1 0 0 0 0,-1 0-1 0 0,0 1 1 0 0,0-1 0 0 0,1 1 0 0 0,-1-1-1 0 0,0 1 1 0 0,1-1 0 0 0,-1 1-1 0 0,0 0 1 0 0,3 0 0 0 0,-3-1 23 0 0,0 1 3 0 0,0 0 0 0 0,0 0 0 0 0,0 0-1 0 0,0 0 1 0 0,-1 0 0 0 0,1 0 0 0 0,0 0-1 0 0,0 0 1 0 0,0 0 0 0 0,0 0 0 0 0,0 0-1 0 0,0 1 1 0 0,0-1 0 0 0,0 0 0 0 0,0 1-1 0 0,0-1 1 0 0,-1 0 0 0 0,1 1 0 0 0,0-1-1 0 0,0 1 1 0 0,0 0 0 0 0,-1-1 0 0 0,1 1-1 0 0,0-1 1 0 0,-1 1 0 0 0,1 0 0 0 0,0 1-1 0 0,1-1 30 0 0,-1 0-19 0 0,1-1-1 0 0,0 0 1 0 0,0 0 0 0 0,0 0 0 0 0,0 0 0 0 0,-1 0 0 0 0,1 0 0 0 0,0-1 0 0 0,0 1 0 0 0,0-1-1 0 0,2 0 1 0 0,3-5-10 0 0,0 0-1 0 0,-1 0 1 0 0,1-1-1 0 0,-2 1 1 0 0,8-11-1 0 0,-7 9-24 0 0,-1 1-7 0 0,-3 5 0 0 0,0 0 0 0 0,0-1 0 0 0,0 1 0 0 0,-1-1 0 0 0,1 0 0 0 0,-1 0 0 0 0,1 1 0 0 0,0-6 0 0 0,4-10 0 0 0,10-19 0 0 0,6-18 0 0 0,-20 46 0 0 0,0 1 0 0 0,0 1 0 0 0,0-1 0 0 0,1 1 0 0 0,0 0 0 0 0,0 0 0 0 0,1 0 0 0 0,0 0 0 0 0,0 0 0 0 0,0 1 0 0 0,8-9 0 0 0,-10 14 51 0 0,0 0-1 0 0,0 1 0 0 0,0-1 1 0 0,0 1-1 0 0,0-1 1 0 0,0 1-1 0 0,0 0 0 0 0,-1 0 1 0 0,1 0-1 0 0,0 0 0 0 0,0 0 1 0 0,0 0-1 0 0,0 0 0 0 0,0 1 1 0 0,3 0-1 0 0,8 1 182 0 0,-2-1-222 0 0,-9 0-10 0 0,-1-1 0 0 0,1 1 0 0 0,-1-1 0 0 0,1 0 0 0 0,-1 0 0 0 0,1 0 0 0 0,-1 0 0 0 0,1 0 0 0 0,0 0 0 0 0,-1 0 0 0 0,1 0 0 0 0,-1 0 0 0 0,1-1 0 0 0,-1 1 0 0 0,1-1 0 0 0,-1 1 0 0 0,1-1 0 0 0,-1 0 0 0 0,1 1 0 0 0,1-3 0 0 0,6-3 51 0 0,1-1-1 0 0,-2-1 0 0 0,1 1 0 0 0,8-11 1 0 0,-13 13-24 0 0,0 0-1 0 0,-1 1 1 0 0,0-1 0 0 0,0 0 0 0 0,-1 0 0 0 0,1-1 0 0 0,-1 1-1 0 0,0 0 1 0 0,0-1 0 0 0,1-7 0 0 0,1-9 37 0 0,2-1-1 0 0,1 1 1 0 0,0 1-1 0 0,2-1 1 0 0,0 1 0 0 0,15-22-1 0 0,-22 39-63 0 0,0 0 0 0 0,0 0 0 0 0,0 1 0 0 0,1-1 0 0 0,0 1 0 0 0,-1 0 0 0 0,1-1 0 0 0,1 1 0 0 0,-1 1 0 0 0,0-1 0 0 0,1 0 0 0 0,-1 1 0 0 0,1 0 0 0 0,0 0 0 0 0,0 0 0 0 0,0 0 0 0 0,0 0 0 0 0,4 0 0 0 0,-5 1 0 0 0,0 1 0 0 0,0-1 0 0 0,1 0 0 0 0,-1 0 0 0 0,0 0 0 0 0,0 0 0 0 0,0 0 0 0 0,0-1 0 0 0,0 1 0 0 0,0-1 0 0 0,0 0 0 0 0,-1 0 0 0 0,4-3 0 0 0,67-73 145 0 0,-72 77-143 0 0,3-4 45 0 0,-1 0 1 0 0,1 1-1 0 0,-1-1 1 0 0,-1 0-1 0 0,1-1 1 0 0,-1 1-1 0 0,4-11 1 0 0,-2-2 64 0 0,3-21 0 0 0,4-17-181 0 0,13 6-533 0 0,-21 43 681 0 0,0 0 1 0 0,1 1-1 0 0,8-11 0 0 0,-6 7 456 0 0,-5 9-273 0 0,17 2-94 0 0,-17 0-187 0 0,1 1 2 0 0,9 0 42 0 0,-9-2-1 0 0,-1 1-1 0 0,0-1 1 0 0,1 0 0 0 0,-1 1-1 0 0,0-1 1 0 0,0 0 0 0 0,1 0 0 0 0,-1 0-1 0 0,0 0 1 0 0,1 0 0 0 0,-1 0-1 0 0,0 0 1 0 0,1 0 0 0 0,-1 0 0 0 0,0-1-1 0 0,1 1 1 0 0,-1-1 0 0 0,0 1-1 0 0,0-1 1 0 0,1 1 0 0 0,-1-1 0 0 0,0 0-1 0 0,0 1 1 0 0,0-1 0 0 0,0 0-1 0 0,0 0 1 0 0,2-2 0 0 0,4-6-33 0 0,-1-1 0 0 0,0 0 0 0 0,-1-1 0 0 0,0 1 0 0 0,5-16 0 0 0,6-12 80 0 0,-12 28-71 0 0,-1 1 0 0 0,0-1 0 0 0,0 0 0 0 0,1-19 0 0 0,-3 20 0 0 0,0 0 0 0 0,1 0 0 0 0,0 0 0 0 0,1 1 0 0 0,0-1 0 0 0,7-15 0 0 0,-9 20 0 0 0,-1 3 0 0 0,1 0 0 0 0,-1 0 0 0 0,0 1 0 0 0,0-1 0 0 0,1 0 0 0 0,-1 0 0 0 0,0 1 0 0 0,1-1 0 0 0,-1 0 0 0 0,1 1 0 0 0,-1-1 0 0 0,1 0 0 0 0,-1 1 0 0 0,1-1 0 0 0,-1 1 0 0 0,1-1 0 0 0,0 1 0 0 0,-1-1 0 0 0,1 1 0 0 0,1-1 0 0 0,0 0 0 0 0,1 0 0 0 0,-1 0 0 0 0,0 1 0 0 0,0-1 0 0 0,1 1 0 0 0,-1-1 0 0 0,0 1 0 0 0,1 0 0 0 0,-1 0 0 0 0,1 0 0 0 0,-1 0 0 0 0,3 1 0 0 0,4 0 0 0 0,9 1 0 0 0,-16-2 0 0 0,1 1 0 0 0,0-1 0 0 0,0 0 0 0 0,0 0 0 0 0,0 0 0 0 0,-1 0 0 0 0,5-1 0 0 0,-2 0-9 0 0,0 0 1 0 0,-1-1-1 0 0,1 0 0 0 0,-1 0 1 0 0,1 0-1 0 0,-1 0 0 0 0,0-1 0 0 0,0 1 1 0 0,0-1-1 0 0,0 0 0 0 0,-1 0 0 0 0,1-1 1 0 0,-1 1-1 0 0,0-1 0 0 0,0 0 1 0 0,0 0-1 0 0,0 0 0 0 0,-1 0 0 0 0,1 0 1 0 0,-1 0-1 0 0,2-6 0 0 0,-1 1 41 0 0,1 1 0 0 0,0-1-1 0 0,7-11 1 0 0,9-18 65 0 0,-18 32-97 0 0,0 3 0 0 0,-1 0 0 0 0,0 0 0 0 0,1 0 0 0 0,-1 0 0 0 0,1 1 0 0 0,0-1 0 0 0,0 0 0 0 0,0 1 0 0 0,0-1 0 0 0,0 1 0 0 0,1 0 0 0 0,3-3 0 0 0,-1 0 0 0 0,-4 5-4 0 0,0-1 0 0 0,0 0 0 0 0,0 1-1 0 0,0-1 1 0 0,0 1 0 0 0,0-1 0 0 0,0 1 0 0 0,0 0 0 0 0,0-1-1 0 0,0 1 1 0 0,0 0 0 0 0,1-1 0 0 0,-1 1 0 0 0,0 0 1 0 0,-1 0-1 0 0,1 0 1 0 0,0 0 0 0 0,0-1-1 0 0,-1 1 1 0 0,1 0-1 0 0,0-1 1 0 0,-1 1-1 0 0,1 0 1 0 0,0-1-1 0 0,-1 1 1 0 0,1-1-1 0 0,-1 1 1 0 0,1-1 0 0 0,-1 1-1 0 0,1-1 1 0 0,0 0-1 0 0,13-2-429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13 692 8288 0 0,'0'0'633'0'0,"-5"18"62"0"0,-2 4 7096 0 0,7-22-7766 0 0,0 0 0 0 0,0 0-1 0 0,1 0 1 0 0,-1 1-1 0 0,0-1 1 0 0,0 0-1 0 0,0 0 1 0 0,0 1-1 0 0,0-1 1 0 0,0 0 0 0 0,0 0-1 0 0,0 1 1 0 0,0-1-1 0 0,0 0 1 0 0,0 0-1 0 0,0 1 1 0 0,0-1-1 0 0,0 0 1 0 0,0 0 0 0 0,0 0-1 0 0,0 1 1 0 0,0-1-1 0 0,0 0 1 0 0,0 0-1 0 0,0 1 1 0 0,0-1-1 0 0,-1 0 1 0 0,1 0 0 0 0,0 0-1 0 0,0 1 1 0 0,-1 3 887 0 0,5-8-594 0 0,12-17-322 0 0,-12 16 28 0 0,-1 0 1 0 0,1 0-1 0 0,7-6 1 0 0,4-9 145 0 0,-14 17-173 0 0,1 1 0 0 0,-1 0 0 0 0,1 0 1 0 0,-1 0-1 0 0,1 0 0 0 0,0 0 0 0 0,-1 0 0 0 0,1 0 0 0 0,0 0 1 0 0,0 1-1 0 0,1-1 0 0 0,1-1 0 0 0,-1 2-9 0 0,0 0-4 0 0,1-1 0 0 0,0 0 0 0 0,-1 0 1 0 0,0 0-1 0 0,1 0 0 0 0,-1 0 0 0 0,0-1 0 0 0,3-3 0 0 0,83-75 142 0 0,-51 53-123 0 0,18-15-76 0 0,19-19 209 0 0,-9-3-149 0 0,-47 52-54 0 0,-17 12 52 0 0,1-1 1 0 0,0 0 0 0 0,-1 0-1 0 0,1 0 1 0 0,3-4 0 0 0,11-15-4 0 0,-13 16 18 0 0,-1 0 0 0 0,1 1 0 0 0,0-1 0 0 0,0 1 0 0 0,0 0 0 0 0,0 0 0 0 0,1 0 0 0 0,9-5 0 0 0,12-7 80 0 0,-1 0 0 0 0,39-35 0 0 0,-41 26-208 0 0,-6 5 8 0 0,-4 5 120 0 0,-10 11 0 0 0,1 0 0 0 0,-1 1 0 0 0,1-1 0 0 0,0 0 0 0 0,6-3 0 0 0,23-15 0 0 0,6-4 8 0 0,-4 5 374 0 0,-31 18-525 0 0,-3 2 128 0 0,0 0 0 0 0,-1 0 0 0 0,1 1 0 0 0,0-1 0 0 0,0 1 0 0 0,0-1 0 0 0,0 1 0 0 0,-1-1 0 0 0,1 1 0 0 0,0-1 0 0 0,0 1 0 0 0,0 0 0 0 0,0 0 0 0 0,0-1 0 0 0,0 1 0 0 0,1 0 0 0 0,-1 0-105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2.6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160 14 10306 0 0,'-8'-11'7566'0'0,"4"10"-7407"0"0,-1 1 1 0 0,1-1-1 0 0,0 1 1 0 0,-1-1-1 0 0,1 1 1 0 0,-1 1-1 0 0,1-1 1 0 0,0 1-1 0 0,-1-1 1 0 0,1 1-1 0 0,0 0 1 0 0,0 1-1 0 0,0-1 1 0 0,0 1-1 0 0,0 0 1 0 0,0 0-1 0 0,0 0 0 0 0,-5 4 1 0 0,3-3-33 0 0,1 1-1 0 0,-1 0 1 0 0,1 0 0 0 0,0 1-1 0 0,0 0 1 0 0,1 0 0 0 0,-1 0-1 0 0,1 0 1 0 0,0 0 0 0 0,0 1-1 0 0,-5 11 1 0 0,8-15-115 0 0,0 0-1 0 0,1 0 1 0 0,-1 0-1 0 0,0 1 0 0 0,1-1 1 0 0,0 0-1 0 0,-1 0 1 0 0,1 0-1 0 0,0 1 1 0 0,0-1-1 0 0,0 0 1 0 0,0 0-1 0 0,1 1 1 0 0,-1-1-1 0 0,1 0 1 0 0,-1 0-1 0 0,1 0 1 0 0,0 1-1 0 0,0-1 1 0 0,1 2-1 0 0,0-2-10 0 0,0 1-1 0 0,0-1 1 0 0,0 0 0 0 0,0 0 0 0 0,0 0-1 0 0,1 0 1 0 0,-1 0 0 0 0,1-1-1 0 0,-1 1 1 0 0,1-1 0 0 0,0 0-1 0 0,0 1 1 0 0,3 0 0 0 0,3 0 1 0 0,-1 0 1 0 0,0 0-1 0 0,1-1 1 0 0,-1 0-1 0 0,1-1 1 0 0,0 0 0 0 0,-1 0-1 0 0,1-1 1 0 0,13-2-1 0 0,-4-2 89 0 0,0-2 0 0 0,-1 0 1 0 0,0 0-1 0 0,0-2 0 0 0,16-11 0 0 0,-31 19-56 0 0,-1 0-424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12392 0 0,'0'0'720'0'0,"6"13"1977"0"0,12 36 811 0 0,1 2-2959 0 0,-12-34 320 0 0,6 25-1 0 0,1 2 66 0 0,-8-27-639 0 0,-1 0 1 0 0,0 1 0 0 0,3 28-1 0 0,-2-24 9 0 0,-5-19-221 0 0,0 1 0 0 0,0-1-1 0 0,0 1 1 0 0,-1-1 0 0 0,1 5-1 0 0,-1-7-81 0 0,0-1 0 0 0,0 0 1 0 0,0 0-1 0 0,0 0 0 0 0,0 0 0 0 0,0 0 0 0 0,0 0 0 0 0,0 0 0 0 0,0 0 0 0 0,0 0 1 0 0,0 0-1 0 0,0 0 0 0 0,0 0 0 0 0,0 1 0 0 0,0-1 0 0 0,0 0 0 0 0,0 0 0 0 0,0 0 0 0 0,0 0 1 0 0,0 0-1 0 0,0 0 0 0 0,0 0 0 0 0,0 0 0 0 0,1 0 0 0 0,-1 0 0 0 0,0 0 0 0 0,0 0 0 0 0,0 0 1 0 0,0 0-1 0 0,0 0 0 0 0,0 0 0 0 0,0 1 0 0 0,0-1 0 0 0,0 0 0 0 0,0 0 0 0 0,0 0 1 0 0,0 0-1 0 0,0 0 0 0 0,0 0 0 0 0,0 0 0 0 0,1 0 0 0 0,-1 0 0 0 0,0 0 0 0 0,0 0 0 0 0,0 0 1 0 0,0 0-1 0 0,0 0 0 0 0,0 0 0 0 0,0 0 0 0 0,0 0 0 0 0,0 0 0 0 0,0 0 0 0 0,0 0 0 0 0,5-4 9 0 0,3-5-16 0 0,1-13-61 0 0,-6 14 65 0 0,0 0 0 0 0,1 1 0 0 0,4-8-1 0 0,-2 5-130 0 0,1-1 0 0 0,1 2 0 0 0,-1-1 0 0 0,19-16 0 0 0,-24 24 139 0 0,0 1 1 0 0,0-1-1 0 0,0 0 0 0 0,0 1 0 0 0,0 0 0 0 0,1-1 0 0 0,-1 1 0 0 0,0 0 0 0 0,1 0 0 0 0,-1 1 0 0 0,1-1 0 0 0,-1 0 1 0 0,1 1-1 0 0,-1-1 0 0 0,1 1 0 0 0,-1 0 0 0 0,1 0 0 0 0,-1 0 0 0 0,1 0 0 0 0,-1 0 0 0 0,1 1 0 0 0,0-1 1 0 0,-1 1-1 0 0,0 0 0 0 0,1-1 0 0 0,-1 1 0 0 0,1 0 0 0 0,-1 1 0 0 0,0-1 0 0 0,3 2 0 0 0,-1 0-3 0 0,-1 0 0 0 0,0 0 0 0 0,0 0 0 0 0,0 0 0 0 0,-1 1 0 0 0,1-1 0 0 0,-1 1 0 0 0,1 0 0 0 0,-1-1 0 0 0,2 7 0 0 0,2 6 258 0 0,6 21-1 0 0,-10-29-118 0 0,-1-2-57 0 0,0-4-55 0 0,-1-1 1 0 0,0 1 0 0 0,1-1-1 0 0,-1 1 1 0 0,1-1-1 0 0,0 1 1 0 0,-1-1 0 0 0,1 1-1 0 0,1 1 1 0 0,-1-2-16 0 0,-1-1 0 0 0,1 1 0 0 0,-1 0 0 0 0,1 0 1 0 0,-1 0-1 0 0,1 0 0 0 0,-1 0 0 0 0,0 0 0 0 0,1 0 0 0 0,-1 0 1 0 0,0 0-1 0 0,0 0 0 0 0,0 0 0 0 0,0 0 0 0 0,0 2 0 0 0,0-1 3 0 0,0 0 0 0 0,0 0 0 0 0,1 0-1 0 0,-1 0 1 0 0,0 0 0 0 0,1 0 0 0 0,0 0-1 0 0,-1 0 1 0 0,2 2 0 0 0,0-1-2335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9072 0 0,'0'0'681'0'0,"3"10"-426"0"0,0-7 421 0 0,-3-3-616 0 0,0 0 0 0 0,0 0 1 0 0,0 1-1 0 0,0-1 0 0 0,0 0 0 0 0,0 0 1 0 0,0 0-1 0 0,0 0 0 0 0,0 1 1 0 0,0-1-1 0 0,0 0 0 0 0,0 0 0 0 0,0 0 1 0 0,0 0-1 0 0,0 1 0 0 0,0-1 1 0 0,0 0-1 0 0,0 0 0 0 0,0 0 0 0 0,0 0 1 0 0,0 1-1 0 0,1-1 0 0 0,-1 0 0 0 0,0 0 1 0 0,0 0-1 0 0,0 0 0 0 0,0 0 1 0 0,0 0-1 0 0,0 1 0 0 0,0-1 0 0 0,1 0 1 0 0,-1 0-1 0 0,0 0 0 0 0,0 0 1 0 0,0 0-1 0 0,0 0 0 0 0,1 0 0 0 0,-1 0 1 0 0,0 0-1 0 0,0 0 0 0 0,1 0 1 0 0,9 3 2338 0 0,-4-2-1766 0 0,10 8 366 0 0,-13-8-759 0 0,1 1 0 0 0,-1 0 0 0 0,1 0 0 0 0,-1 1 0 0 0,0-1 0 0 0,0 1 0 0 0,0-1 0 0 0,3 5 0 0 0,8 10-64 0 0,-7-9 454 0 0,0 1-1 0 0,8 13 0 0 0,37 68-629 0 0,-23-41 104 0 0,23 44-152 0 0,-48-86 48 0 0,0-1 0 0 0,0 0 0 0 0,0 0 0 0 0,9 9 0 0 0,9 13 0 0 0,-1 0 102 0 0,0 0-1 0 0,40 39 0 0 0,-36-44-101 0 0,-14-13 0 0 0,0 1 0 0 0,12 14 0 0 0,-10-10-75 0 0,-10-12 31 0 0,0 0-1 0 0,0 1 1 0 0,0 0-1 0 0,5 7 1 0 0,-3 1 37 0 0,-4-9 11 0 0,0-1 0 0 0,0 1-1 0 0,0-1 1 0 0,0 0-1 0 0,1 1 1 0 0,-1-1 0 0 0,1 0-1 0 0,-1 1 1 0 0,1-1-1 0 0,0 0 1 0 0,0 0 0 0 0,0-1-1 0 0,0 1 1 0 0,0 0-1 0 0,0-1 1 0 0,5 3 0 0 0,-3-2-4 0 0,0 1 0 0 0,-1-1 0 0 0,1 1 0 0 0,-1-1 0 0 0,0 1 0 0 0,0 0 0 0 0,0 0 0 0 0,0 1 0 0 0,0-1 0 0 0,-1 0 0 0 0,1 1 0 0 0,1 4 0 0 0,8 10-62 0 0,0-1 115 0 0,-1 0 0 0 0,14 30 0 0 0,-18-31-84 0 0,2 0-1 0 0,0 0 0 0 0,0-1 0 0 0,14 16 0 0 0,7 8 1435 0 0,-22-28-1523 0 0,0 0 0 0 0,20 20 0 0 0,-25-27 126 0 0,9 6 50 0 0,18 22-1 0 0,-16-18 9 0 0,4 2-177 0 0,-13-13-3346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5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13824 0 0,'0'0'5553'0'0,"3"16"-3056"0"0,4 19-1674 0 0,4 45-1 0 0,-5-46-846 0 0,-4-28 141 0 0,-1 1 0 0 0,0 0-1 0 0,1 11 1 0 0,7 112 3536 0 0,-8-129-3653 0 0,2-4 0 0 0,2-7 0 0 0,-3 4-173 0 0,1 0 0 0 0,-1-1 0 0 0,1 1 0 0 0,1 0 0 0 0,-1 1 0 0 0,1-1 0 0 0,7-9 0 0 0,-9 13 84 0 0,0 1-1 0 0,0-2 1 0 0,-1 1-1 0 0,1 0 0 0 0,-1 0 1 0 0,2-4-1 0 0,-2 4 92 0 0,0 0 0 0 0,0 0-1 0 0,1 0 1 0 0,-1 0 0 0 0,0 1 0 0 0,1-1-1 0 0,-1 0 1 0 0,1 1 0 0 0,-1-1 0 0 0,3-1-1 0 0,0 1 23 0 0,-1 0 1 0 0,1-1-1 0 0,-1 1 0 0 0,0-1 0 0 0,4-3 1 0 0,-7 5-13 0 0,1 1 1 0 0,-1 0-1 0 0,1 0 1 0 0,-1-1-1 0 0,1 1 1 0 0,0 0-1 0 0,-1 0 1 0 0,1 0-1 0 0,0-1 1 0 0,-1 1-1 0 0,1 0 1 0 0,-1 0 0 0 0,1 0-1 0 0,0 0 1 0 0,-1 0-1 0 0,1 0 1 0 0,0 0-1 0 0,-1 1 1 0 0,1-1-1 0 0,-1 0 1 0 0,1 0-1 0 0,0 0 1 0 0,-1 1-1 0 0,1-1 1 0 0,-1 0-1 0 0,2 1 1 0 0,14 9-378 0 0,-13-6 470 0 0,0 0 0 0 0,0 0 0 0 0,0 0 0 0 0,0 0 0 0 0,0 1 0 0 0,-1-1 0 0 0,0 1 1 0 0,0 0-1 0 0,0 0 0 0 0,-1 0 0 0 0,0 0 0 0 0,0 0 0 0 0,1 5 0 0 0,-1-2-20 0 0,1 0-1 0 0,0-1 1 0 0,5 13-1 0 0,2 4-28 0 0,-10-21-86 0 0,-3-21-14051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6.01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11 159 10512 0 0,'0'0'1542'0'0,"-8"-15"3379"0"0,7 12-4733 0 0,1 0-1 0 0,-1 0 0 0 0,1 0 1 0 0,0 0-1 0 0,0 0 0 0 0,0 0 1 0 0,0 0-1 0 0,1 0 0 0 0,-1 0 1 0 0,2-5-1 0 0,12-28 406 0 0,-9 27-601 0 0,1 0 1 0 0,-1 0-1 0 0,2 1 1 0 0,8-10-1 0 0,-12 16 128 0 0,0 0 0 0 0,1 0-1 0 0,-1 0 1 0 0,0 1-1 0 0,1-1 1 0 0,-1 1-1 0 0,1 0 1 0 0,0 0-1 0 0,-1 0 1 0 0,1 0-1 0 0,0 1 1 0 0,-1 0 0 0 0,1 0-1 0 0,6 0 1 0 0,-8 0-75 0 0,0 1 0 0 0,-1 0 0 0 0,1-1-1 0 0,0 1 1 0 0,-1 0 0 0 0,1 0 0 0 0,-1 0 0 0 0,1 0 0 0 0,-1 0 0 0 0,0 0 0 0 0,1 0 0 0 0,-1 1 0 0 0,0-1 0 0 0,0 0 0 0 0,0 1 0 0 0,0-1 0 0 0,0 1 0 0 0,0-1 0 0 0,0 1 0 0 0,0-1 0 0 0,-1 1 0 0 0,1 0 0 0 0,-1-1 0 0 0,1 1-1 0 0,-1 0 1 0 0,1 2 0 0 0,0 6 263 0 0,0 0-1 0 0,0 0 1 0 0,-1 15-1 0 0,-1-13-544 0 0,0 26 1546 0 0,1-17-1053 0 0,-1-1 0 0 0,7 41-1 0 0,-6-57-256 0 0,1 0 1 0 0,0 0-1 0 0,1-1 0 0 0,-1 1 0 0 0,0 0 0 0 0,1-1 1 0 0,0 1-1 0 0,0-1 0 0 0,0 0 0 0 0,5 6 0 0 0,-6-7 0 0 0,1-1-1 0 0,0 1 1 0 0,0 0-1 0 0,0-1 1 0 0,0 1-1 0 0,1-1 1 0 0,-1 0-1 0 0,0 0 1 0 0,0 0-1 0 0,1 0 1 0 0,-1 0-1 0 0,1 0 1 0 0,-1-1-1 0 0,1 1 1 0 0,-1-1-1 0 0,1 1 1 0 0,3-1-1 0 0,2-1-51 0 0,0 1 0 0 0,0-1 0 0 0,0 0 0 0 0,0-1 0 0 0,0 0 0 0 0,-1-1-1 0 0,1 1 1 0 0,-1-1 0 0 0,1-1 0 0 0,-1 1 0 0 0,0-1 0 0 0,0-1 0 0 0,-1 1 0 0 0,1-1 0 0 0,-1 0-1 0 0,0-1 1 0 0,7-7 0 0 0,7-4-500 0 0,-18 16 318 0 0,1-1 0 0 0,0 0 0 0 0,-1 0 0 0 0,1-1 0 0 0,-1 1 0 0 0,0 0 0 0 0,0-1 0 0 0,0 0 0 0 0,0 1 0 0 0,0-1 0 0 0,1-3 0 0 0,2-4-5041 0 0,-1 2-1630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6.01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1 291 19295 0 0,'0'0'1936'0'0,"9"-11"-1636"0"0,2-8 284 0 0,1 1 0 0 0,1 1-1 0 0,1 0 1 0 0,16-15 0 0 0,-14 14 7 0 0,21-27 0 0 0,-23 27-623 0 0,30-31-1 0 0,-12 17-1106 0 0,-20 17-5826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6.01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16 144 13616 0 0,'0'0'398'0'0,"-6"-5"140"0"0,6 4-228 0 0,-1 0 1 0 0,0 1 0 0 0,1-1 0 0 0,-1 0-1 0 0,1 1 1 0 0,-1-1 0 0 0,1 0 0 0 0,0 0 0 0 0,-1 0-1 0 0,1 0 1 0 0,0 1 0 0 0,0-1 0 0 0,-1 0 0 0 0,1 0-1 0 0,0-1 1 0 0,0-1-577 0 0,-1 0 506 0 0,0 0 0 0 0,0 0-1 0 0,1 0 1 0 0,-1 0 0 0 0,1 0-1 0 0,0 0 1 0 0,0 0 0 0 0,0 0 0 0 0,1 0-1 0 0,-1 0 1 0 0,1 0 0 0 0,-1 0-1 0 0,1 0 1 0 0,0 0 0 0 0,0 0 0 0 0,1 1-1 0 0,-1-1 1 0 0,2-3 0 0 0,0 2-269 0 0,0-1 0 0 0,0 1 0 0 0,0 0 0 0 0,0 0 0 0 0,1 0 1 0 0,-1 1-1 0 0,1-1 0 0 0,0 1 0 0 0,0 0 0 0 0,5-3 0 0 0,-2 2 29 0 0,-3 2 0 0 0,-1-1 0 0 0,1 1 0 0 0,0 1 0 0 0,0-1 0 0 0,0 1 0 0 0,7-3 0 0 0,-10 4 0 0 0,1 0 0 0 0,-1 0 0 0 0,0 0 0 0 0,1 1 0 0 0,-1-1 0 0 0,1 0 0 0 0,-1 0 0 0 0,1 1 0 0 0,-1-1 0 0 0,0 1 0 0 0,1-1 0 0 0,-1 1 0 0 0,0 0 0 0 0,0-1 0 0 0,1 1 0 0 0,-1 0 0 0 0,0 0 0 0 0,0 0 0 0 0,0 0 0 0 0,0 0 0 0 0,0 0 0 0 0,0 0 0 0 0,0 0 0 0 0,0 2 0 0 0,3 1 136 0 0,-1 1 1 0 0,1 0-1 0 0,-1 0 0 0 0,-1 0 0 0 0,1 1 0 0 0,2 5 1 0 0,-3-3 9 0 0,0 0 1 0 0,0 0-1 0 0,-1 0 1 0 0,0 0-1 0 0,0 0 1 0 0,-1 0 0 0 0,-1 8-1 0 0,-9 56 445 0 0,2-20 851 0 0,5-35-1152 0 0,2-14-260 0 0,1 0 1 0 0,-1 0 0 0 0,1 0-1 0 0,-1 0 1 0 0,1 1-1 0 0,0-1 1 0 0,0 0 0 0 0,0 0-1 0 0,1 0 1 0 0,-1 1 0 0 0,1-1-1 0 0,-1 0 1 0 0,1 0-1 0 0,3 5 1 0 0,1 2-12 0 0,-5-8-17 0 0,0-1-1 0 0,1 0 1 0 0,-1 1 0 0 0,1-1-1 0 0,0 0 1 0 0,-1 0 0 0 0,1 0-1 0 0,0 1 1 0 0,0-1 0 0 0,0 0-1 0 0,-1 0 1 0 0,1 0-1 0 0,0 0 1 0 0,1-1 0 0 0,-1 1-1 0 0,0 0 1 0 0,0 0 0 0 0,0 0-1 0 0,0-1 1 0 0,1 1 0 0 0,-1-1-1 0 0,0 1 1 0 0,0-1 0 0 0,3 1-1 0 0,0 0-5 0 0,1-1-1 0 0,-1 0 1 0 0,1 0-1 0 0,-1 0 1 0 0,1 0-1 0 0,-1-1 1 0 0,1 1-1 0 0,-1-1 1 0 0,7-2-1 0 0,3-3-49 0 0,21-10 0 0 0,-8 3-21 0 0,-16 8-145 0 0,-1-1-1 0 0,-1 1 1 0 0,1-2-1 0 0,-1 1 1 0 0,10-9-1 0 0,3-10-3508 0 0,-17 12 545 0 0,-4 7 1280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27:46.01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2 410 23111 0 0,'0'0'1350'0'0,"0"-5"-1084"0"0,-1 3-249 0 0,1-1-1 0 0,0 1 1 0 0,0 0-1 0 0,-1-1 0 0 0,1 1 1 0 0,1 0-1 0 0,-1-1 1 0 0,0 1-1 0 0,0 0 1 0 0,1-1-1 0 0,0 1 0 0 0,-1 0 1 0 0,1 0-1 0 0,1-3 1 0 0,1-1 268 0 0,0 1 1 0 0,1 0-1 0 0,6-8 1 0 0,-4 5-139 0 0,23-30 259 0 0,2 2-1 0 0,61-56 0 0 0,-58 62-391 0 0,48-40 36 0 0,-72 61-807 0 0,1 0-1 0 0,-1-1 0 0 0,-1 0 1 0 0,13-16-1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15664 0 0,'0'0'4561'0'0,"8"13"609"0"0,-3-12-5151 0 0,0 0 0 0 0,-1 0 0 0 0,1 0 0 0 0,0-1 0 0 0,-1 0-1 0 0,1 1 1 0 0,0-2 0 0 0,-1 1 0 0 0,8-2 0 0 0,13 0 372 0 0,-4 1-129 0 0,30-6 1 0 0,-35 5-228 0 0,-7 1-63 0 0,1 0-1 0 0,-1 0 1 0 0,0 1-1 0 0,0 0 1 0 0,10 2 0 0 0,-15-2-41 0 0,0 0 1 0 0,1 0 0 0 0,-1 0-1 0 0,0-1 1 0 0,0 1 0 0 0,7-3 0 0 0,19-2 835 0 0,13 6-1042 0 0,-13 0-1258 0 0,-5-1-5212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11976 0 0,'0'0'11707'0'0,"14"0"-10577"0"0,21-5-414 0 0,-28 3-570 0 0,0 1 0 0 0,1 0 0 0 0,8-1 0 0 0,49-3 827 0 0,-39 2-798 0 0,22-2 5 0 0,79-5 594 0 0,-92 15-502 0 0,-34-5-177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4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19.6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12 7946 0 0,'-17'11'7925'0'0,"29"-11"-5773"0"0,26-1 216 0 0,-27 1-2135 0 0,-1 0 1 0 0,1 0 0 0 0,0-1 0 0 0,0-1-1 0 0,-1 1 1 0 0,1-2 0 0 0,-1 0-1 0 0,11-4 1 0 0,-7 2-77 0 0,-8 6-1912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4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9416 0 0,'0'0'6593'0'0,"0"16"-3685"0"0,-1 1-1497 0 0,0-14-1300 0 0,1-1-1 0 0,-1 1 0 0 0,1 0 1 0 0,0-1-1 0 0,0 1 0 0 0,0 0 0 0 0,1-1 1 0 0,-1 1-1 0 0,2 4 0 0 0,-1-2-110 0 0,-1 1 0 0 0,1-1-1 0 0,-1 1 1 0 0,1-1 0 0 0,-2 1-1 0 0,0 7 1 0 0,0 7 80 0 0,-2 81 1930 0 0,1-69-2010 0 0,2-17 0 0 0,-1 0 0 0 0,3 17 0 0 0,0-3 213 0 0,-2 50 0 0 0,-1-28 33 0 0,-2 137 509 0 0,0 47-198 0 0,6-139-111 0 0,0-38-68 0 0,0-11-90 0 0,3 56 136 0 0,0-74 9 0 0,-6-28-321 0 0,2 3-153 0 0,-1-3-295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12064 0 0,'0'0'6862'0'0,"8"16"-3653"0"0,-1 5-2217 0 0,-1 1 0 0 0,-1 0 0 0 0,4 34 0 0 0,-7-27-857 0 0,-1-14-20 0 0,1 1-1 0 0,0-1 0 0 0,7 24 0 0 0,-8-36-113 0 0,1 2 10 0 0,-1 0-1 0 0,0 0 1 0 0,1 1-1 0 0,-1-1 1 0 0,-1 1-1 0 0,1 8 1 0 0,0-10-71 0 0,1 2-26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51 14336 0 0,'-5'-1'10113'0'0,"6"0"-10050"0"0,-1 0 0 0 0,1 0 1 0 0,0 1-1 0 0,-1-1 0 0 0,1 0 0 0 0,0 0 1 0 0,-1 1-1 0 0,1-1 0 0 0,0 0 1 0 0,0 1-1 0 0,0-1 0 0 0,0 1 1 0 0,0-1-1 0 0,-1 1 0 0 0,1-1 0 0 0,0 1 1 0 0,2-1-1 0 0,21-2 98 0 0,-21 3-93 0 0,1 0-1 0 0,0 0 1 0 0,-1-1-1 0 0,1 1 0 0 0,3-2 1 0 0,-3 0-39 0 0,0 1 0 0 0,0 0 1 0 0,0 1-1 0 0,0-1 0 0 0,0 1 1 0 0,0 0-1 0 0,8 0 0 0 0,-8 1 25 0 0,1-1 0 0 0,0 0 0 0 0,0-1 0 0 0,-1 1-1 0 0,8-2 1 0 0,38-6 104 0 0,-31 6-72 0 0,10-2-10 0 0,15-4-65 0 0,-42 7-4 0 0,1 1-1 0 0,-1-1 1 0 0,0 1 0 0 0,0 0 0 0 0,0 0-1 0 0,1 0 1 0 0,-1 0 0 0 0,3 0 0 0 0,14 0 49 0 0,-14-1-56 0 0,-1 1-14 0 0,-4 0-62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19 7224 0 0,'0'0'546'0'0,"0"1"-375"0"0,0-2 384 0 0,1 0 0 0 0,-1 0 0 0 0,1 0 0 0 0,-1-1 0 0 0,1 1 0 0 0,-1 0 0 0 0,1 0 1 0 0,0 0-1 0 0,0 0 0 0 0,-1 0 0 0 0,1 0 0 0 0,2-1 0 0 0,1-2 517 0 0,7 15 574 0 0,-9-7-1529 0 0,-1 0-1 0 0,-1 0 0 0 0,1 1 0 0 0,0-1 1 0 0,-1 0-1 0 0,0 1 0 0 0,0-1 0 0 0,-1 0 1 0 0,1 1-1 0 0,-3 7 0 0 0,2-9-95 0 0,1 1 0 0 0,-1-1 0 0 0,0 1 0 0 0,1-1 0 0 0,0 7 1 0 0,-2 11 235 0 0,4 13 179 0 0,-2-34-532 0 0,13 4-400 0 0,-12-4 498 0 0,0 1-1 0 0,1-1 0 0 0,-1 1 1 0 0,0-1-1 0 0,1 1 0 0 0,-1-1 1 0 0,0 0-1 0 0,1 0 0 0 0,-1 0 0 0 0,0 0 1 0 0,1 0-1 0 0,2 0 0 0 0,13-5-7 0 0,-11 3 22 0 0,-1 1-1 0 0,1 0 1 0 0,0 0 0 0 0,10-1-1 0 0,0-2-15 0 0,-15 4 0 0 0,0-1 0 0 0,0 1 0 0 0,0 0 0 0 0,0 0 0 0 0,-1-1 0 0 0,1 1 0 0 0,0 0 0 0 0,0 0 0 0 0,0 0 0 0 0,0 0 0 0 0,0 0 0 0 0,0 0 0 0 0,0 0 0 0 0,0 0 0 0 0,0 0 0 0 0,0 0 0 0 0,-1 0 0 0 0,1 1 0 0 0,0-1 0 0 0,0 0 0 0 0,0 1 0 0 0,0-1 0 0 0,0 0 0 0 0,-1 1 0 0 0,1-1 0 0 0,0 1 0 0 0,0 0 0 0 0,0 0 0 0 0,11 20 118 0 0,-11-18-77 0 0,0 0 0 0 0,0 0 0 0 0,0 0 0 0 0,-1 0 0 0 0,0 0 0 0 0,1 0 0 0 0,-1 0 1 0 0,0 0-1 0 0,0 0 0 0 0,-1 5 0 0 0,0 1 189 0 0,1-8-223 0 0,0 1 0 0 0,0-1 0 0 0,0 1 0 0 0,0-1 0 0 0,0 1 0 0 0,0-1 0 0 0,0 1 0 0 0,0-1 0 0 0,1 1 0 0 0,-1-1 0 0 0,1 1-1 0 0,-1-1 1 0 0,1 0 0 0 0,-1 1 0 0 0,1-1 0 0 0,0 0 0 0 0,1 3 0 0 0,3 2 4 0 0,-5-6-11 0 0,0 1 0 0 0,0-1 0 0 0,1 0 0 0 0,-1 1 0 0 0,0-1 0 0 0,0 0 0 0 0,1 0 0 0 0,-1 1 0 0 0,0-1 0 0 0,0 0 0 0 0,1 0 0 0 0,-1 1 0 0 0,0-1 0 0 0,1 0 0 0 0,-1 0 0 0 0,0 0 0 0 0,1 0 0 0 0,-1 0 0 0 0,0 1 0 0 0,1-1 0 0 0,-1 0 0 0 0,0 0 0 0 0,1 0 0 0 0,4 1 0 0 0,4 9 0 0 0,-6-7 0 0 0,1-3 1 0 0,0 0 1 0 0,0 1-1 0 0,0-1 0 0 0,-1 1 0 0 0,1 0 0 0 0,0 0 0 0 0,-1 0 0 0 0,1 1 0 0 0,0-1 0 0 0,3 3 0 0 0,-5-2 5 0 0,0-1 0 0 0,0 0-1 0 0,0 1 1 0 0,0 0-1 0 0,0-1 1 0 0,0 1 0 0 0,-1 0-1 0 0,1 0 1 0 0,-1 0-1 0 0,1 0 1 0 0,-1 0 0 0 0,0 0-1 0 0,0 0 1 0 0,0 0-1 0 0,0 1 1 0 0,0-1 0 0 0,0 0-1 0 0,0 1 1 0 0,-1-1-1 0 0,1 1 1 0 0,-1-1 0 0 0,0 1-1 0 0,0-1 1 0 0,0 3-1 0 0,0 10 99 0 0,0-1 0 0 0,1 0 0 0 0,1 1 0 0 0,4 17 0 0 0,-5-31-98 0 0,-1 1-1 0 0,0-1 0 0 0,1 0 0 0 0,-1 0 0 0 0,1 0 1 0 0,-1 0-1 0 0,1 0 0 0 0,0 0 0 0 0,-1-1 0 0 0,1 1 1 0 0,0 0-1 0 0,-1 0 0 0 0,1 0 0 0 0,0 0 0 0 0,0-1 1 0 0,0 1-1 0 0,0 0 0 0 0,0-1 0 0 0,2 2 0 0 0,0-1-14 0 0,-1 0 0 0 0,1 0 0 0 0,0 0 0 0 0,0-1 0 0 0,0 1 0 0 0,0-1 0 0 0,1 1 0 0 0,-1-1 0 0 0,0 0 0 0 0,0 0 0 0 0,0 0 0 0 0,0-1 0 0 0,0 1 0 0 0,0-1 0 0 0,5-1 0 0 0,-6 1 9 0 0,0 1 0 0 0,-1 0 0 0 0,1 0 0 0 0,0 0 0 0 0,0 0 0 0 0,-1 0 0 0 0,1 0 0 0 0,0 0 0 0 0,0 1 0 0 0,-1-1 0 0 0,1 0 0 0 0,0 1 0 0 0,-1 0 0 0 0,1-1 0 0 0,0 1 0 0 0,-1 0 0 0 0,1 0 0 0 0,-1 0 0 0 0,1 0 0 0 0,2 2 0 0 0,-1 0 0 0 0,0 0 0 0 0,-1 0 0 0 0,1 0 0 0 0,0 0 0 0 0,-1 0 0 0 0,0 1 0 0 0,0-1 0 0 0,2 5 0 0 0,5 23 162 0 0,-3-7-220 0 0,-4-14 294 0 0,0-4-66 0 0,0 0 1 0 0,0 0-1 0 0,4 8 1 0 0,-5-13-186 0 0,-1 0 1 0 0,1 0 0 0 0,0 0 0 0 0,-1 0-1 0 0,1 0 1 0 0,0 0 0 0 0,0 0 0 0 0,0 0 0 0 0,0 0-1 0 0,0 0 1 0 0,0-1 0 0 0,0 1 0 0 0,0 0-1 0 0,0-1 1 0 0,0 1 0 0 0,0-1 0 0 0,0 1 0 0 0,0-1-1 0 0,0 1 1 0 0,1-1 0 0 0,-1 0 0 0 0,0 1 0 0 0,2-1-1 0 0,6-1 15 0 0,-8 1 0 0 0,1 0 0 0 0,-1 0 0 0 0,1 0 0 0 0,-1 0 0 0 0,1 0 0 0 0,-1 0 0 0 0,1 1 0 0 0,-1-1 0 0 0,1 0 0 0 0,-1 1 0 0 0,3 1 0 0 0,-1-2 31 0 0,0 1 0 0 0,0 0 0 0 0,0-1-1 0 0,0 0 1 0 0,0 1 0 0 0,0-1 0 0 0,0 0 0 0 0,0-1-1 0 0,4 0 1 0 0,-3 1-27 0 0,-1-1 0 0 0,1 1 0 0 0,0 0 0 0 0,0 0 0 0 0,-1 0 0 0 0,7 2 0 0 0,-5-1-4 0 0,-4-1 0 0 0,0 0 0 0 0,-1 1 0 0 0,1-1 0 0 0,0 1 0 0 0,0-1 0 0 0,-1 1 0 0 0,1-1 0 0 0,0 1 0 0 0,-1-1 0 0 0,1 1 0 0 0,-1 0 0 0 0,1-1 0 0 0,-1 1 0 0 0,1 0 0 0 0,-1 0 0 0 0,1-1 0 0 0,-1 1 0 0 0,0 0 0 0 0,1 0 0 0 0,-1 0 0 0 0,0-1 0 0 0,0 1 0 0 0,1 0 0 0 0,-1 0 0 0 0,0 0 0 0 0,0 0 0 0 0,0 0 0 0 0,0 1 0 0 0,0 2 0 0 0,1 4 34 0 0,-1-1-1 0 0,1 1 0 0 0,-1-1 1 0 0,-1 1-1 0 0,-1 7 0 0 0,0 17 535 0 0,1-23-452 0 0,1-6-95 0 0,0 0 1 0 0,0 0-1 0 0,0 0 1 0 0,0 0 0 0 0,1 0-1 0 0,-1 0 1 0 0,1-1-1 0 0,1 6 1 0 0,1-4-12 0 0,0-3-10 0 0,-2-1-5 0 0,1 0-1 0 0,-1 0 1 0 0,0-1 0 0 0,1 1-1 0 0,-1 0 1 0 0,1 0-1 0 0,-1 1 1 0 0,1-1 0 0 0,-1 0-1 0 0,0 0 1 0 0,1 1-1 0 0,-1-1 1 0 0,0 1 0 0 0,1-1-1 0 0,-1 1 1 0 0,0 0-1 0 0,0-1 1 0 0,1 1 0 0 0,1 2-1 0 0,12 13-166 0 0,-11-9 191 0 0,1 0 0 0 0,-2-1 0 0 0,1 2 0 0 0,-1-1 0 0 0,0 0 0 0 0,-1 1 0 0 0,4 13 0 0 0,-6-18-19 0 0,0 0 0 0 0,0-1 0 0 0,1 1 0 0 0,-1 0 0 0 0,1 0 0 0 0,0 0 0 0 0,0-1 0 0 0,0 1 0 0 0,0-1 0 0 0,0 1 0 0 0,1-1 0 0 0,-1 1 0 0 0,1-1 0 0 0,0 1 0 0 0,-1-1 0 0 0,5 4 0 0 0,-4-5 4 0 0,0 0 0 0 0,0 0-1 0 0,1-1 1 0 0,-1 1 0 0 0,0 0-1 0 0,0-1 1 0 0,1 1 0 0 0,-1-1-1 0 0,0 0 1 0 0,0 1-1 0 0,1-1 1 0 0,-1 0 0 0 0,0-1-1 0 0,5 1 1 0 0,6-1 5 0 0,5-1-169 0 0,-17 2 169 0 0,0 1-1 0 0,1 0 1 0 0,-1 0-1 0 0,0-1 1 0 0,0 1 0 0 0,1 0-1 0 0,-1 0 1 0 0,0 0-1 0 0,0 0 1 0 0,0 1-1 0 0,0-1 1 0 0,0 0-1 0 0,-1 0 1 0 0,1 1-1 0 0,0-1 1 0 0,0 2 0 0 0,6 24 274 0 0,-2-5-102 0 0,6-3-7 0 0,-10-16-174 0 0,1 1 0 0 0,0-1-12 0 0,-1-3-125 0 0,0 1 0 0 0,0-1 0 0 0,0 0 0 0 0,0 0 0 0 0,0 0 0 0 0,0 0 0 0 0,0 0 0 0 0,-1 0 0 0 0,1 0 0 0 0,0 0 0 0 0,0 0 0 0 0,0 0 0 0 0,0-1 0 0 0,0 1 0 0 0,0 0 0 0 0,0-1-1 0 0,0 1 1 0 0,1-1 0 0 0,1-2-1799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132 1 9528 0 0,'0'0'1726'0'0,"-21"10"5027"0"0,20-9-6496 0 0,-2 0 27 0 0,0 0 0 0 0,1 0 0 0 0,-1 1 0 0 0,1-1 0 0 0,-1 1 0 0 0,1 0 0 0 0,0 0 1 0 0,-4 4-1 0 0,-4 0 546 0 0,9-6-797 0 0,0 0 0 0 0,1 0 0 0 0,-1 0 0 0 0,0 1 1 0 0,1-1-1 0 0,-1 0 0 0 0,0 1 0 0 0,1-1 0 0 0,-1 0 0 0 0,0 1 0 0 0,1-1 0 0 0,-1 1 0 0 0,1-1 1 0 0,-1 1-1 0 0,1 0 0 0 0,-1 0 0 0 0,-2 1 24 0 0,3-2-53 0 0,-1 0-1 0 0,1 0 1 0 0,0 0-1 0 0,-1 0 1 0 0,1 0-1 0 0,0 1 1 0 0,-1-1-1 0 0,1 0 1 0 0,0 0-1 0 0,-1 0 0 0 0,1 1 1 0 0,0-1-1 0 0,0 0 1 0 0,-1 0-1 0 0,1 1 1 0 0,0-1-1 0 0,0 0 1 0 0,0 1-1 0 0,-1-1 1 0 0,1 0-1 0 0,0 1 0 0 0,0-1 1 0 0,0 0-1 0 0,0 1 1 0 0,0-1-1 0 0,0 0 1 0 0,0 1-1 0 0,0-1 1 0 0,0 1-1 0 0,0-1 1 0 0,0 0-1 0 0,0 1 0 0 0,0-1 1 0 0,0 0-1 0 0,0 1 1 0 0,0 0-1 0 0,0-1-77 0 0,1 1 15 0 0,-1 0 53 0 0,1 1 1 0 0,0-1-1 0 0,0 0 0 0 0,0 0 1 0 0,-1 0-1 0 0,1 0 0 0 0,0 0 1 0 0,0-1-1 0 0,1 1 0 0 0,-1 0 1 0 0,0 0-1 0 0,0-1 1 0 0,0 1-1 0 0,0 0 0 0 0,1-1 1 0 0,-1 1-1 0 0,2-1 0 0 0,-3 1-8 0 0,74 17-193 0 0,-41-7 207 0 0,-30-9 0 0 0,-3-1 2 0 0,1-1 0 0 0,-1 1-1 0 0,1-1 1 0 0,-1 1-1 0 0,0-1 1 0 0,1 1 0 0 0,-1-1-1 0 0,0 1 1 0 0,1 0-1 0 0,-1-1 1 0 0,0 1 0 0 0,0-1-1 0 0,0 1 1 0 0,1 0-1 0 0,-1-1 1 0 0,0 1 0 0 0,0 0-1 0 0,0-1 1 0 0,0 1-1 0 0,0 0 1 0 0,0-1 0 0 0,0 1-1 0 0,0 0 1 0 0,-1-1-1 0 0,1 1 1 0 0,0-1 0 0 0,0 1-1 0 0,-1 0 1 0 0,-8 13 126 0 0,-17 11 122 0 0,11-10 116 0 0,-18 13 1 0 0,31-26-353 0 0,-1-1 0 0 0,1 1 0 0 0,0 0 1 0 0,0 0-1 0 0,0 0 0 0 0,0 0 0 0 0,0 0 0 0 0,0 0 1 0 0,1 1-1 0 0,-1-1 0 0 0,1 1 0 0 0,0-1 1 0 0,-1 1-1 0 0,1-1 0 0 0,0 1 0 0 0,1 0 0 0 0,-1 0 1 0 0,0-1-1 0 0,1 1 0 0 0,-1 0 0 0 0,1 0 1 0 0,0 0-1 0 0,0-1 0 0 0,0 1 0 0 0,0 0 0 0 0,1 4 1 0 0,1-4-32 0 0,1 0 1 0 0,-1 0 0 0 0,0-1 0 0 0,1 1 0 0 0,-1 0 0 0 0,1-1 0 0 0,0 1 0 0 0,0-1-1 0 0,4 2 1 0 0,18 7-74 0 0,15 7-122 0 0,-39-17 208 0 0,-1 0-1 0 0,1-1 1 0 0,0 1 0 0 0,-1 0 0 0 0,1 0 0 0 0,0-1 0 0 0,-1 1 0 0 0,1 0 0 0 0,-1 0 0 0 0,1 0 0 0 0,-1 0-1 0 0,0 0 1 0 0,1 0 0 0 0,-1 0 0 0 0,0 0 0 0 0,0 0 0 0 0,0 0 0 0 0,0 0 0 0 0,1 0 0 0 0,-1 0-1 0 0,0 0 1 0 0,-1 0 0 0 0,1 0 0 0 0,0 0 0 0 0,0 0 0 0 0,0 0 0 0 0,-1 1 0 0 0,0 0 4 0 0,1 1 0 0 0,-1-1 0 0 0,0 0 0 0 0,0 0 0 0 0,0-1 0 0 0,0 1 0 0 0,0 0 0 0 0,0 0 0 0 0,-1 0 0 0 0,1-1 0 0 0,0 1 0 0 0,-3 1 0 0 0,-6 5 86 0 0,1 1-1 0 0,0 0 1 0 0,1 0 0 0 0,-11 15-1 0 0,-15 15 500 0 0,21-25-323 0 0,0 1-1 0 0,-14 23 0 0 0,26-36-266 0 0,-1 0-1 0 0,1-1 1 0 0,1 1-1 0 0,-1 0 1 0 0,0 0 0 0 0,0 1-1 0 0,1-1 1 0 0,-1 0-1 0 0,1 0 1 0 0,0 0-1 0 0,0 0 1 0 0,-1 0-1 0 0,1 0 1 0 0,1 1 0 0 0,-1-1-1 0 0,0 0 1 0 0,0 0-1 0 0,1 0 1 0 0,-1 0-1 0 0,1 0 1 0 0,1 4-1 0 0,0-3-12 0 0,0 1 0 0 0,0-1-1 0 0,0 1 1 0 0,1-1 0 0 0,-1 0-1 0 0,1 1 1 0 0,0-1 0 0 0,0-1 0 0 0,0 1-1 0 0,5 3 1 0 0,18 18-709 0 0,-10-8 231 0 0,-15-15 481 0 0,0 0 0 0 0,0 1 1 0 0,0-1-1 0 0,0 0 0 0 0,0 1 0 0 0,0-1 0 0 0,0 1 0 0 0,-1-1 0 0 0,1 1 0 0 0,0-1 0 0 0,-1 1 0 0 0,1 0 0 0 0,-1-1 1 0 0,0 1-1 0 0,1 0 0 0 0,-1-1 0 0 0,0 1 0 0 0,0 0 0 0 0,0 0 0 0 0,0-1 0 0 0,0 1 0 0 0,-1 0 0 0 0,1-1 0 0 0,-1 3 1 0 0,-1 3 19 0 0,-1 1-1 0 0,0-1 1 0 0,-8 14 0 0 0,5-10 39 0 0,0 0 161 0 0,-1 0 0 0 0,-15 18 1 0 0,15-20 143 0 0,2-1-275 0 0,0-1 0 0 0,1 1 0 0 0,-5 10 0 0 0,7-15-76 0 0,1 0 0 0 0,0 0 0 0 0,0 0 0 0 0,0 0 0 0 0,0 0 0 0 0,0 0 0 0 0,1 1 0 0 0,-1-1 0 0 0,1 0 0 0 0,0 0 0 0 0,0 7 0 0 0,1-8-19 0 0,0 0 0 0 0,0 0 0 0 0,0 0 0 0 0,0-1 0 0 0,0 1 0 0 0,0 0 0 0 0,0-1 0 0 0,1 1 0 0 0,-1-1 0 0 0,0 1 0 0 0,1-1 0 0 0,-1 1 0 0 0,1-1 0 0 0,0 0 0 0 0,-1 0-1 0 0,1 0 1 0 0,0 0 0 0 0,3 1 0 0 0,5 2-291 0 0,0-1-1 0 0,15 4 0 0 0,-8-3 171 0 0,-15-3 98 0 0,-1-1-1 0 0,1 1 0 0 0,-1-1 1 0 0,0 1-1 0 0,1 0 0 0 0,-1-1 1 0 0,0 1-1 0 0,1 0 0 0 0,-1 0 1 0 0,2 2-1 0 0,-3-3 35 0 0,1 1-1 0 0,-1-1 1 0 0,0 1 0 0 0,1-1-1 0 0,-1 1 1 0 0,0-1-1 0 0,1 1 1 0 0,-1-1 0 0 0,0 1-1 0 0,0 0 1 0 0,0-1-1 0 0,0 1 1 0 0,0-1 0 0 0,0 1-1 0 0,0 0 1 0 0,0-1-1 0 0,0 1 1 0 0,0 1 0 0 0,-1 1 57 0 0,0 0 1 0 0,0 0 0 0 0,-1 0 0 0 0,1 0-1 0 0,-1-1 1 0 0,1 1 0 0 0,-5 5 0 0 0,2-4 102 0 0,-1 3-76 0 0,0 1-1 0 0,0-1 0 0 0,1 1 1 0 0,0 0-1 0 0,0 0 0 0 0,0 0 1 0 0,1 0-1 0 0,-2 12 0 0 0,4-18-67 0 0,0 1-1 0 0,1-1 1 0 0,0 1-1 0 0,-1 0 1 0 0,1-1 0 0 0,0 1-1 0 0,0 0 1 0 0,0-1-1 0 0,1 1 1 0 0,-1 0-1 0 0,1-1 1 0 0,0 1-1 0 0,-1 0 1 0 0,1-1-1 0 0,0 1 1 0 0,0-1-1 0 0,1 0 1 0 0,-1 1 0 0 0,0-1-1 0 0,1 0 1 0 0,0 0-1 0 0,-1 0 1 0 0,1 0-1 0 0,0 0 1 0 0,3 3-1 0 0,1 2-71 0 0,-6-6 60 0 0,1 0-1 0 0,-1-1 0 0 0,0 1 1 0 0,1-1-1 0 0,-1 1 0 0 0,0-1 1 0 0,1 1-1 0 0,-1-1 0 0 0,1 0 0 0 0,-1 1 1 0 0,1-1-1 0 0,-1 1 0 0 0,1-1 1 0 0,-1 0-1 0 0,1 0 0 0 0,-1 1 1 0 0,1-1-1 0 0,-1 0 0 0 0,1 0 1 0 0,-1 1-1 0 0,1-1 0 0 0,0 0 0 0 0,-1 0 1 0 0,1 0-1 0 0,-1 0 0 0 0,1 0 1 0 0,0 0-1 0 0,19 5-178 0 0,-20-4 186 0 0,1-1 0 0 0,0 0 1 0 0,-1 0-1 0 0,1 1 1 0 0,-1-1-1 0 0,1 0 1 0 0,-1 1-1 0 0,1-1 1 0 0,-1 1-1 0 0,1-1 1 0 0,-1 1-1 0 0,1-1 0 0 0,-1 0 1 0 0,0 1-1 0 0,1 0 1 0 0,-1-1-1 0 0,0 1 1 0 0,1-1-1 0 0,-1 1 1 0 0,0-1-1 0 0,1 1 1 0 0,-1 0-1 0 0,0-1 1 0 0,0 1-1 0 0,0 0 0 0 0,0-1 1 0 0,0 1-1 0 0,0-1 1 0 0,0 1-1 0 0,0 0 1 0 0,0-1-1 0 0,0 2 1 0 0,-5 9 118 0 0,4-10-87 0 0,0 0 0 0 0,0 0-1 0 0,1 0 1 0 0,-1 1-1 0 0,1-1 1 0 0,-1 0 0 0 0,1 1-1 0 0,-1-1 1 0 0,1 3-1 0 0,0-4-17 0 0,-1 1 0 0 0,1-1-1 0 0,0 1 1 0 0,0-1 0 0 0,0 1-1 0 0,0-1 1 0 0,0 1 0 0 0,-1-1-1 0 0,1 1 1 0 0,0-1 0 0 0,0 0-1 0 0,-1 1 1 0 0,1-1 0 0 0,0 1-1 0 0,-1-1 1 0 0,1 0 0 0 0,0 1-1 0 0,-1-1 1 0 0,1 0 0 0 0,-1 0-1 0 0,1 1 1 0 0,-1-1 0 0 0,1 0-13 0 0,-1 1 1 0 0,1-1-1 0 0,0 0 1 0 0,-1 0-1 0 0,1 0 1 0 0,0 1-1 0 0,0-1 1 0 0,-1 0-1 0 0,1 0 0 0 0,0 1 1 0 0,-1-1-1 0 0,1 0 1 0 0,0 1-1 0 0,0-1 1 0 0,0 0-1 0 0,0 1 1 0 0,-1-1-1 0 0,1 0 1 0 0,0 1-1 0 0,0 0 1 0 0,0 0 63 0 0,-1 0 1 0 0,-3 2-68 0 0,3-2-69 0 0,-2 1-649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6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8 9184 0 0,'0'0'8543'0'0,"26"-7"-5860"0"0,-20 8-2448 0 0,0-1-1 0 0,0 2 1 0 0,0-1-1 0 0,0 1 1 0 0,0-1-1 0 0,-1 2 1 0 0,1-1-1 0 0,7 4 1 0 0,-8-1 66 0 0,-1-1 1 0 0,1 1-1 0 0,-1 0 1 0 0,0 0 0 0 0,6 11-1 0 0,3 2 144 0 0,-11-16-438 0 0,-1 0-1 0 0,1 0 1 0 0,0 0 0 0 0,-1-1-1 0 0,1 1 1 0 0,0-1-1 0 0,0 1 1 0 0,0-1-1 0 0,1 0 1 0 0,-1 0 0 0 0,0 0-1 0 0,0 0 1 0 0,1 0-1 0 0,-1 0 1 0 0,0 0 0 0 0,1-1-1 0 0,-1 1 1 0 0,1-1-1 0 0,-1 0 1 0 0,3 0-1 0 0,4 0 32 0 0,0-2 0 0 0,-1 1 0 0 0,1-1-1 0 0,11-4 1 0 0,19-3 19 0 0,-33 8-55 0 0,6-1 21 0 0,-1 0 0 0 0,1 1 0 0 0,-1 0 0 0 0,1 1 0 0 0,22 2 0 0 0,-19 3 147 0 0,-1 0-1 0 0,1 1 1 0 0,-1 1 0 0 0,25 15-1 0 0,-33-18-123 0 0,-2-2-20 0 0,0 1 0 0 0,0-1-1 0 0,-1 0 1 0 0,1 0 0 0 0,0 0-1 0 0,1-1 1 0 0,-1 1-1 0 0,0-1 1 0 0,0 0 0 0 0,7 0-1 0 0,11 1 12 0 0,-18-1-30 0 0,0 0-1 0 0,0-1 1 0 0,1 0-1 0 0,-1 0 1 0 0,6 0-1 0 0,-2-1 12 0 0,0 0 0 0 0,0 0 0 0 0,-1 1 0 0 0,1 1 0 0 0,0 0 0 0 0,0 0 0 0 0,12 3 0 0 0,-12-2-11 0 0,-7-2-2 0 0,1 1 0 0 0,-1-1 1 0 0,1 0-1 0 0,-1 1 0 0 0,1-1 0 0 0,-1 1 1 0 0,1 0-1 0 0,-1-1 0 0 0,1 1 0 0 0,-1 0 1 0 0,0 0-1 0 0,0 0 0 0 0,1 0 1 0 0,-1 0-1 0 0,0 0 0 0 0,0 1 0 0 0,0-1 1 0 0,0 0-1 0 0,0 0 0 0 0,1 3 1 0 0,11 23 160 0 0,-11-21-128 0 0,0-1 0 0 0,1 1 1 0 0,0-1-1 0 0,0 0 1 0 0,0 1-1 0 0,1-1 1 0 0,-1 0-1 0 0,8 7 0 0 0,6 2 30 0 0,-11-9-93 0 0,0 1 0 0 0,0-2-1 0 0,0 1 1 0 0,1-1 0 0 0,8 5-1 0 0,-13-8 43 0 0,1 0-1 0 0,-1-1 0 0 0,1 1 0 0 0,-1-1 0 0 0,0 0 1 0 0,1 1-1 0 0,-1-1 0 0 0,1 0 0 0 0,-1 0 0 0 0,1-1 1 0 0,-1 1-1 0 0,1 0 0 0 0,-1-1 0 0 0,1 0 0 0 0,-1 1 1 0 0,0-1-1 0 0,1 0 0 0 0,-1 0 0 0 0,0 0 0 0 0,3-2 1 0 0,23-9 1 0 0,-28 12-26 0 0,1 0 0 0 0,0 0-1 0 0,-1-1 1 0 0,1 1 0 0 0,0 0-1 0 0,0 0 1 0 0,-1 0 0 0 0,1 0-1 0 0,0 0 1 0 0,0 0 0 0 0,-1 0-1 0 0,1 0 1 0 0,0 0 0 0 0,0 0 0 0 0,-1 1-1 0 0,1-1 1 0 0,0 0 0 0 0,-1 0-1 0 0,1 1 1 0 0,0-1 0 0 0,-1 0-1 0 0,1 1 1 0 0,1 0 0 0 0,-2-1-31 0 0,1 2 75 0 0,0-1 0 0 0,0 1 0 0 0,0-1 0 0 0,0 1 1 0 0,0-1-1 0 0,0 1 0 0 0,0 0 0 0 0,0 0 1 0 0,-1 0-1 0 0,1-1 0 0 0,0 4 0 0 0,4 24 263 0 0,-4-24-415 0 0,2 17 222 0 0,13 38 1 0 0,-16-59-107 0 0,0 0 1 0 0,1-1-1 0 0,0 1 0 0 0,-1 0 0 0 0,1 0 0 0 0,-1-1 0 0 0,1 1 1 0 0,0 0-1 0 0,0-1 0 0 0,-1 1 0 0 0,1-1 0 0 0,0 1 1 0 0,0-1-1 0 0,0 1 0 0 0,0-1 0 0 0,-1 0 0 0 0,1 1 0 0 0,0-1 1 0 0,0 0-1 0 0,0 0 0 0 0,0 0 0 0 0,0 1 0 0 0,0-1 1 0 0,0 0-1 0 0,0 0 0 0 0,0 0 0 0 0,0-1 0 0 0,1 1 0 0 0,1 0-3 0 0,0-1 0 0 0,0 1-1 0 0,0-1 1 0 0,0 0 0 0 0,0 0-1 0 0,0 0 1 0 0,5-2 0 0 0,-1-1-20 0 0,0 1-1 0 0,1-1 1 0 0,-1 2 0 0 0,1-1 0 0 0,-1 1 0 0 0,1 0 0 0 0,14-1-1 0 0,-19 3-17 0 0,1 1-1 0 0,-1-1 1 0 0,0 1-1 0 0,0 0 0 0 0,0 0 1 0 0,0 0-1 0 0,0 1 1 0 0,0-1-1 0 0,0 1 0 0 0,0 0 1 0 0,-1 0-1 0 0,1 0 0 0 0,0 0 1 0 0,2 3-1 0 0,13 9-103 0 0,-15-12 169 0 0,-1 0 0 0 0,0 0 1 0 0,0 0-1 0 0,0 1 0 0 0,0-1 0 0 0,0 1 0 0 0,0 0 0 0 0,-1-1 0 0 0,1 1 0 0 0,-1 0 1 0 0,2 4-1 0 0,0 1 15 0 0,-1-2 0 0 0,0 0 0 0 0,-1-1 0 0 0,0 1 0 0 0,0 0 0 0 0,0 0 0 0 0,0 6 0 0 0,3 23 242 0 0,1-9-212 0 0,-2-23-69 0 0,-2-3-91 0 0,1 1 0 0 0,-1-1 0 0 0,0 1 0 0 0,0-1 0 0 0,0 0 0 0 0,0 1 1 0 0,1-1-1 0 0,-1 0 0 0 0,0 0 0 0 0,0 0 0 0 0,1 0 0 0 0,-1 0 0 0 0,0 0 0 0 0,0 0 0 0 0,1-1 0 0 0,-1 1 0 0 0,0 0 0 0 0,0-1 0 0 0,0 1 0 0 0,0-1 0 0 0,0 1 0 0 0,1-1 0 0 0,-1 1 0 0 0,0-1 1 0 0,0 0-1 0 0,0 0 0 0 0,0 1 0 0 0,-1-1 0 0 0,1 0 0 0 0,0 0 0 0 0,0 0 0 0 0,1-2 0 0 0,2-1-557 0 0,1 0-1092 0 0,-1-1-335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1 934 7696 0 0,'0'0'11709'0'0,"6"-11"-10140"0"0,12-21 128 0 0,-11 22-1263 0 0,-1-1-1 0 0,7-16 1 0 0,-8 16-260 0 0,1 0 1 0 0,0 0 0 0 0,7-11 0 0 0,0 4 238 0 0,18-37 1 0 0,-7 9-369 0 0,9-10-45 0 0,38-62 0 0 0,-43 79 1028 0 0,34-68 0 0 0,-33 59-1008 0 0,-21 35-21 0 0,1 0-1 0 0,8-21 1 0 0,19-36 1 0 0,-4 8 0 0 0,-27 52 13 0 0,1 0 0 0 0,-1 1 0 0 0,2 0-1 0 0,8-11 1 0 0,-9 10 4 0 0,-4 7-20 0 0,-1 1 0 0 0,1 0 0 0 0,0-1 1 0 0,0 1-1 0 0,0 0 0 0 0,0 0 1 0 0,0 0-1 0 0,4-3 0 0 0,-3 1 3 0 0,10-10-4350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0.1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15 13363 0 0,'-5'2'378'0'0,"-7"3"2505"0"0,12-2-1039 0 0,7 1 668 0 0,20-3-1375 0 0,-11-4-817 0 0,0 1 1 0 0,21-8-1 0 0,-27 7-255 0 0,0 0 0 0 0,1 0 0 0 0,-1 1-1 0 0,1 1 1 0 0,-1 0 0 0 0,1 0 0 0 0,-1 1-1 0 0,15 1 1 0 0,-19 1 540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728 0 10680 0 0,'0'0'6375'0'0,"-5"11"-3244"0"0,-7 4-2097 0 0,10-12-779 0 0,0 0 0 0 0,0 0 0 0 0,-1-1 0 0 0,1 1 0 0 0,-1-1 0 0 0,-4 4 0 0 0,-8 6 278 0 0,0 1 0 0 0,-15 16 0 0 0,-7 7-168 0 0,22-22-126 0 0,-19 24 1 0 0,-5 5 111 0 0,3-9-86 0 0,8-8 51 0 0,-32 38-1 0 0,7-8-166 0 0,7-8-94 0 0,-6 15 112 0 0,-26 29 42 0 0,-41 27 555 0 0,92-89-655 0 0,27-30-165 0 0,0 1-367 0 0,-1-1 283 0 0,1 0-1 0 0,0 1 1 0 0,0-1 0 0 0,0 0-1 0 0,0 1 1 0 0,0-1-1 0 0,0 0 1 0 0,-1 0 0 0 0,1 1-1 0 0,0-1 1 0 0,0 0-1 0 0,-1 0 1 0 0,1 1 0 0 0,0-1-1 0 0,0 0 1 0 0,-1 0 0 0 0,1 0-1 0 0,0 1 1 0 0,0-1-1 0 0,-1 0 1 0 0,1 0 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15016 0 0,'0'5'10451'0'0,"1"10"-10606"0"0,0-7 673 0 0,2 22 207 0 0,-2 49 1 0 0,-1-48-465 0 0,-4 113 244 0 0,6-137-291 0 0,-1 0-4341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35 17615 0 0,'-7'0'6067'0'0,"114"-9"-3590"0"0,4-5-1669 0 0,-24 11-632 0 0,-67 3-119 0 0,-14 0-35 0 0,0 0-1 0 0,-1 0 0 0 0,1-1 1 0 0,10-1-1 0 0,-6-3-38 0 0,-9 5-392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14656 0 0,'0'0'9870'0'0,"3"15"-8725"0"0,0-3-810 0 0,-1 0-1 0 0,0 0 1 0 0,-1 0 0 0 0,0 0-1 0 0,-1 0 1 0 0,-2 19-1 0 0,1 9 92 0 0,0-14-177 0 0,0-15-137 0 0,1 0 0 0 0,1 13-1 0 0,-2 4-49 0 0,0-9-60 0 0,-2-1-51 0 0,3-18-199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19727 0 0,'0'0'7880'0'0,"14"-4"-7392"0"0,8 1-343 0 0,0 1 0 0 0,1 1 0 0 0,-1 0 0 0 0,27 4 0 0 0,13-1 91 0 0,-7 4 27 0 0,-53-6-102 0 0,2 2-85 0 0,-3-2-378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36 9992 0 0,'0'0'8303'0'0,"-13"8"-2935"0"0,8-6-5144 0 0,0 0 0 0 0,1 1 0 0 0,-1-1 0 0 0,1 1 0 0 0,-1-1 0 0 0,1 2 0 0 0,0-1 0 0 0,0 0 0 0 0,-5 7 0 0 0,5-7-137 0 0,0 0 0 0 0,1 0 0 0 0,-1 0 0 0 0,0 0 0 0 0,-6 3 0 0 0,6-4-17 0 0,-2 1 30 0 0,1 1-1 0 0,-1 0 1 0 0,1-1 0 0 0,0 2-1 0 0,0-1 1 0 0,1 0 0 0 0,-1 1-1 0 0,1 0 1 0 0,0 0 0 0 0,-4 7-1 0 0,-7 9-99 0 0,4-2-40 0 0,9-16 32 0 0,0-1 0 0 0,0 1 0 0 0,1 0 0 0 0,-1 0 0 0 0,1-1 0 0 0,-2 6 0 0 0,-6 8 37 0 0,8-15-25 0 0,0 1 0 0 0,0 0 0 0 0,0-1 0 0 0,0 1 0 0 0,0 0 0 0 0,0 0-1 0 0,0 0 1 0 0,0 2 0 0 0,-7 21-4 0 0,6-20 1 0 0,1-1 1 0 0,-1 0-1 0 0,1 1 1 0 0,0-1 0 0 0,0 0-1 0 0,0 8 1 0 0,0 3 23 0 0,1 12 3 0 0,9 50-28 0 0,-6-64 7 0 0,-2-6 11 0 0,0 0 1 0 0,1 0 0 0 0,-1 0-1 0 0,2 0 1 0 0,-1-1-1 0 0,1 1 1 0 0,0-1-1 0 0,0 1 1 0 0,8 9-1 0 0,37 40 174 0 0,-41-50-192 0 0,-1 0 0 0 0,1-1 0 0 0,0 1 0 0 0,0-2 0 0 0,1 1 0 0 0,-1-1 0 0 0,12 5 0 0 0,-6-4-31 0 0,0-1 0 0 0,-1-1 0 0 0,16 3 0 0 0,-25-6 5 0 0,1 0-1 0 0,0 1 0 0 0,-1-1 1 0 0,1-1-1 0 0,6 0 1 0 0,10-1-27 0 0,-13 2 53 0 0,-1-1 0 0 0,1 0 0 0 0,-1-1 0 0 0,9-2 0 0 0,15-3 0 0 0,15-6 0 0 0,-24 6 0 0 0,39-18 0 0 0,-8-7 95 0 0,-47 29-57 0 0,0 0-1 0 0,-1-1 1 0 0,1 1 0 0 0,7-9 0 0 0,2-1-314 0 0,-8 7 338 0 0,0 0 1 0 0,0 0-1 0 0,-1-1 0 0 0,1 0 0 0 0,-2 0 0 0 0,1 0 1 0 0,-1-1-1 0 0,0 0 0 0 0,0 0 0 0 0,-1 0 1 0 0,0 0-1 0 0,-1 0 0 0 0,0-1 0 0 0,0 1 0 0 0,-1-1 1 0 0,0 1-1 0 0,0-14 0 0 0,1-1-18 0 0,-2 16-21 0 0,1 0 1 0 0,-1 0-1 0 0,0 0 0 0 0,-2-11 0 0 0,-2-5 14 0 0,4 15-6 0 0,-1 0-1 0 0,-1 0 0 0 0,0 0 1 0 0,0 0-1 0 0,0 1 0 0 0,-1-1 1 0 0,-6-11-1 0 0,-11-19 82 0 0,-10-15-112 0 0,27 49 0 0 0,0-1 0 0 0,0 1 0 0 0,-1-1 0 0 0,1 1 0 0 0,-1 0 0 0 0,-1 1 0 0 0,1-1 0 0 0,0 1 0 0 0,-6-3 0 0 0,-12-12 0 0 0,15 13 26 0 0,0 0 0 0 0,0 0 1 0 0,-1 1-1 0 0,1 0 0 0 0,-1 0 0 0 0,0 1 0 0 0,0 0 1 0 0,-1 0-1 0 0,1 1 0 0 0,-11-2 0 0 0,13 3-26 0 0,-1 1 0 0 0,0 0 0 0 0,0 0 0 0 0,1 0 0 0 0,-1 1 0 0 0,0 0 0 0 0,-8 3 0 0 0,3-5-11 0 0,12 1 26 0 0,-1-1 1 0 0,0 1-1 0 0,0 0 0 0 0,0 0 0 0 0,0 0 0 0 0,1 0 0 0 0,-1 0 0 0 0,0 0 1 0 0,0 0-1 0 0,0 0 0 0 0,0 0 0 0 0,1 0 0 0 0,-1 0 0 0 0,0 1 0 0 0,0-1 1 0 0,-1 1-1 0 0,-19 3 303 0 0,1 0-127 0 0,4 3-179 0 0,9-4-12 0 0,-1 0 0 0 0,1-1 0 0 0,-12 3 0 0 0,14-4 0 0 0,-1 0 60 0 0,0 3-3856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0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216 31 10802 0 0,'-5'-5'4220'0'0,"-5"-4"-2538"0"0,7 7-1384 0 0,-1 0 1 0 0,1 0 0 0 0,0 1 0 0 0,-1-1 0 0 0,1 1 0 0 0,-1-1 0 0 0,0 1-1 0 0,1 0 1 0 0,-1 1 0 0 0,0-1 0 0 0,0 0 0 0 0,0 1 0 0 0,1 0 0 0 0,-1 0 0 0 0,0 0-1 0 0,-4 1 1 0 0,0 1-197 0 0,1 0 0 0 0,-1 1 0 0 0,0 0 0 0 0,1 0 0 0 0,0 1 0 0 0,-12 7 0 0 0,12-7-105 0 0,0 0-1 0 0,1 0 1 0 0,-1 1-1 0 0,1 0 1 0 0,0 1 0 0 0,1-1-1 0 0,-1 1 1 0 0,-4 8-1 0 0,8-12 17 0 0,1 0-1 0 0,0 1 1 0 0,-1-1 0 0 0,1 1-1 0 0,0-1 1 0 0,1 1 0 0 0,-1 0-1 0 0,0-1 1 0 0,1 1 0 0 0,-1 0-1 0 0,1-1 1 0 0,0 1-1 0 0,0 0 1 0 0,0-1 0 0 0,0 1-1 0 0,1 0 1 0 0,-1 0 0 0 0,1-1-1 0 0,-1 1 1 0 0,1-1-1 0 0,0 1 1 0 0,0-1 0 0 0,0 1-1 0 0,1-1 1 0 0,-1 1 0 0 0,0-1-1 0 0,3 3 1 0 0,-1-1 10 0 0,1 1 1 0 0,0-1 0 0 0,-1 0-1 0 0,1-1 1 0 0,0 1-1 0 0,1-1 1 0 0,-1 0-1 0 0,0 0 1 0 0,1 0-1 0 0,0 0 1 0 0,0-1 0 0 0,0 0-1 0 0,0 0 1 0 0,0 0-1 0 0,0-1 1 0 0,0 1-1 0 0,1-1 1 0 0,9 0-1 0 0,-6 0-239 0 0,0-2 0 0 0,1 1 0 0 0,-1-1-1 0 0,0 0 1 0 0,1-1 0 0 0,-1 0 0 0 0,0-1 0 0 0,0 0-1 0 0,-1 0 1 0 0,10-5 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35 10136 0 0,'0'0'5134'0'0,"13"-16"-951"0"0,-6 13-3977 0 0,0 0 1 0 0,0 0-1 0 0,0 1 1 0 0,1 0-1 0 0,0 0 0 0 0,-1 1 1 0 0,1 0-1 0 0,0 0 1 0 0,-1 0-1 0 0,1 1 1 0 0,0 1-1 0 0,8 1 1 0 0,-13-2-144 0 0,-1 0-1 0 0,0 1 1 0 0,0-1 0 0 0,1 1 0 0 0,-1 0 0 0 0,0 0 0 0 0,0 0 0 0 0,0 0-1 0 0,0 0 1 0 0,0 1 0 0 0,0-1 0 0 0,0 0 0 0 0,-1 1 0 0 0,1 0 0 0 0,0-1 0 0 0,-1 1-1 0 0,1 0 1 0 0,-1 0 0 0 0,0 0 0 0 0,0-1 0 0 0,0 2 0 0 0,1-1 0 0 0,-2 0-1 0 0,1 0 1 0 0,0 0 0 0 0,0 0 0 0 0,-1 1 0 0 0,1-1 0 0 0,-1 3 0 0 0,1 6 233 0 0,0 1 1 0 0,-1-1-1 0 0,0 0 1 0 0,-4 19 0 0 0,2-16-170 0 0,0 7 348 0 0,-2 27 1032 0 0,4-46-1541 0 0,0-1-1 0 0,0 1 1 0 0,0-1-1 0 0,0 1 1 0 0,1-1-1 0 0,-1 1 1 0 0,1-1-1 0 0,-1 1 1 0 0,1-1-1 0 0,0 0 1 0 0,-1 1-1 0 0,1-1 1 0 0,0 0-1 0 0,0 0 1 0 0,0 1-1 0 0,0-1 1 0 0,0 0-1 0 0,0 0 1 0 0,0 0-1 0 0,0 0 1 0 0,1 0-1 0 0,-1 0 1 0 0,3 0-1 0 0,-2 1-48 0 0,1-1 0 0 0,0 0 0 0 0,0 0 0 0 0,1 0 0 0 0,-1 0 0 0 0,0 0-1 0 0,0-1 1 0 0,6 1 0 0 0,-5-1 67 0 0,0 0-1 0 0,-1 0 1 0 0,1 1 0 0 0,0 0-1 0 0,0-1 1 0 0,-1 1-1 0 0,1 1 1 0 0,-1-1 0 0 0,7 4-1 0 0,-4-2-18 0 0,-1 1 1 0 0,1 0-1 0 0,-1 0 0 0 0,0 0 0 0 0,-1 1 0 0 0,6 5 0 0 0,-6-4 35 0 0,0 1 0 0 0,-1-1 0 0 0,1 1 0 0 0,-1-1 0 0 0,0 1 0 0 0,-1 0 0 0 0,0 0 0 0 0,3 11 0 0 0,-3-8 0 0 0,0-1 0 0 0,1 1 0 0 0,1-1 0 0 0,5 12 0 0 0,-8-20 0 0 0,0 1 0 0 0,0-1 0 0 0,0 1 0 0 0,0-1 0 0 0,0 1 0 0 0,1-1 0 0 0,-1 0 0 0 0,0 0 0 0 0,1 0 0 0 0,-1 0 0 0 0,1 0 0 0 0,-1 0 0 0 0,1 0 0 0 0,0 0 0 0 0,-1 0 0 0 0,1-1 0 0 0,0 1 0 0 0,-1-1 0 0 0,1 1 0 0 0,0-1 0 0 0,0 0 0 0 0,3 1 0 0 0,3-2 0 0 0,-1 0 0 0 0,0 0 0 0 0,0 0 0 0 0,12-4 0 0 0,-14 3 0 0 0,1 1 0 0 0,-1-1 0 0 0,1 1 0 0 0,0 1 0 0 0,-1-1 0 0 0,11 1 0 0 0,-14 0 4 0 0,1 0 0 0 0,-1 0 0 0 0,0 1-1 0 0,0-1 1 0 0,0 1 0 0 0,0 0 0 0 0,0 0 0 0 0,0 0 0 0 0,0 0-1 0 0,0 0 1 0 0,0 0 0 0 0,-1 0 0 0 0,1 0 0 0 0,0 1-1 0 0,-1-1 1 0 0,1 1 0 0 0,2 3 0 0 0,-2-1 28 0 0,0 0 1 0 0,0 0-1 0 0,0 1 0 0 0,-1-1 1 0 0,1 1-1 0 0,0 6 1 0 0,1 2 71 0 0,0-5 591 0 0,-2-6-646 0 0,-1 0-1 0 0,1-1 1 0 0,-1 1 0 0 0,1 0 0 0 0,-1 0 0 0 0,1 0-1 0 0,-1 0 1 0 0,0-1 0 0 0,0 5 0 0 0,2-1-3248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1 659 12568 0 0,'0'0'4561'0'0,"8"-18"-689"0"0,3-2-2390 0 0,0-1 1 0 0,11-36-1 0 0,-12 31-1363 0 0,-6 18-119 0 0,0 1 0 0 0,0-1 0 0 0,0 1 0 0 0,7-7 0 0 0,1-3 0 0 0,-12 16-2 0 0,1 1 0 0 0,-1-1-1 0 0,1 1 1 0 0,-1-1-1 0 0,1 1 1 0 0,0-1 0 0 0,-1 1-1 0 0,1 0 1 0 0,0-1 0 0 0,-1 1-1 0 0,1 0 1 0 0,0 0 0 0 0,-1-1-1 0 0,1 1 1 0 0,0 0 0 0 0,0 0-1 0 0,-1 0 1 0 0,1 0 0 0 0,0 0-1 0 0,0 0 1 0 0,-1 0 0 0 0,1 0-1 0 0,1 1 1 0 0,14 3 989 0 0,-14-2-987 0 0,0-1 1 0 0,1 1-1 0 0,-1-1 0 0 0,0 0 1 0 0,1 0-1 0 0,-1 0 0 0 0,1 0 1 0 0,0 0-1 0 0,-1-1 0 0 0,1 1 1 0 0,0-1-1 0 0,-1 0 0 0 0,1 1 1 0 0,0-1-1 0 0,-1-1 0 0 0,1 1 1 0 0,0 0-1 0 0,0-1 0 0 0,-1 1 1 0 0,1-1-1 0 0,-1 0 0 0 0,1 0 1 0 0,-1 0-1 0 0,1 0 0 0 0,-1 0 1 0 0,1 0-1 0 0,-1-1 0 0 0,0 1 1 0 0,0-1-1 0 0,3-2 1 0 0,6-6 38 0 0,-1 0 0 0 0,0 0 0 0 0,0-1 0 0 0,-1 0 0 0 0,0-1 0 0 0,-1 0 0 0 0,-1 0 0 0 0,1-1 0 0 0,-2 0 0 0 0,6-18 0 0 0,6-8 68 0 0,-14 33-97 0 0,0 1 2 0 0,-1 4 36 0 0,9 3-33 0 0,13-1-18 0 0,-22-1 3 0 0,0 0 0 0 0,1 0 0 0 0,-1 0 0 0 0,0 0 0 0 0,0-1 0 0 0,1 1 0 0 0,-1-1 0 0 0,0 0 0 0 0,0 0 0 0 0,0 0 0 0 0,0 0 0 0 0,0-1 0 0 0,3-1 0 0 0,-2 0 0 0 0,3-2 5 0 0,0 0 0 0 0,-1 0 0 0 0,0-1 0 0 0,0 0 0 0 0,0 0 0 0 0,-1-1 0 0 0,6-6 0 0 0,-4 3 3 0 0,0 1 0 0 0,14-13 0 0 0,8-8 21 0 0,-22 22-17 0 0,0 0-1 0 0,12-10 1 0 0,-12 12 0 0 0,0 1-1 0 0,0 0 1 0 0,0 0 0 0 0,1 1-1 0 0,-1 0 1 0 0,1 0 0 0 0,0 0-1 0 0,0 1 1 0 0,1 1 0 0 0,14-4-1 0 0,-19 5-135 0 0,0 0 0 0 0,-1 0-1 0 0,1 0 1 0 0,-1 0 0 0 0,1 0 0 0 0,-1-1-1 0 0,0 0 1 0 0,5-2 0 0 0,4-8-7388 0 0,-3 1-561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5 7488 0 0,'2'-4'16514'0'0,"-4"5"-16415"0"0,-1 0 0 0 0,1 1 0 0 0,0-1 0 0 0,0 1 0 0 0,0 0 0 0 0,0-1 0 0 0,0 1 0 0 0,0 0 0 0 0,0 0 0 0 0,0 1 0 0 0,1-1 0 0 0,-1 0 0 0 0,0 3 0 0 0,-16 37 1703 0 0,9-18-1369 0 0,1-4-417 0 0,2-6 80 0 0,-1 1 0 0 0,-11 17 0 0 0,9-17 311 0 0,-24 39 594 0 0,26-42-846 0 0,-13 18 0 0 0,-4 5 0 0 0,18-25-148 0 0,-14 18-1 0 0,13-20-32 0 0,1 0 0 0 0,-8 15 0 0 0,-1-5 40 0 0,0 1-836 0 0,14-18 762 0 0,0-1 0 0 0,1 1 0 0 0,-1 0 0 0 0,1-1 0 0 0,-1 1 0 0 0,0-1 0 0 0,1 0 0 0 0,-1 1 0 0 0,0-1 0 0 0,0 0 0 0 0,1 1 0 0 0,-1-1 0 0 0,-1 1 0 0 0,-7 3-3204 0 0,0-9-3649 0 0,8 2 4867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6992 0 0,'0'0'10886'0'0,"19"10"-7997"0"0,-14-7-2475 0 0,1 1 0 0 0,-1 0-1 0 0,0 0 1 0 0,5 7 0 0 0,3 1 41 0 0,44 35 703 0 0,-10-6-40 0 0,-29-27-878 0 0,-1 0 0 0 0,-1 1 0 0 0,19 21 1 0 0,-19-18-238 0 0,2 0 56 0 0,56 56 196 0 0,-66-66-36 0 0,0 1 0 0 0,13 19 0 0 0,-19-25-145 0 0,13 20 494 0 0,-12-17-658 0 0,2 1 0 0 0,-1 0-1 0 0,1-1 1 0 0,9 11-1 0 0,-1-3 548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9 425 16128 0 0,'0'0'2305'0'0,"13"-5"-253"0"0,-5 3-1914 0 0,0 0 1 0 0,-1 0-1 0 0,1-1 0 0 0,0 0 1 0 0,-1 0-1 0 0,0-1 1 0 0,0 0-1 0 0,0-1 0 0 0,0 1 1 0 0,-1-1-1 0 0,0 0 1 0 0,0-1-1 0 0,0 1 0 0 0,0-1 1 0 0,-1-1-1 0 0,0 1 1 0 0,0-1-1 0 0,-1 0 0 0 0,0 0 1 0 0,0 0-1 0 0,-1 0 1 0 0,0-1-1 0 0,0 1 0 0 0,0-1 1 0 0,2-13-1 0 0,-1-9-123 0 0,2-57 1 0 0,-6 74-17 0 0,-1 1 1 0 0,0-1 0 0 0,-1 0-1 0 0,0 1 1 0 0,-1 0 0 0 0,-1-1 0 0 0,-5-12-1 0 0,8 22 9 0 0,0 1-1 0 0,0 0 1 0 0,-1-1 0 0 0,1 1-1 0 0,0 0 1 0 0,-1 0-1 0 0,1 0 1 0 0,-1 0-1 0 0,0 1 1 0 0,0-1 0 0 0,1 0-1 0 0,-1 1 1 0 0,0-1-1 0 0,0 1 1 0 0,-1-1-1 0 0,1 1 1 0 0,0 0-1 0 0,0 0 1 0 0,-1 0 0 0 0,1 0-1 0 0,-1 1 1 0 0,1-1-1 0 0,0 1 1 0 0,-1-1-1 0 0,1 1 1 0 0,-1 0 0 0 0,1 0-1 0 0,-1 0 1 0 0,1 0-1 0 0,-1 0 1 0 0,1 1-1 0 0,-1-1 1 0 0,1 1 0 0 0,-1-1-1 0 0,1 1 1 0 0,-5 2-1 0 0,3 0-13 0 0,1-1-1 0 0,0 1 1 0 0,-1 0-1 0 0,1 0 1 0 0,0 1-1 0 0,0-1 1 0 0,1 0-1 0 0,-1 1 0 0 0,1 0 1 0 0,-1 0-1 0 0,1-1 1 0 0,0 1-1 0 0,1 1 1 0 0,-2 3-1 0 0,-3 10-56 0 0,2 1 0 0 0,-3 18 1 0 0,3-12 0 0 0,-2 12 182 0 0,1 1 0 0 0,3-1-1 0 0,1 0 1 0 0,1 1 0 0 0,2-1-1 0 0,2 0 1 0 0,13 57 0 0 0,-15-86-45 0 0,1 1 0 0 0,-1-1-1 0 0,2 0 1 0 0,-1 0 0 0 0,1-1 0 0 0,0 1 0 0 0,10 13 0 0 0,-13-20-87 0 0,1 1 0 0 0,-1 0 0 0 0,1 0-1 0 0,0-1 1 0 0,-1 1 0 0 0,1-1 0 0 0,0 1 0 0 0,0-1-1 0 0,0 0 1 0 0,0 0 0 0 0,0 0 0 0 0,0 0-1 0 0,0 0 1 0 0,0 0 0 0 0,0 0 0 0 0,1-1 0 0 0,-1 1-1 0 0,0-1 1 0 0,0 0 0 0 0,1 0 0 0 0,-1 0-1 0 0,0 0 1 0 0,1 0 0 0 0,-1 0 0 0 0,0 0 0 0 0,0-1-1 0 0,1 1 1 0 0,-1-1 0 0 0,0 0 0 0 0,0 1-1 0 0,0-1 1 0 0,0 0 0 0 0,0 0 0 0 0,3-2 0 0 0,1-2-116 0 0,1 1 0 0 0,-1-2 1 0 0,0 1-1 0 0,0-1 0 0 0,6-8 1 0 0,16-14-593 0 0,-27 27 719 0 0,-1 1 0 0 0,0 0 0 0 0,0 0 0 0 0,0 0 0 0 0,1 0 1 0 0,-1 0-1 0 0,0-1 0 0 0,0 1 0 0 0,1 0 0 0 0,-1 0 0 0 0,0 0 0 0 0,0 0 0 0 0,0 0 0 0 0,1 0 0 0 0,-1 0 0 0 0,0 0 0 0 0,0 0 0 0 0,1 0 0 0 0,-1 0 0 0 0,0 0 0 0 0,1 0 0 0 0,-1 0 0 0 0,0 0 0 0 0,0 0 0 0 0,1 0 0 0 0,-1 0 0 0 0,0 0 0 0 0,0 0 0 0 0,0 0 0 0 0,1 0 0 0 0,-1 1 0 0 0,0-1 1 0 0,0 0-1 0 0,1 0 0 0 0,-1 0 0 0 0,0 0 0 0 0,0 1 0 0 0,0-1 0 0 0,0 0 0 0 0,1 0 0 0 0,-1 0 0 0 0,0 1 0 0 0,0-1 0 0 0,0 0 0 0 0,0 0 0 0 0,0 0 0 0 0,0 1 0 0 0,1-1 0 0 0,3 14 7 0 0,-4-12-5 0 0,1 1-1 0 0,2 6-8 0 0,1 1-1 0 0,0-1 1 0 0,5 9 0 0 0,-7-15 6 0 0,0 0-1 0 0,0-1 1 0 0,0 1 0 0 0,0-1 0 0 0,1 1 0 0 0,-1-1 0 0 0,1 0-1 0 0,-1 0 1 0 0,1 0 0 0 0,0 0 0 0 0,0 0 0 0 0,0-1-1 0 0,4 3 1 0 0,-1-3 29 0 0,0 1-1 0 0,0-1 1 0 0,0 0-1 0 0,0-1 1 0 0,0 1-1 0 0,0-1 1 0 0,0 0-1 0 0,0-1 1 0 0,0 0-1 0 0,0 0 1 0 0,0 0-1 0 0,0 0 0 0 0,0-1 1 0 0,0 0-1 0 0,-1 0 1 0 0,1-1-1 0 0,-1 0 1 0 0,1 0-1 0 0,-1 0 1 0 0,7-6-1 0 0,-7 6-4 0 0,-1 0-1 0 0,-1 0 0 0 0,1-1 1 0 0,0 1-1 0 0,-1-1 1 0 0,0 0-1 0 0,0 0 0 0 0,0 0 1 0 0,0 0-1 0 0,-1-1 0 0 0,1 1 1 0 0,-1-1-1 0 0,0 1 1 0 0,-1-1-1 0 0,1 0 0 0 0,-1 0 1 0 0,0 1-1 0 0,0-1 1 0 0,0 0-1 0 0,-1 0 0 0 0,0 0 1 0 0,0 0-1 0 0,0 0 0 0 0,0 0 1 0 0,-2-6-1 0 0,1 8-31 0 0,0-1 0 0 0,0 1-1 0 0,0-1 1 0 0,-1 1-1 0 0,1 0 1 0 0,-1 0 0 0 0,0-1-1 0 0,0 1 1 0 0,0 1 0 0 0,0-1-1 0 0,-3-3 1 0 0,3 4-1 0 0,0 1 0 0 0,-1-1-1 0 0,1 1 1 0 0,0-1 0 0 0,0 1 0 0 0,-1 0 0 0 0,1 0 0 0 0,-1 0 0 0 0,1 0-1 0 0,-1 0 1 0 0,1 1 0 0 0,-1-1 0 0 0,0 1 0 0 0,1 0 0 0 0,-5 0 0 0 0,-2 0-404 0 0,0 1 0 0 0,-1 1 0 0 0,1-1 0 0 0,0 2 1 0 0,0-1-1 0 0,0 1 0 0 0,1 1 0 0 0,-15 7 0 0 0,14-7-757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30 15136 0 0,'0'0'881'0'0,"-3"-4"-706"0"0,1 1-65 0 0,1 2 107 0 0,0 1 0 0 0,1-1 0 0 0,-1 0 0 0 0,0 1 0 0 0,0-1 0 0 0,0 1 0 0 0,0-1 0 0 0,0 1 0 0 0,-1-1 0 0 0,1 1 0 0 0,0 0 0 0 0,0-1 0 0 0,0 1 0 0 0,0 0-1 0 0,0 0 1 0 0,0 0 0 0 0,-1 0 0 0 0,1 0 0 0 0,0 0 0 0 0,0 0 0 0 0,0 0 0 0 0,0 1 0 0 0,0-1 0 0 0,0 0 0 0 0,0 1 0 0 0,-1-1 0 0 0,1 1 0 0 0,0-1 0 0 0,0 1 0 0 0,0-1 0 0 0,1 1 0 0 0,-3 1 0 0 0,1 0-49 0 0,-1 0 0 0 0,1 0 0 0 0,0 0 0 0 0,-1 1 0 0 0,1-1 0 0 0,1 0 0 0 0,-1 1 0 0 0,0 0 0 0 0,1-1 0 0 0,-1 1 0 0 0,0 3 0 0 0,0-1-105 0 0,0 0 0 0 0,1 0 0 0 0,0 0 0 0 0,0 1 0 0 0,1-1 0 0 0,0 0 0 0 0,0 0 0 0 0,0 1 0 0 0,0-1 0 0 0,1 0 0 0 0,0 1 0 0 0,2 6 0 0 0,-2-9-94 0 0,0 1 0 0 0,0-1 0 0 0,1 0 0 0 0,-1 0 0 0 0,1 0 0 0 0,0-1 0 0 0,0 1 1 0 0,0 0-1 0 0,0-1 0 0 0,1 1 0 0 0,-1-1 0 0 0,1 0 0 0 0,-1 0 0 0 0,1 0 0 0 0,0 0 0 0 0,0 0 0 0 0,0-1 0 0 0,0 1 0 0 0,0-1 0 0 0,6 2 0 0 0,-3-1 42 0 0,1-1 0 0 0,0 0 0 0 0,-1 0 0 0 0,1-1 0 0 0,0 0 0 0 0,0 0 0 0 0,-1 0 0 0 0,1-1 0 0 0,0 0 0 0 0,-1-1-1 0 0,1 1 1 0 0,-1-1 0 0 0,1 0 0 0 0,-1-1 0 0 0,0 0 0 0 0,0 0 0 0 0,0 0 0 0 0,0-1 0 0 0,7-5 0 0 0,-10 6 7 0 0,0 1 1 0 0,0-1-1 0 0,-1 0 1 0 0,1 0-1 0 0,-1 0 1 0 0,1 0-1 0 0,-1-1 1 0 0,0 1-1 0 0,0-1 0 0 0,-1 1 1 0 0,1-1-1 0 0,-1 1 1 0 0,1-1-1 0 0,0-5 1 0 0,-1 4-72 0 0,0-1 1 0 0,-1 1 0 0 0,1 0-1 0 0,-1 0 1 0 0,0 0 0 0 0,-1-1-1 0 0,1 1 1 0 0,-1 0 0 0 0,0 0 0 0 0,-2-5-1 0 0,2 8 69 0 0,0-1-1 0 0,0 1 1 0 0,-1 0 0 0 0,1 0-1 0 0,-1 0 1 0 0,1 0 0 0 0,-1 1-1 0 0,0-1 1 0 0,0 0-1 0 0,0 1 1 0 0,0-1 0 0 0,0 1-1 0 0,0 0 1 0 0,0 0 0 0 0,0-1-1 0 0,-1 1 1 0 0,1 1-1 0 0,0-1 1 0 0,-1 0 0 0 0,1 1-1 0 0,-5-2 1 0 0,-2 1-171 0 0,1 0 1 0 0,0 0-1 0 0,-1 1 0 0 0,1 0 1 0 0,-10 2-1 0 0,15-2-24 0 0,1 0-1 0 0,-1 1 1 0 0,1-1 0 0 0,-1 1-1 0 0,1 0 1 0 0,0 0-1 0 0,-1 0 1 0 0,1 0 0 0 0,-4 2-1 0 0,4-1-664 0 0,0 0-1 0 0,0 0 0 0 0,0 0 1 0 0,0 0-1 0 0,0 1 0 0 0,-3 4 1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16671 0 0,'0'0'1274'0'0,"10"19"-577"0"0,6 74 5928 0 0,6 22-4153 0 0,-2-1-2512 0 0,-19-107 758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17887 0 0,'0'0'528'0'0,"0"-13"192"0"0,0 8-478 0 0,1-1-1 0 0,0 1 1 0 0,0-1-1 0 0,1 1 1 0 0,0-1-1 0 0,0 1 0 0 0,0 0 1 0 0,0 0-1 0 0,1 0 1 0 0,0 0-1 0 0,0 0 1 0 0,0 0-1 0 0,0 1 0 0 0,6-6 1 0 0,-4 5-90 0 0,0-1 1 0 0,1 1-1 0 0,0 0 1 0 0,-1 1-1 0 0,2 0 1 0 0,-1 0-1 0 0,0 0 1 0 0,1 0-1 0 0,0 1 0 0 0,9-3 1 0 0,-9 4-153 0 0,-1 1 1 0 0,1 0-1 0 0,0 0 1 0 0,0 1-1 0 0,-1 0 1 0 0,1 0-1 0 0,0 1 1 0 0,-1-1-1 0 0,1 2 0 0 0,0-1 1 0 0,-1 1-1 0 0,12 4 1 0 0,-14-5 12 0 0,0 1 0 0 0,-1 0 0 0 0,1 0 1 0 0,-1 0-1 0 0,0 0 0 0 0,1 0 0 0 0,-1 1 0 0 0,0-1 1 0 0,0 1-1 0 0,0 0 0 0 0,-1 0 0 0 0,1 0 0 0 0,-1 1 1 0 0,0-1-1 0 0,0 0 0 0 0,0 1 0 0 0,0 0 0 0 0,0-1 0 0 0,-1 1 1 0 0,1 0-1 0 0,-1 0 0 0 0,1 4 0 0 0,-2-4 32 0 0,0-1 1 0 0,0 0-1 0 0,-1 0 0 0 0,1 0 0 0 0,-1 1 0 0 0,1-1 1 0 0,-1 0-1 0 0,0 0 0 0 0,0 0 0 0 0,0 0 0 0 0,-1 0 1 0 0,1 0-1 0 0,-1 0 0 0 0,1 0 0 0 0,-1-1 0 0 0,0 1 0 0 0,0-1 1 0 0,0 1-1 0 0,-1-1 0 0 0,1 0 0 0 0,-3 3 0 0 0,-2 0-3 0 0,1-1 0 0 0,-1 1 0 0 0,1-1-1 0 0,-1 0 1 0 0,0 0 0 0 0,-1-1-1 0 0,-9 3 1 0 0,5-2-194 0 0,-1-1 0 0 0,0-1 0 0 0,-14 2 0 0 0,21-4-414 0 0,0 0 0 0 0,1 0 0 0 0,-1 0 0 0 0,0-1 0 0 0,0 1 0 0 0,1-2-1 0 0,-1 1 1 0 0,1 0 0 0 0,-7-4 0 0 0,6 3-1021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25 20271 0 0,'0'0'463'0'0,"-9"-9"1109"0"0,7 8-1464 0 0,0-1 0 0 0,0 0 0 0 0,0 1 0 0 0,0 0 0 0 0,0-1 0 0 0,0 1 1 0 0,-1 0-1 0 0,1 0 0 0 0,0 0 0 0 0,-1 1 0 0 0,1-1 0 0 0,-1 1 0 0 0,1-1 0 0 0,-1 1 0 0 0,1 0 0 0 0,-4 0 0 0 0,-2 0 670 0 0,1 1 0 0 0,-1 1 0 0 0,-14 4 0 0 0,17-5-665 0 0,3 0-79 0 0,0 0-1 0 0,1-1 0 0 0,-1 1 1 0 0,0 0-1 0 0,1 0 0 0 0,-1 0 1 0 0,0 0-1 0 0,1 1 0 0 0,-1-1 0 0 0,1 0 1 0 0,0 1-1 0 0,-1-1 0 0 0,1 1 1 0 0,0-1-1 0 0,0 1 0 0 0,0-1 0 0 0,0 1 1 0 0,0 0-1 0 0,0 0 0 0 0,0-1 1 0 0,1 1-1 0 0,-1 0 0 0 0,0 4 0 0 0,0-3-98 0 0,1 0-1 0 0,0 1 0 0 0,0-1 0 0 0,0 1 1 0 0,0-1-1 0 0,0 1 0 0 0,1-1 0 0 0,-1 1 1 0 0,1-1-1 0 0,0 0 0 0 0,0 1 0 0 0,3 4 1 0 0,-2-4 6 0 0,1 0 0 0 0,0 0 1 0 0,0 0-1 0 0,0 0 1 0 0,0 0-1 0 0,1-1 1 0 0,-1 1-1 0 0,1-1 1 0 0,0 0-1 0 0,0 0 0 0 0,0 0 1 0 0,1-1-1 0 0,6 4 1 0 0,8 1-18 0 0,0 0 1 0 0,23 5-1 0 0,-22-7-433 0 0,26 10-1 0 0,-45-14 530 0 0,0-1 0 0 0,-1 0 0 0 0,1 1 0 0 0,0 0 0 0 0,-1-1 0 0 0,1 1 0 0 0,-1-1 0 0 0,1 1 0 0 0,-1 0 0 0 0,1-1 0 0 0,-1 1 0 0 0,1 0 0 0 0,-1-1 0 0 0,1 1 0 0 0,-1 0 0 0 0,0 0 0 0 0,1-1 0 0 0,-1 1 0 0 0,0 0 0 0 0,0 0 0 0 0,0 0 0 0 0,0 0 0 0 0,0-1 0 0 0,0 1 0 0 0,0 0 0 0 0,0 0 0 0 0,0 0 0 0 0,0 0 0 0 0,0-1 0 0 0,0 1 0 0 0,-1 1 0 0 0,-3 2 69 0 0,0 1-1 0 0,0-2 1 0 0,0 1-1 0 0,-1 0 1 0 0,1-1-1 0 0,-1 0 1 0 0,0 0-1 0 0,0 0 1 0 0,0-1-1 0 0,0 0 1 0 0,-1 0-1 0 0,-9 3 1 0 0,-7 0 461 0 0,-41 4 1 0 0,59-8-547 0 0,-43 2-1252 0 0,46-3 319 0 0,-2-5-2816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72 15232 0 0,'-18'-2'1527'0'0,"14"1"-1365"0"0,0 1 0 0 0,0-1 0 0 0,0 1 0 0 0,0 0 0 0 0,-6 1 0 0 0,7-1 284 0 0,-1 1-1 0 0,1-1 1 0 0,0 1-1 0 0,1 0 1 0 0,-1 0-1 0 0,0 0 1 0 0,0 1-1 0 0,0-1 1 0 0,1 1-1 0 0,-1 0 1 0 0,0-1 0 0 0,1 1-1 0 0,0 0 1 0 0,-1 1-1 0 0,1-1 1 0 0,0 0-1 0 0,0 0 1 0 0,0 1-1 0 0,-2 4 1 0 0,3-5-367 0 0,0 0 1 0 0,0 0-1 0 0,0 0 0 0 0,0 0 0 0 0,0 0 1 0 0,0 1-1 0 0,1-1 0 0 0,-1 0 1 0 0,1 0-1 0 0,0 1 0 0 0,0-1 1 0 0,0 0-1 0 0,0 1 0 0 0,0-1 1 0 0,0 0-1 0 0,0 1 0 0 0,1-1 1 0 0,0 3-1 0 0,0-2-55 0 0,1 0-1 0 0,-1-1 1 0 0,1 1 0 0 0,-1 0-1 0 0,1-1 1 0 0,0 1 0 0 0,0-1 0 0 0,0 1-1 0 0,0-1 1 0 0,1 0 0 0 0,-1 0-1 0 0,4 3 1 0 0,-2-3-73 0 0,0 1 0 0 0,0-1 0 0 0,0 0 0 0 0,1 0 0 0 0,-1 0 0 0 0,1 0 0 0 0,-1-1 0 0 0,1 0 1 0 0,0 0-1 0 0,-1 0 0 0 0,1 0 0 0 0,0-1 0 0 0,0 0 0 0 0,-1 0 0 0 0,1 0 0 0 0,0-1 0 0 0,0 1 0 0 0,4-2 0 0 0,1-1-2 0 0,-2-1-1 0 0,1 0 0 0 0,0 0 1 0 0,-1 0-1 0 0,0-1 0 0 0,9-7 1 0 0,-14 10 39 0 0,0 0 1 0 0,-1-1-1 0 0,1 0 1 0 0,-1 1-1 0 0,0-1 0 0 0,1 0 1 0 0,-1 0-1 0 0,-1 0 1 0 0,1-1-1 0 0,0 1 1 0 0,-1 0-1 0 0,1-1 1 0 0,-1 1-1 0 0,0-1 1 0 0,0 1-1 0 0,-1-1 1 0 0,1 0-1 0 0,-1 1 1 0 0,0-5-1 0 0,0 4 11 0 0,0 0-1 0 0,0 0 1 0 0,0 0-1 0 0,-1 0 1 0 0,0-1-1 0 0,0 1 1 0 0,0 0-1 0 0,-1 0 0 0 0,1 1 1 0 0,-1-1-1 0 0,0 0 1 0 0,0 0-1 0 0,0 1 1 0 0,0-1-1 0 0,-1 1 1 0 0,1 0-1 0 0,-1 0 1 0 0,0 0-1 0 0,0 0 1 0 0,0 0-1 0 0,0 1 1 0 0,-1-1-1 0 0,1 1 1 0 0,-1 0-1 0 0,0 0 1 0 0,1 0-1 0 0,-1 0 1 0 0,0 1-1 0 0,0-1 0 0 0,0 1 1 0 0,0 0-1 0 0,0 1 1 0 0,0-1-1 0 0,0 1 1 0 0,-1-1-1 0 0,1 1 1 0 0,0 0-1 0 0,0 1 1 0 0,0-1-1 0 0,0 1 1 0 0,-5 1-1 0 0,8-2 28 0 0,-2 1-396 0 0,1-1-1 0 0,-1 1 1 0 0,1-1-1 0 0,-1 1 1 0 0,1 0 0 0 0,0 0-1 0 0,-1 0 1 0 0,1 0-1 0 0,0 1 1 0 0,0-1-1 0 0,0 1 1 0 0,0-1 0 0 0,0 1-1 0 0,-2 2 1 0 0,-1 1-1476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8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402 1 7568 0 0,'0'0'17023'0'0,"-1"8"-16753"0"0,0-4-128 0 0,-1 1 0 0 0,0-1 1 0 0,0 0-1 0 0,-1 1 1 0 0,1-1-1 0 0,-1 0 1 0 0,0-1-1 0 0,-4 5 1 0 0,3-3 0 0 0,1-1 1 0 0,-1 1 0 0 0,1-1-1 0 0,0 1 1 0 0,-3 6 0 0 0,5-7 30 0 0,-1 0 1 0 0,0-1-1 0 0,-1 1 1 0 0,1-1-1 0 0,-6 6 1 0 0,5-5-155 0 0,0 0 1 0 0,0 0-1 0 0,1 0 0 0 0,-4 6 1 0 0,-9 31 129 0 0,12-30-69 0 0,0-1 1 0 0,-1 1 0 0 0,-8 14 0 0 0,7-16 28 0 0,1 0 0 0 0,1 0 1 0 0,-4 14-1 0 0,-8 18 262 0 0,-7 19-177 0 0,12-28-188 0 0,9-25 52 0 0,-1 0-1 0 0,0-1 1 0 0,-6 12-1 0 0,1-3 35 0 0,0 1 0 0 0,-5 20 0 0 0,7-22-21 0 0,0 0 0 0 0,-12 24 0 0 0,-14 25 147 0 0,17-28-150 0 0,3-16-35 0 0,7-13-12 0 0,0 0 1 0 0,1 0 0 0 0,0 1-1 0 0,0-1 1 0 0,0 1-1 0 0,-1 7 1 0 0,2-9-15 0 0,1-1 0 0 0,-1 1 0 0 0,0-1 0 0 0,0 0 0 0 0,0 0 0 0 0,-3 4 0 0 0,3-5-2 0 0,-1 0-1 0 0,2 0 1 0 0,-1 1-1 0 0,0-1 1 0 0,1 0 0 0 0,-1 1-1 0 0,1-1 1 0 0,0 1-1 0 0,0-1 1 0 0,0 6-1 0 0,1-7-4 0 0,0 0 1 0 0,-1-1-1 0 0,1 1 0 0 0,0 0 0 0 0,-1 0 0 0 0,1-1 0 0 0,-1 1 0 0 0,0 0 0 0 0,1-1 0 0 0,-1 1 0 0 0,-1 2 0 0 0,-3 5-3 0 0,2 11 2 0 0,2-15 0 0 0,0 0 0 0 0,0 0 0 0 0,0 0 0 0 0,0-1 0 0 0,-1 1 0 0 0,-2 5 0 0 0,2-8 0 0 0,2-2 0 0 0,-1 1 0 0 0,1-1 0 0 0,0 1 0 0 0,-1-1 0 0 0,1 1 0 0 0,0-1 0 0 0,-1 1 0 0 0,1 0 0 0 0,0-1 0 0 0,0 1 0 0 0,-1-1 0 0 0,1 1 0 0 0,0-1 0 0 0,0 1 0 0 0,0 0 0 0 0,0-1 0 0 0,0 1 0 0 0,0-1 0 0 0,0 1 0 0 0,0 0 0 0 0,0-1 0 0 0,0 1 0 0 0,1 1 0 0 0,-1-1-2 0 0,0-1-1 0 0,0 1 0 0 0,0-1 1 0 0,0 0-1 0 0,0 1 0 0 0,0-1 1 0 0,0 1-1 0 0,0-1 0 0 0,0 0 1 0 0,0 1-1 0 0,0-1 0 0 0,0 0 1 0 0,0 1-1 0 0,0-1 0 0 0,0 1 1 0 0,0-1-1 0 0,0 0 0 0 0,-1 1 1 0 0,1-1-1 0 0,0 0 0 0 0,0 1 1 0 0,0-1-1 0 0,-1 0 0 0 0,1 0 0 0 0,0 1 1 0 0,0-1-1 0 0,-1 0 0 0 0,1 1 1 0 0,-1-1-1 0 0,1 1-104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1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 9562 0 0,'8'3'9388'0'0,"-8"-3"-9276"0"0,-1 6-702 0 0,-11 45 3347 0 0,8-40-2588 0 0,1 0 0 0 0,0 1 0 0 0,1-1-1 0 0,1 1 1 0 0,-1-1 0 0 0,2 1 0 0 0,0 0 0 0 0,1 15 0 0 0,2-22-1704 0 0,-1-12-4467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18 585 16559 0 0,'0'0'802'0'0,"12"-11"212"0"0,-4 6-325 0 0,-1 0-1 0 0,1 0 0 0 0,12-13 0 0 0,-15 14-418 0 0,24-22 94 0 0,-2 0 1 0 0,-1-2-1 0 0,27-36 0 0 0,-48 54-341 0 0,1 0 0 0 0,-2 0-1 0 0,1-1 1 0 0,-1 0 0 0 0,-1 0 0 0 0,0 0-1 0 0,2-21 1 0 0,-3 25-13 0 0,1-14 43 0 0,-1 1-1 0 0,0-1 1 0 0,-2 1-1 0 0,0-1 1 0 0,-1 0-1 0 0,-2 1 0 0 0,0 0 1 0 0,-6-22-1 0 0,7 37-67 0 0,0-1 0 0 0,0 1 0 0 0,0 0 0 0 0,-1 0 0 0 0,0 0 0 0 0,0 0 0 0 0,0 1 0 0 0,0-1 0 0 0,-1 1 0 0 0,0 0 0 0 0,-5-5 0 0 0,7 8 10 0 0,1-1 0 0 0,-1 1 0 0 0,0 0 0 0 0,1 0 0 0 0,-1 0 0 0 0,0 0 0 0 0,0 1 0 0 0,0-1 0 0 0,1 0 0 0 0,-1 1 0 0 0,0-1 0 0 0,0 1 0 0 0,0 0 0 0 0,0 0 0 0 0,0 0 0 0 0,0 0 0 0 0,0 0 0 0 0,0 0 0 0 0,0 0 0 0 0,0 0 0 0 0,0 1 0 0 0,0-1 0 0 0,0 1 0 0 0,1-1 0 0 0,-1 1 0 0 0,0 0 0 0 0,0 0 0 0 0,1 0 0 0 0,-1 0 0 0 0,0 0 0 0 0,1 0 0 0 0,-1 0 0 0 0,1 1 0 0 0,-1-1 0 0 0,-1 4 0 0 0,-3 1 25 0 0,1 0 1 0 0,1 1-1 0 0,-1 0 0 0 0,1 0 0 0 0,0 0 0 0 0,1 1 0 0 0,0-1 0 0 0,0 1 0 0 0,-2 9 1 0 0,-2 12 170 0 0,-2 34 1 0 0,7-50-141 0 0,-33 380 3796 0 0,25-258-2754 0 0,-5 82 346 0 0,13-172-1227 0 0,2-30-194 0 0,0 0 0 0 0,-2 1 0 0 0,0-1-1 0 0,-6 25 1 0 0,10-56-6858 0 0,-2 3 4916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23927 0 0,'0'0'4831'0'0,"15"-5"-3823"0"0,-1 5-858 0 0,27-6 0 0 0,-4-1-4627 0 0,-14-1 558 0 0,-10 0 1912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15920 0 0,'0'-5'10319'0'0,"6"18"-8791"0"0,-4-8-1386 0 0,0 1 0 0 0,-1 0 0 0 0,0-1 0 0 0,0 1 0 0 0,0 0 0 0 0,0 0 0 0 0,-1 0-1 0 0,-1 8 1 0 0,2 18 173 0 0,11 108 246 0 0,-10-123-448 0 0,-1 29 0 0 0,-1-45-269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21975 0 0,'0'0'3843'0'0,"18"-3"-2663"0"0,65 0-523 0 0,30 1 186 0 0,-3-4-566 0 0,-109 5-46 0 0,1 0-913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289 91 8296 0 0,'0'0'482'0'0,"0"-20"8122"0"0,-1 19-8400 0 0,1 0-1 0 0,0 0 1 0 0,0 0-1 0 0,0 0 1 0 0,0 0-1 0 0,-1 0 1 0 0,1 0-1 0 0,0 1 0 0 0,-1-1 1 0 0,1 0-1 0 0,-1 0 1 0 0,1 0-1 0 0,-1 0 1 0 0,1 1-1 0 0,-1-1 1 0 0,1 0-1 0 0,-1 0 1 0 0,0 1-1 0 0,1-1 1 0 0,-1 1-1 0 0,0-1 1 0 0,0 0-1 0 0,0 1 1 0 0,1-1-1 0 0,-1 1 1 0 0,0 0-1 0 0,0-1 1 0 0,0 1-1 0 0,-1-1 1 0 0,-1 1-19 0 0,0-1 0 0 0,0 1 1 0 0,0-1-1 0 0,0 1 1 0 0,0 0-1 0 0,0 0 0 0 0,0 0 1 0 0,-4 1-1 0 0,-2 1 189 0 0,2-1-129 0 0,0 0-1 0 0,0 1 1 0 0,-13 4 0 0 0,18-5-231 0 0,-1 0 1 0 0,1 0 0 0 0,0 1-1 0 0,0-1 1 0 0,-1 1 0 0 0,1 0 0 0 0,0-1-1 0 0,0 1 1 0 0,0 0 0 0 0,1 0 0 0 0,-1 0-1 0 0,0 1 1 0 0,1-1 0 0 0,-3 4 0 0 0,4-5-103 0 0,2 9-634 0 0,-1-7 434 0 0,-1-2 105 0 0,1 0 0 0 0,-1 0 0 0 0,0 0 0 0 0,1 0 0 0 0,-1 0 0 0 0,1 0 0 0 0,-1-1 0 0 0,1 1 0 0 0,0 0-1 0 0,-1 0 1 0 0,1 0 0 0 0,1 1 0 0 0,-1-2-53 0 0,-11 6-209 0 0,-6 4 1218 0 0,-34 14 0 0 0,40-19-510 0 0,4-2-193 0 0,0 0 0 0 0,1 0 0 0 0,-1 0 0 0 0,1 1 0 0 0,0 0 0 0 0,0 0-1 0 0,0 0 1 0 0,1 1 0 0 0,-1 0 0 0 0,1 0 0 0 0,0 0 0 0 0,1 0 0 0 0,-1 0 0 0 0,1 1-1 0 0,0 0 1 0 0,-2 6 0 0 0,3-8-75 0 0,1 0 0 0 0,0 0 0 0 0,1 0 0 0 0,-1 0 0 0 0,1 1 0 0 0,-1-1-1 0 0,1 0 1 0 0,1 0 0 0 0,-1 1 0 0 0,1-1 0 0 0,-1 0 0 0 0,1 0 0 0 0,0 1 0 0 0,1-1 0 0 0,-1 0-1 0 0,1 0 1 0 0,3 6 0 0 0,4-1 56 0 0,-9-9-101 0 0,0 0 0 0 0,1 0 1 0 0,-1 0-1 0 0,0 0 0 0 0,0 1 0 0 0,1-1 1 0 0,-1 0-1 0 0,0 0 0 0 0,0 0 0 0 0,1 1 1 0 0,-1-1-1 0 0,0 0 0 0 0,0 0 0 0 0,0 1 1 0 0,1-1-1 0 0,-1 0 0 0 0,0 1 0 0 0,0-1 1 0 0,0 0-1 0 0,0 0 0 0 0,0 1 1 0 0,0-1-1 0 0,1 0 0 0 0,-1 1 0 0 0,0-1 1 0 0,0 0-1 0 0,0 1 0 0 0,0-1 0 0 0,0 0 1 0 0,0 1-1 0 0,0-1 0 0 0,0 0 0 0 0,-1 1 1 0 0,1-1-1 0 0,0 0 0 0 0,0 1 0 0 0,0-1 1 0 0,0 0-1 0 0,-10 24 101 0 0,9-21-53 0 0,-1 1 1 0 0,1-1 0 0 0,0 0 0 0 0,0 0-1 0 0,0 1 1 0 0,1-1 0 0 0,-1 0 0 0 0,1 1-1 0 0,-1-1 1 0 0,1 6 0 0 0,1 0-20 0 0,0 0-1 0 0,4 16 1 0 0,-4-22 6 0 0,-1-1 0 0 0,1 0 0 0 0,0 1 0 0 0,0-1 0 0 0,0 0 0 0 0,0 1 1 0 0,1-1-1 0 0,-1 0 0 0 0,0 0 0 0 0,1 0 0 0 0,0 0 0 0 0,-1 0 0 0 0,1 0 0 0 0,0-1 0 0 0,0 1 0 0 0,0-1 0 0 0,0 1 0 0 0,0-1 0 0 0,1 0 0 0 0,-1 1 0 0 0,0-1 0 0 0,1 0 0 0 0,-1-1 0 0 0,0 1 0 0 0,1 0 0 0 0,4 0 0 0 0,-2-1-158 0 0,1 1-1 0 0,-1-1 1 0 0,1 0-1 0 0,0-1 1 0 0,-1 1 0 0 0,1-1-1 0 0,-1-1 1 0 0,1 1-1 0 0,-1-1 1 0 0,10-4-1 0 0,-13 6 109 0 0,-1-1 0 0 0,0 1-1 0 0,1-1 1 0 0,-1 1-1 0 0,1-1 1 0 0,-1 1-1 0 0,0 0 1 0 0,1 0 0 0 0,-1-1-1 0 0,1 1 1 0 0,-1 0-1 0 0,1 0 1 0 0,-1 1-1 0 0,3-1 1 0 0,-3 1 96 0 0,0-1 0 0 0,0 1-1 0 0,0-1 1 0 0,-1 1 0 0 0,1-1 0 0 0,0 1 0 0 0,-1-1 0 0 0,1 1-1 0 0,0 0 1 0 0,-1-1 0 0 0,1 1 0 0 0,-1 0 0 0 0,1 0-1 0 0,-1-1 1 0 0,0 1 0 0 0,1 0 0 0 0,-1 0 0 0 0,1 0-1 0 0,-1-1 1 0 0,0 1 0 0 0,0 0 0 0 0,0 0 0 0 0,0 0-1 0 0,1 0 1 0 0,-1 0 0 0 0,0 0 0 0 0,0 0 0 0 0,-1 1-1 0 0,2 3 42 0 0,-1 0 0 0 0,1 0-1 0 0,0-1 1 0 0,0 1 0 0 0,0 0-1 0 0,1 0 1 0 0,0 0 0 0 0,0-1-1 0 0,0 1 1 0 0,0-1 0 0 0,1 0-1 0 0,0 1 1 0 0,0-1 0 0 0,0 0-1 0 0,0-1 1 0 0,1 1 0 0 0,-1 0 0 0 0,1-1-1 0 0,0 0 1 0 0,0 0 0 0 0,0 0-1 0 0,0-1 1 0 0,1 1 0 0 0,-1-1-1 0 0,1 0 1 0 0,0 0 0 0 0,-1 0-1 0 0,1-1 1 0 0,0 0 0 0 0,0 0-1 0 0,0 0 1 0 0,9 0 0 0 0,-10-1-64 0 0,0-1 0 0 0,1 0 1 0 0,-1 0-1 0 0,0 0 0 0 0,0-1 0 0 0,0 1 1 0 0,-1-1-1 0 0,1 0 0 0 0,0 0 1 0 0,5-4-1 0 0,18-9 2 0 0,-9 6 391 0 0,-6 2-309 0 0,-8 4-92 0 0,-3 3 32 0 0,1 0-1 0 0,-1 0 0 0 0,0 0 0 0 0,0 0 0 0 0,0 0 1 0 0,1 0-1 0 0,-1 0 0 0 0,0 0 0 0 0,0 1 1 0 0,1-1-1 0 0,-1 0 0 0 0,0 1 0 0 0,0-1 1 0 0,0 1-1 0 0,0 0 0 0 0,0-1 0 0 0,0 1 1 0 0,0 0-1 0 0,2 1 0 0 0,1 1 160 0 0,-1-2-174 0 0,2 2 46 0 0,1 0 1 0 0,0-1-1 0 0,1 1 0 0 0,-1-1 0 0 0,0 0 0 0 0,1-1 0 0 0,-1 0 0 0 0,1 0 0 0 0,8 0 0 0 0,-8-1-85 0 0,-1 0 0 0 0,1-1 0 0 0,-1 0 0 0 0,1 0 0 0 0,-1-1 0 0 0,0 1 0 0 0,0-1-1 0 0,0-1 1 0 0,0 1 0 0 0,0-1 0 0 0,0 0 0 0 0,-1-1 0 0 0,11-7 0 0 0,-11 5 43 0 0,-1-1 0 0 0,0 0 0 0 0,0 1 0 0 0,0-1 0 0 0,-1-1 0 0 0,0 1 0 0 0,0 0 0 0 0,-1-1 0 0 0,2-9 0 0 0,2-3 42 0 0,-5 16-39 0 0,0-1 0 0 0,0 1 0 0 0,0-1 0 0 0,0 1 0 0 0,0-1 0 0 0,-1 1-1 0 0,0-1 1 0 0,0 1 0 0 0,0-1 0 0 0,-1 1 0 0 0,-1-7 0 0 0,2 10 448 0 0,15-4-475 0 0,-12 4-2 0 0,0 1 0 0 0,0 0 0 0 0,-1 0 0 0 0,1-1 0 0 0,0 0 0 0 0,0 1 0 0 0,-1-1 0 0 0,1 0 0 0 0,0 0 0 0 0,-1-1 0 0 0,1 1 0 0 0,-1 0 0 0 0,1-1 0 0 0,-1 0 0 0 0,0 1 0 0 0,1-1 0 0 0,-1 0 0 0 0,0 0 0 0 0,0 0 0 0 0,-1-1 0 0 0,1 1 0 0 0,0 0 0 0 0,-1-1 0 0 0,1 1 0 0 0,-1-1 1 0 0,0 1-1 0 0,0-1 0 0 0,0 0 0 0 0,0 1 0 0 0,1-6 0 0 0,1-10 59 0 0,-2 14-35 0 0,0 0 1 0 0,0 0 0 0 0,-1 0-1 0 0,1-1 1 0 0,-1 1 0 0 0,0 0-1 0 0,0 0 1 0 0,-1 0 0 0 0,0-7-1 0 0,-2 0 13 0 0,-1 0-1 0 0,1 0 0 0 0,-12-22 1 0 0,13 30-24 0 0,1 0 1 0 0,-1 1 0 0 0,0-1-1 0 0,0 0 1 0 0,0 1 0 0 0,-1-1-1 0 0,1 1 1 0 0,-1 0 0 0 0,1 0 0 0 0,-1-1-1 0 0,0 2 1 0 0,0-1 0 0 0,0 0-1 0 0,0 1 1 0 0,0-1 0 0 0,0 1-1 0 0,0 0 1 0 0,-5-1 0 0 0,3 1-3 0 0,1-1-1 0 0,0 0 1 0 0,0 0 0 0 0,0 0 0 0 0,0 0-1 0 0,0 0 1 0 0,0-1 0 0 0,1 0-1 0 0,-5-3 1 0 0,8 11-361 0 0,-1 1-356 0 0,2-6 708 0 0,-1 1 0 0 0,0-1 0 0 0,0 0 0 0 0,0 0-1 0 0,0 0 1 0 0,1 0 0 0 0,-1 0 0 0 0,0 0 0 0 0,0 0 0 0 0,0 0 0 0 0,1 0 0 0 0,-1 0-1 0 0,0 0 1 0 0,0 0 0 0 0,0 0 0 0 0,1 0 0 0 0,-1 0 0 0 0,0 0 0 0 0,0 0 0 0 0,0-1-1 0 0,0 1 1 0 0,1 0 0 0 0,-1 0 0 0 0,0 0 0 0 0,0 0 0 0 0,0 0 0 0 0,0 0 0 0 0,0 0-1 0 0,1 0 1 0 0,-1-1 0 0 0,0 1 0 0 0,0 0 0 0 0,0 0 0 0 0,0 0 0 0 0,0 0 0 0 0,0-1-1 0 0,0 1 1 0 0,1 0 0 0 0,0-2-22 0 0,0 0-1 0 0,1 0 1 0 0,-1 0 0 0 0,0 0-1 0 0,0 0 1 0 0,0 0-1 0 0,0 0 1 0 0,-1 0-1 0 0,1-1 1 0 0,0 1 0 0 0,-1 0-1 0 0,0 0 1 0 0,1-1-1 0 0,-1 1 1 0 0,0 0-1 0 0,0-1 1 0 0,0 1 0 0 0,-1 0-1 0 0,1 0 1 0 0,-1-1-1 0 0,1 1 1 0 0,-1 0-1 0 0,0 0 1 0 0,1-1 0 0 0,-1 1-1 0 0,0 0 1 0 0,-2-2-1 0 0,0 0 76 0 0,0 0 0 0 0,0 1 0 0 0,0-1 0 0 0,0 1-1 0 0,-1 0 1 0 0,1 0 0 0 0,-1 0 0 0 0,0 1 0 0 0,0-1 0 0 0,0 1-1 0 0,-6-3 1 0 0,-4 0 298 0 0,0 1 0 0 0,-18-4 0 0 0,-15-5 50 0 0,3 1-99 0 0,41 10-297 0 0,0 1 0 0 0,0 1-1 0 0,0-1 1 0 0,0 0 0 0 0,0 1 0 0 0,0-1 0 0 0,0 1 0 0 0,0 0-1 0 0,0 0 1 0 0,0 0 0 0 0,0 0 0 0 0,0 1 0 0 0,0-1 0 0 0,1 1-1 0 0,-1 0 1 0 0,0 0 0 0 0,0 0 0 0 0,0 0 0 0 0,0 0 0 0 0,1 0-1 0 0,-1 1 1 0 0,1 0 0 0 0,-1-1 0 0 0,1 1 0 0 0,0 0 0 0 0,-1 0 0 0 0,1 0-1 0 0,-3 5 1 0 0,-9 11-582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10136 0 0,'0'0'1146'0'0,"15"3"3097"0"0,34-3 599 0 0,-48 0-4294 0 0,5 24 1891 0 0,-10-7-2376 0 0,-11 26 0 0 0,5-13 866 0 0,9-28-850 0 0,0 0-12 0 0,0 0 0 0 0,0 0 0 0 0,1 0 0 0 0,-1 0 0 0 0,1 0 0 0 0,0 0 0 0 0,-1 1 0 0 0,1-1 0 0 0,0 0-1 0 0,0 0 1 0 0,1 0 0 0 0,-1 0 0 0 0,0 0 0 0 0,1 0 0 0 0,0 4 0 0 0,0-5-67 0 0,0 0 0 0 0,0 0 0 0 0,-1-1 0 0 0,1 1 0 0 0,0 0 0 0 0,0 0 0 0 0,0-1 0 0 0,0 1 0 0 0,0 0 0 0 0,0-1 0 0 0,0 1 0 0 0,0-1 0 0 0,0 1 0 0 0,1-1 0 0 0,-1 0 0 0 0,0 0 0 0 0,0 1 0 0 0,1-1 0 0 0,22 3 0 0 0,-18-3-198 0 0,1 0-1 0 0,-1 0 1 0 0,1 1 0 0 0,-1 0-1 0 0,1 0 1 0 0,-1 0-1 0 0,1 1 1 0 0,-1 0 0 0 0,10 5-1 0 0,-15-6 234 0 0,1 0 1 0 0,-1 0-1 0 0,0 0 0 0 0,0 1 0 0 0,0-1 0 0 0,0 0 0 0 0,0 0 0 0 0,0 1 0 0 0,-1-1 0 0 0,1 0 0 0 0,0 1 1 0 0,-1-1-1 0 0,1 1 0 0 0,-1-1 0 0 0,1 1 0 0 0,-1-1 0 0 0,0 1 0 0 0,0 0 0 0 0,0-1 0 0 0,0 1 1 0 0,0-1-1 0 0,0 1 0 0 0,0 0 0 0 0,0-1 0 0 0,-1 3 0 0 0,-1 5 230 0 0,0 0 1 0 0,-1 0-1 0 0,-4 9 0 0 0,6-14-247 0 0,-5 10-18 0 0,4-11 0 0 0,0 1 0 0 0,1-1 0 0 0,-1 0 0 0 0,1 1 0 0 0,0-1 0 0 0,0 1 0 0 0,0-1 0 0 0,1 1 0 0 0,-1-1 0 0 0,1 1 0 0 0,0 0 0 0 0,1 6 0 0 0,-1-9 0 0 0,0 0 0 0 0,0 0 0 0 0,1 0 0 0 0,-1 1 0 0 0,1-1 0 0 0,-1 0 0 0 0,1 0 0 0 0,-1 0 0 0 0,1 0 0 0 0,-1 0 0 0 0,1 0 0 0 0,0 0 0 0 0,0 0 0 0 0,0 0 0 0 0,0-1 0 0 0,-1 1 0 0 0,1 0 0 0 0,0 0 0 0 0,0-1 0 0 0,0 1 0 0 0,2 0 0 0 0,1 2 0 0 0,2 0-194 0 0,0-1 0 0 0,0 1 1 0 0,1-1-1 0 0,-1-1 0 0 0,10 3 0 0 0,-13-4 37 0 0,5 1-298 0 0,-5-1 435 0 0,0 1-1 0 0,0-1 1 0 0,0 0 0 0 0,-1 1 0 0 0,1 0-1 0 0,4 1 1 0 0,-3-1 113 0 0,-3 0-72 0 0,0-1 1 0 0,-1 0-1 0 0,1 0 1 0 0,0 1-1 0 0,0-1 1 0 0,-1 1-1 0 0,1-1 1 0 0,0 1-1 0 0,0-1 1 0 0,-1 1-1 0 0,1-1 1 0 0,0 1-1 0 0,-1-1 1 0 0,1 1 0 0 0,-1 0-1 0 0,1 1 1 0 0,1-1-24 0 0,0 1 1 0 0,-1 0-1 0 0,0 0 1 0 0,1 0-1 0 0,-1 0 1 0 0,0 0-1 0 0,0 0 1 0 0,0 0-1 0 0,0 0 1 0 0,-1 0-1 0 0,2 4 1 0 0,-2-5-20 0 0,10 15 508 0 0,-8-13-305 0 0,1 1-1 0 0,-1-1 0 0 0,0 1 0 0 0,3 7 0 0 0,-3-6-150 0 0,-2-3-14 0 0,1-1 0 0 0,-1 1-1 0 0,1 0 1 0 0,-1-1 0 0 0,0 1-1 0 0,0 0 1 0 0,0-1 0 0 0,0 1-1 0 0,0 0 1 0 0,0-1 0 0 0,0 1 0 0 0,-1 1-1 0 0,1-2-17 0 0,0-1-1 0 0,0 0 1 0 0,0 1 0 0 0,0-1-1 0 0,0 1 1 0 0,0-1-1 0 0,0 0 1 0 0,0 1 0 0 0,0-1-1 0 0,0 1 1 0 0,0-1-1 0 0,0 0 1 0 0,0 1 0 0 0,0-1-1 0 0,0 0 1 0 0,1 1-1 0 0,-1-1 1 0 0,0 0 0 0 0,0 1-1 0 0,0-1 1 0 0,1 0-1 0 0,-1 1 1 0 0,4 9-33 0 0,-3-10 71 0 0,11-4-2254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1 632 13560 0 0,'0'0'3535'0'0,"10"-10"-111"0"0,-5 11-3282 0 0,0-1 0 0 0,-1 1 0 0 0,1 0 0 0 0,-1 0 1 0 0,6 2-1 0 0,-7-2-138 0 0,-1 0 0 0 0,0 0 0 0 0,1 0 0 0 0,-1 0 0 0 0,1-1 1 0 0,-1 1-1 0 0,1-1 0 0 0,-1 1 0 0 0,1-1 0 0 0,-1 0 0 0 0,1 0 1 0 0,-1 0-1 0 0,1-1 0 0 0,-1 1 0 0 0,1-1 0 0 0,-1 1 0 0 0,1-1 1 0 0,-1 0-1 0 0,0 0 0 0 0,1 0 0 0 0,3-2 0 0 0,-3 1-4 0 0,-1 0 0 0 0,1 0 0 0 0,-1-1 0 0 0,1 1 0 0 0,-1-1 0 0 0,0 1 0 0 0,0-1 0 0 0,0 0 0 0 0,0 0 0 0 0,0 0 0 0 0,-1 0 0 0 0,1 0 0 0 0,-1 0 0 0 0,0 0 0 0 0,0-1 0 0 0,0 1 0 0 0,0-5 0 0 0,2-6 292 0 0,0 1-1 0 0,-1-1 1 0 0,0 0-1 0 0,-1 0 0 0 0,-1 1 1 0 0,-1-19-1 0 0,0 22-274 0 0,-2-9-18 0 0,18 29 1 0 0,-14-9 0 0 0,-1-1 0 0 0,1 1 0 0 0,0-1 0 0 0,0 1 0 0 0,0-1 0 0 0,0 1 0 0 0,0-1 0 0 0,0 0 0 0 0,-1 1 0 0 0,1-1 0 0 0,0 0 0 0 0,0 0 0 0 0,0 0 0 0 0,0 0 0 0 0,0 1 0 0 0,1-2 0 0 0,3 2 0 0 0,-3-1 0 0 0,-1 1 0 0 0,1-1 0 0 0,0 0 0 0 0,0 0 0 0 0,0 1 0 0 0,0-1 0 0 0,0-1 0 0 0,0 1 0 0 0,0 0 0 0 0,-1 0 0 0 0,1-1 0 0 0,0 1 0 0 0,0-1 0 0 0,0 1 0 0 0,0-1 0 0 0,-1 0 0 0 0,1 0 0 0 0,0 0 0 0 0,1-1 0 0 0,3-2 0 0 0,-1-1 0 0 0,0 0 0 0 0,9-9 0 0 0,-5 4 0 0 0,-3 2 45 0 0,0 0 0 0 0,-1-1 0 0 0,0 1 0 0 0,0-1-1 0 0,-1 0 1 0 0,4-10 0 0 0,6-13 175 0 0,-4 5-42 0 0,-8 21-130 0 0,0 1-1 0 0,0-1 0 0 0,0 1 0 0 0,4-7 0 0 0,-5 11 80 0 0,13 20 381 0 0,-12-15-485 0 0,-2-3-16 0 0,1 0 0 0 0,-1 0 0 0 0,1 0 0 0 0,-1 0 0 0 0,1-1 0 0 0,0 1 0 0 0,-1 0 0 0 0,1 0 0 0 0,0 0 0 0 0,0-1 0 0 0,0 1 0 0 0,0 0 0 0 0,-1-1 0 0 0,1 1 0 0 0,0-1 1 0 0,2 2-1 0 0,-2-2-1 0 0,1 1 0 0 0,0 0 1 0 0,-1-1-1 0 0,1 1 0 0 0,0-1 1 0 0,0 1-1 0 0,-1-1 0 0 0,1 0 1 0 0,0 0-1 0 0,0 1 0 0 0,-1-1 1 0 0,1-1-1 0 0,0 1 0 0 0,0 0 1 0 0,-1 0-1 0 0,1-1 0 0 0,0 1 1 0 0,0-1-1 0 0,-1 1 0 0 0,1-1 1 0 0,-1 0-1 0 0,1 0 0 0 0,0 1 1 0 0,-1-1-1 0 0,0 0 0 0 0,1-1 1 0 0,1 0-1 0 0,5-5 33 0 0,0 0 0 0 0,0-1-1 0 0,8-10 1 0 0,-13 14-41 0 0,6-8 2 0 0,-1 0 0 0 0,0-1 0 0 0,-1 0 0 0 0,0 0 0 0 0,-1-1 0 0 0,7-21 0 0 0,2 3 0 0 0,-4 10 0 0 0,-9 17 0 0 0,1 0 0 0 0,-1 0 0 0 0,1 0 0 0 0,0 0 0 0 0,6-7 0 0 0,-8 10 0 0 0,1 1 0 0 0,0 0 0 0 0,-1-1 0 0 0,1 1 0 0 0,0 0 0 0 0,0 0 0 0 0,-1 0 0 0 0,1 0 0 0 0,0 0 0 0 0,0 0 0 0 0,0 0 0 0 0,0 1 0 0 0,0-1 0 0 0,0 1 0 0 0,1 0 0 0 0,-1-1 0 0 0,3 1 0 0 0,18 2 152 0 0,-17-2-8 0 0,0 1 0 0 0,0-1 0 0 0,-1 0 0 0 0,1-1 0 0 0,8 0 0 0 0,-7 0-141 0 0,-7 1-11 0 0,1 0-1 0 0,0 0 0 0 0,-1 0 0 0 0,1 0 0 0 0,-1 0 1 0 0,1 0-1 0 0,0 0 0 0 0,-1 0 0 0 0,1 0 1 0 0,-1 0-1 0 0,1 0 0 0 0,0-1 0 0 0,-1 1 0 0 0,1 0 1 0 0,0-1-1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277 0 18167 0 0,'0'0'9120'0'0,"-9"11"-7736"0"0,-21 35 452 0 0,-116 194-688 0 0,73-124-1084 0 0,66-104-123 0 0,-4 5 51 0 0,10-17 10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6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12992 0 0,'0'0'10567'0'0,"6"13"-8032"0"0,8 20-566 0 0,0-9-1679 0 0,2 0-1 0 0,0-1 1 0 0,1 0 0 0 0,37 35-1 0 0,-35-35-142 0 0,-1 0-1 0 0,0 1 1 0 0,21 41 0 0 0,-23-31-22 0 0,-11-29-97 0 0,-4-4-28 0 0,-1-1 1 0 0,1 0 0 0 0,-1 1-1 0 0,0-1 1 0 0,1 0 0 0 0,-1 1-1 0 0,1-1 1 0 0,-1 1 0 0 0,0-1-1 0 0,1 0 1 0 0,-1 1 0 0 0,0-1-1 0 0,0 1 1 0 0,1-1-1 0 0,-1 1 1 0 0,0-1 0 0 0,0 1-1 0 0,0-1 1 0 0,0 1 0 0 0,0-1-1 0 0,1 1 1 0 0,-1 0 0 0 0,0 0-113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15056 0 0,'0'0'3985'0'0,"6"8"-1891"0"0,2 13-341 0 0,1 11-691 0 0,-3 35 1674 0 0,0-2-1802 0 0,-5-36-925 0 0,-1-24 119 0 0,-1 0 0 0 0,1 0 0 0 0,1 0 0 0 0,-1 0 1 0 0,2 5-1 0 0,-1-5-199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1.7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14051 0 0,'0'18'2573'0'0,"-1"9"355"0"0,5 30 0 0 0,-3-49-2867 0 0,0 0 0 0 0,1-1 1 0 0,0 1-1 0 0,0 0 0 0 0,1-1 0 0 0,0 0 0 0 0,0 1 0 0 0,6 9 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21047 0 0,'0'0'3475'0'0,"11"-5"-2284"0"0,-5 3-1062 0 0,0 1 1 0 0,0 0-1 0 0,0 0 0 0 0,0 1 1 0 0,0 0-1 0 0,0 0 1 0 0,8 1-1 0 0,5 0 48 0 0,30 0-13 0 0,-18 0 128 0 0,0-1 1 0 0,46-7 0 0 0,-62 4-409 0 0,8-1 497 0 0,-5 3-8614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427 51 10104 0 0,'0'0'2628'0'0,"3"-17"4785"0"0,-3 17-7250 0 0,-1-1 0 0 0,1 0 0 0 0,0 0 0 0 0,0 1 1 0 0,-1-1-1 0 0,1 0 0 0 0,0 0 0 0 0,-1 1 0 0 0,1-1 1 0 0,-1 0-1 0 0,1 1 0 0 0,-1-1 0 0 0,1 1 0 0 0,-1-1 1 0 0,1 1-1 0 0,-1-1 0 0 0,1 1 0 0 0,-1-1 0 0 0,0 1 1 0 0,1-1-1 0 0,-1 1 0 0 0,0 0 0 0 0,0-1 0 0 0,-23-8 712 0 0,9 4-148 0 0,11 4-663 0 0,0 0 0 0 0,0 0 0 0 0,0 0 0 0 0,0 0 0 0 0,0 1 0 0 0,0 0 0 0 0,0 0 0 0 0,-7 0 0 0 0,8 0-33 0 0,0 0-1 0 0,1 1 0 0 0,-1-1 1 0 0,1 1-1 0 0,-1-1 1 0 0,0 1-1 0 0,1 0 0 0 0,-1 0 1 0 0,1 0-1 0 0,0 0 1 0 0,-1 1-1 0 0,1-1 0 0 0,0 0 1 0 0,-4 4-1 0 0,1 0-30 0 0,-1-4 0 0 0,6-1-1 0 0,0 0 0 0 0,-1 1 0 0 0,1-1 0 0 0,0 0 0 0 0,0 0 0 0 0,-1 0 0 0 0,1 0 0 0 0,0 0 0 0 0,-1 1 0 0 0,1-1 0 0 0,0 0 0 0 0,0 0 0 0 0,-1 0 0 0 0,1 1 0 0 0,0-1 0 0 0,0 0 0 0 0,0 0 0 0 0,0 1 0 0 0,-1-1 0 0 0,1 0 0 0 0,0 0 0 0 0,0 1 0 0 0,0-1 0 0 0,0 0 0 0 0,0 1 0 0 0,-1-1 0 0 0,-2 8-49 0 0,3-7 26 0 0,-1 1 1 0 0,0-1 0 0 0,1 0-1 0 0,-1 0 1 0 0,1 1-1 0 0,-1-1 1 0 0,1 1-1 0 0,0-1 1 0 0,-1 0-1 0 0,1 3 1 0 0,-1 3-50 0 0,0-6 70 0 0,0 0-1 0 0,0 0 1 0 0,0 0 0 0 0,-1 0-1 0 0,1 0 1 0 0,0 0 0 0 0,0 0-1 0 0,-1-1 1 0 0,1 1 0 0 0,0-1-1 0 0,-1 1 1 0 0,1-1-1 0 0,0 1 1 0 0,-1-1 0 0 0,1 0-1 0 0,-1 0 1 0 0,1 1 0 0 0,-2-1-1 0 0,-18 10 4 0 0,11-8 14 0 0,0 1 1 0 0,0 0-1 0 0,1 0 0 0 0,0 2 0 0 0,0-1 1 0 0,0 1-1 0 0,0 0 0 0 0,-9 7 0 0 0,13-6-13 0 0,-1-1-1 0 0,1 1 0 0 0,0 0 1 0 0,1 0-1 0 0,-6 9 0 0 0,6-9-2 0 0,0-1-1 0 0,1 0 1 0 0,0-1-1 0 0,0 1 0 0 0,1 0 0 0 0,0 0 0 0 0,0 1 1 0 0,0-1-1 0 0,0 0 0 0 0,-1 11 0 0 0,4-7-324 0 0,-1-8 285 0 0,0-1 0 0 0,0 1 0 0 0,0 0 0 0 0,0-1 1 0 0,0 1-1 0 0,0 0 0 0 0,0-1 0 0 0,0 1 0 0 0,0 0 0 0 0,0-1 0 0 0,0 1 1 0 0,0-1-1 0 0,-1 1 0 0 0,1 0 0 0 0,0-1 0 0 0,0 1 0 0 0,-1 0 0 0 0,1-1 1 0 0,0 1-1 0 0,-1-1 0 0 0,1 1 0 0 0,-1-1 0 0 0,0 1 0 0 0,-8 10 157 0 0,1 1 0 0 0,1-1-1 0 0,0 1 1 0 0,0 0 0 0 0,-8 23-1 0 0,13-28-114 0 0,1-1 0 0 0,0 1 0 0 0,0 0 0 0 0,0 13 0 0 0,2-9-40 0 0,0 0-1 0 0,3 14 0 0 0,-3-24 39 0 0,8 21-9 0 0,-4-12 10 0 0,-4-9-20 0 0,-1-1 0 0 0,1 1-1 0 0,-1 0 1 0 0,1-1-1 0 0,-1 1 1 0 0,1-1 0 0 0,0 1-1 0 0,0-1 1 0 0,-1 0 0 0 0,1 1-1 0 0,0-1 1 0 0,-1 0 0 0 0,1 1-1 0 0,0-1 1 0 0,0 0 0 0 0,0 0-1 0 0,-1 0 1 0 0,1 1 0 0 0,0-1-1 0 0,0 0 1 0 0,0 0 0 0 0,-1 0-1 0 0,1 0 1 0 0,0-1 0 0 0,0 1-1 0 0,0 0 1 0 0,-1 0 0 0 0,1 0-1 0 0,0-1 1 0 0,0 1-1 0 0,-1 0 1 0 0,1-1 0 0 0,0 1-1 0 0,0 0 1 0 0,1-2 0 0 0,-2 2-67 0 0,4-3-53 0 0,1 1 10 0 0,-5 2 128 0 0,1 0 0 0 0,-1 1 1 0 0,1-1-1 0 0,-1 1 0 0 0,1-1 0 0 0,0 1 0 0 0,-1-1 0 0 0,0 1 0 0 0,1-1 0 0 0,-1 1 0 0 0,1-1 0 0 0,-1 1 0 0 0,0 0 1 0 0,1-1-1 0 0,-1 1 0 0 0,0 0 0 0 0,0-1 0 0 0,1 1 0 0 0,-1 0 0 0 0,0-1 0 0 0,0 1 0 0 0,0 0 0 0 0,0 0 0 0 0,0-1 1 0 0,0 2-1 0 0,0 0-2 0 0,1 4 14 0 0,1 0-1 0 0,0 0 1 0 0,0-1-1 0 0,0 1 1 0 0,1 0-1 0 0,0-1 1 0 0,5 8-1 0 0,-6-11-3 0 0,0 1-1 0 0,1-1 1 0 0,-1 1-1 0 0,1-1 1 0 0,0 0-1 0 0,-1 0 1 0 0,1 0 0 0 0,0 0-1 0 0,1 0 1 0 0,-1-1-1 0 0,0 1 1 0 0,0-1-1 0 0,1 0 1 0 0,4 1-1 0 0,-5-1-8 0 0,1 0 1 0 0,-1-1-1 0 0,1 1 0 0 0,-1-1 0 0 0,1 0 1 0 0,-1 0-1 0 0,1 0 0 0 0,-1 0 0 0 0,1 0 0 0 0,-1-1 1 0 0,1 0-1 0 0,-1 0 0 0 0,1 0 0 0 0,-1 0 0 0 0,0 0 1 0 0,0-1-1 0 0,1 1 0 0 0,2-3 0 0 0,-6 3 4 0 0,1 1 0 0 0,-1 0 0 0 0,0 0 0 0 0,1-1 0 0 0,-1 1 0 0 0,0 0 0 0 0,1-1 0 0 0,-1 1 0 0 0,0 0 0 0 0,1 0 0 0 0,-1 0 0 0 0,1 0 0 0 0,-1-1 0 0 0,1 1 0 0 0,-1 0 0 0 0,0 0 0 0 0,1 0 0 0 0,-1 0 0 0 0,1 0 0 0 0,-1 0 0 0 0,1 0 0 0 0,-1 0 0 0 0,1 1 0 0 0,10 0 0 0 0,-5-3 0 0 0,-5 2 0 0 0,0 0 0 0 0,-1-1 0 0 0,1 1 0 0 0,0 0 0 0 0,0 0 0 0 0,-1 0 0 0 0,1 0 0 0 0,0 0 0 0 0,-1 0 0 0 0,1 0 0 0 0,0 0 0 0 0,0 0 0 0 0,-1 0 0 0 0,1 0 0 0 0,0 1 0 0 0,-1-1 0 0 0,1 0 0 0 0,0 0 0 0 0,-1 1 0 0 0,2 0 0 0 0,5 0 0 0 0,-6-1 0 0 0,0 0 0 0 0,-1 0 0 0 0,1 0 0 0 0,0 0 0 0 0,-1 0 0 0 0,1 0 0 0 0,0 0 0 0 0,-1 0 0 0 0,1 0 0 0 0,0 0 0 0 0,-1 0 0 0 0,1 1 0 0 0,-1-1 0 0 0,1 0 0 0 0,0 0 0 0 0,-1 1 0 0 0,1-1 0 0 0,-1 0 0 0 0,1 1 0 0 0,-1-1 0 0 0,2 1 0 0 0,10 13 0 0 0,-11-12 0 0 0,0-1 0 0 0,0 1 0 0 0,0-1 0 0 0,1 0 0 0 0,-1 1 0 0 0,0-1 0 0 0,1 0 0 0 0,-1 0 0 0 0,0 0 0 0 0,1 0 0 0 0,0 0 0 0 0,1 1 0 0 0,-2-1-4 0 0,0-1 0 0 0,0 0-1 0 0,0 1 1 0 0,0-1 0 0 0,-1 1-1 0 0,1-1 1 0 0,0 1-1 0 0,0-1 1 0 0,-1 1 0 0 0,1-1-1 0 0,0 1 1 0 0,0 1 0 0 0,-1-2 2 0 0,0 0 0 0 0,0 1 0 0 0,1-1-1 0 0,-1 0 1 0 0,0 1 0 0 0,0-1 0 0 0,1 0 0 0 0,-1 1 0 0 0,0-1 0 0 0,1 0 0 0 0,-1 0 0 0 0,0 1 0 0 0,1-1 0 0 0,-1 0 0 0 0,0 0 0 0 0,1 0 0 0 0,-1 1 0 0 0,0-1 0 0 0,1 0-1 0 0,-1 0 1 0 0,1 0 0 0 0,-1 0 0 0 0,0 0 0 0 0,1 0 0 0 0,-1 0 0 0 0,1 0 0 0 0,-1 0 0 0 0,1 0 0 0 0,-1 0 0 0 0,0 0 0 0 0,1 0 0 0 0,-1 0 0 0 0,1 0 0 0 0,-1 0 0 0 0,0-1-1 0 0,1 1 1 0 0,-1 0 0 0 0,0 0 0 0 0,1 0 0 0 0,-1-1 0 0 0,0 1 0 0 0,1 0 0 0 0,-1 0 0 0 0,1-1 0 0 0,1-1 19 0 0,0 1 1 0 0,1-1-1 0 0,-1 1 1 0 0,0-1 0 0 0,1 1-1 0 0,0 0 1 0 0,3-1-1 0 0,-4 1-13 0 0,-1 1-1 0 0,1 0 0 0 0,-1-1 1 0 0,1 0-1 0 0,0 1 1 0 0,-1-1-1 0 0,1 0 1 0 0,-1 0-1 0 0,1 0 1 0 0,-1 0-1 0 0,0 0 0 0 0,1 0 1 0 0,-1 0-1 0 0,0-1 1 0 0,0 1-1 0 0,0 0 1 0 0,0-1-1 0 0,0 1 1 0 0,0-1-1 0 0,0 1 0 0 0,1-3 1 0 0,-2 4 5 0 0,0-1-1 0 0,0 1 1 0 0,0-1-1 0 0,1 1 1 0 0,-1-1 0 0 0,0 1-1 0 0,1 0 1 0 0,-1-1 0 0 0,1 1-1 0 0,-1-1 1 0 0,0 1 0 0 0,1 0-1 0 0,-1-1 1 0 0,1 1 0 0 0,-1 0-1 0 0,1 0 1 0 0,-1-1-1 0 0,1 1 1 0 0,-1 0 0 0 0,1 0-1 0 0,-1 0 1 0 0,1-1 0 0 0,-1 1-1 0 0,1 0 1 0 0,-1 0 0 0 0,1 0-1 0 0,0 0 1 0 0,0 0-1 0 0,13 3 179 0 0,0 2-1900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12064 0 0,'0'0'8351'0'0,"9"8"-4911"0"0,0 37-985 0 0,-8-41-2349 0 0,-1 0 1 0 0,0 0-1 0 0,1-1 1 0 0,-2 8-1 0 0,1-8-30 0 0,0-1-1 0 0,0 1 1 0 0,0-1 0 0 0,0 1-1 0 0,0-1 1 0 0,0 1 0 0 0,1-1-1 0 0,-1 1 1 0 0,1-1 0 0 0,0 1-1 0 0,1 4 1 0 0,0-2-23 0 0,0 0 1 0 0,-1 0 0 0 0,0 0-1 0 0,0 1 1 0 0,0-1 0 0 0,0 1-1 0 0,-1-1 1 0 0,0 0 0 0 0,0 1-1 0 0,-2 6 1 0 0,1 10 40 0 0,1 187 991 0 0,4-158-1025 0 0,-4-27 14 0 0,0-4 87 0 0,-3 38 0 0 0,-1-32 44 0 0,2 38 1 0 0,4 87 287 0 0,-8-63-186 0 0,4-43-143 0 0,1-24-46 0 0,1 0 0 0 0,3 30-1 0 0,0-24-117 0 0,0 35 0 0 0,-2-40-6 0 0,0-15 2 0 0,-1 1 1 0 0,1-1-1 0 0,-2 0 1 0 0,0 8-1 0 0,0-12 10 0 0,1 0 0 0 0,-1 0 0 0 0,1 0 0 0 0,0 0 0 0 0,0 0 0 0 0,0 5 0 0 0,1 22 16 0 0,-7 23 42 0 0,5-45-20 0 0,-1 30-305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0 583 12728 0 0,'0'0'4935'0'0,"17"0"-3327"0"0,-13-3-1464 0 0,0 1 0 0 0,0-1 0 0 0,-1 0 0 0 0,1 0 0 0 0,-1 0 0 0 0,1 0 0 0 0,3-6 0 0 0,3-4 498 0 0,12-23-1 0 0,-18 29-460 0 0,1-4-14 0 0,0 6-123 0 0,-3 4-20 0 0,-1 0 327 0 0,16 1 631 0 0,-14-1-979 0 0,0 0-1 0 0,0 0 1 0 0,0-1-1 0 0,-1 1 1 0 0,1-1 0 0 0,0 1-1 0 0,-1-1 1 0 0,1 0-1 0 0,-1 0 1 0 0,1 0-1 0 0,-1-1 1 0 0,0 1-1 0 0,0 0 1 0 0,0-1-1 0 0,2-3 1 0 0,3-5 6 0 0,0-1 1 0 0,6-16-1 0 0,-5 8-6 0 0,40-92 861 0 0,-45 106-864 0 0,-2 4 0 0 0,0 1 0 0 0,0 0 0 0 0,0 0 0 0 0,0 0 0 0 0,0 0 0 0 0,0 0 0 0 0,1 0 0 0 0,-1 0 0 0 0,0 0 0 0 0,1 1 0 0 0,-1-1 0 0 0,0 0 0 0 0,2 0 0 0 0,3-2 0 0 0,21-10 3 0 0,-23 12-5 0 0,0-1 0 0 0,0 0 0 0 0,0 0 1 0 0,-1 0-1 0 0,1-1 0 0 0,0 1 0 0 0,4-5 0 0 0,11-10-112 0 0,-15 14 104 0 0,0 0 0 0 0,0-1 0 0 0,0 0 0 0 0,3-4 0 0 0,9-12 23 0 0,-9 13 38 0 0,-2 0-1 0 0,1 0 1 0 0,-1-1-1 0 0,0 0 1 0 0,7-15-1 0 0,-3 2 40 0 0,-5 13-20 0 0,-1-1 1 0 0,0 1 0 0 0,3-14-1 0 0,1 4-59 0 0,-6 17 81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40 0 15496 0 0,'0'0'456'0'0,"-15"5"167"0"0,-9 3 8760 0 0,27 0-9110 0 0,6-3-364 0 0,0-1 0 0 0,14 4-1 0 0,-17-6 39 0 0,-1 0-1 0 0,0-1 1 0 0,1 2 0 0 0,-1-1-1 0 0,0 1 1 0 0,0-1 0 0 0,0 1-1 0 0,0 1 1 0 0,-1-1-1 0 0,1 1 1 0 0,-1 0 0 0 0,5 5-1 0 0,-7-6 81 0 0,0 0-1 0 0,0 1 1 0 0,0-1-1 0 0,0 1 0 0 0,0 0 1 0 0,-1-1-1 0 0,0 1 1 0 0,0 0-1 0 0,0 0 1 0 0,0 0-1 0 0,-1 0 0 0 0,1 6 1 0 0,-1-4 176 0 0,-1-1 0 0 0,1 1-1 0 0,-1-1 1 0 0,-1 0 0 0 0,1 1 0 0 0,-1-1 0 0 0,0 0 0 0 0,-4 8 0 0 0,-9 22 924 0 0,14-32-1107 0 0,0 0 0 0 0,0 0 0 0 0,1-1 0 0 0,-1 1-1 0 0,1 0 1 0 0,0 0 0 0 0,0 0 0 0 0,0 0 0 0 0,0 0 0 0 0,0-1 0 0 0,1 7 0 0 0,1-5-40 0 0,0 1 0 0 0,0-1 0 0 0,0 1 0 0 0,1-1 0 0 0,-1 0-1 0 0,1 0 1 0 0,0 0 0 0 0,0 0 0 0 0,1-1 0 0 0,5 6 0 0 0,-9-9 12 0 0,20 19-208 0 0,-19-18 179 0 0,0 0-1 0 0,0 0 1 0 0,0 1 0 0 0,0-1-1 0 0,0 1 1 0 0,0-1 0 0 0,-1 1-1 0 0,1-1 1 0 0,0 1 0 0 0,-1-1-1 0 0,1 1 1 0 0,-1-1 0 0 0,1 4-1 0 0,1 6 216 0 0,-2-10-159 0 0,1 0-1 0 0,-1 0 1 0 0,0 1 0 0 0,0-1-1 0 0,0 0 1 0 0,1 1-1 0 0,-1-1 1 0 0,0 0 0 0 0,-1 0-1 0 0,1 3 1 0 0,-1 4 100 0 0,0 0 0 0 0,1 0-1 0 0,1 13 1 0 0,0 2 134 0 0,-1-21-265 0 0,0-1 1 0 0,0 0 0 0 0,0 0-1 0 0,0 0 1 0 0,0 0 0 0 0,1 1-1 0 0,-1-1 1 0 0,1 0 0 0 0,-1 0-1 0 0,0 0 1 0 0,1 0 0 0 0,0 0-1 0 0,-1 0 1 0 0,1 0 0 0 0,0 0-1 0 0,0 0 1 0 0,-1 0 0 0 0,1-1-1 0 0,0 1 1 0 0,0 0 0 0 0,0 0-1 0 0,0-1 1 0 0,0 1 0 0 0,0 0-1 0 0,0-1 1 0 0,0 1 0 0 0,0-1-1 0 0,0 0 1 0 0,0 1 0 0 0,1-1-1 0 0,-1 0 1 0 0,0 0 0 0 0,0 1-1 0 0,0-1 1 0 0,2 0 0 0 0,3 0-34 0 0,-1 0 1 0 0,1 0-1 0 0,0-1 1 0 0,11-2-1 0 0,-14 3 17 0 0,2-1-19 0 0,10 7 173 0 0,-14-5-120 0 0,0-1 1 0 0,0 1-1 0 0,0 0 1 0 0,0 0-1 0 0,0 0 0 0 0,0-1 1 0 0,0 1-1 0 0,-1 0 1 0 0,1 0-1 0 0,0 0 1 0 0,-1 1-1 0 0,1-1 1 0 0,0 0-1 0 0,-1 0 0 0 0,0 0 1 0 0,1 0-1 0 0,-1 0 1 0 0,0 1-1 0 0,1 1 1 0 0,1 23 208 0 0,-2-24-231 0 0,0-1 42 0 0,6 11-2412 0 0,-3-6 1127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276 0 15920 0 0,'0'0'3599'0'0,"-7"19"-919"0"0,2-5-1981 0 0,-2-1 0 0 0,0 1 0 0 0,-1-1 0 0 0,0-1 0 0 0,-1 0 0 0 0,0 0 0 0 0,-20 19 0 0 0,20-20-376 0 0,-13 19 1 0 0,8-10-114 0 0,-7 12 32 0 0,-26 54 0 0 0,14-24-95 0 0,24-45-134 0 0,3-5 12 0 0,-14 19 1 0 0,15-26-92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15200 0 0,'0'0'4033'0'0,"6"17"-236"0"0,-3-10-3242 0 0,1 1 1 0 0,0-1-1 0 0,1 0 1 0 0,0 0-1 0 0,7 8 1 0 0,-3-4-200 0 0,12 19 388 0 0,18 27 8 0 0,-35-50-709 0 0,45 66 394 0 0,-2-1-146 0 0,-41-58-195 0 0,-5-11-95 0 0,0-1 0 0 0,0 1 0 0 0,0-1 0 0 0,0 1 0 0 0,0-1 0 0 0,1 0 0 0 0,2 3 0 0 0,-4-4-67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0 426 14368 0 0,'0'0'3855'0'0,"16"9"-2199"0"0,-14-8-1554 0 0,0-1-1 0 0,1 1 1 0 0,-1-1 0 0 0,1 1-1 0 0,-1-1 1 0 0,0 0-1 0 0,1 0 1 0 0,-1 0-1 0 0,1 0 1 0 0,-1 0-1 0 0,1-1 1 0 0,-1 1 0 0 0,1-1-1 0 0,-1 0 1 0 0,0 1-1 0 0,1-1 1 0 0,-1 0-1 0 0,0-1 1 0 0,0 1-1 0 0,0 0 1 0 0,0 0-1 0 0,0-1 1 0 0,3-2 0 0 0,5-5 43 0 0,-1 0 0 0 0,0-1 0 0 0,10-13 0 0 0,-14 16-133 0 0,7-9-2 0 0,0-1 1 0 0,-1-1-1 0 0,-1 1 0 0 0,-1-2 1 0 0,-1 1-1 0 0,0-1 1 0 0,6-26-1 0 0,-9 24-69 0 0,-1 1 0 0 0,-1-1 0 0 0,2-43 1 0 0,-6 58 34 0 0,1-1 0 0 0,-1 1 0 0 0,-2-11 0 0 0,3 15 26 0 0,0 1 1 0 0,-1-1-1 0 0,1 0 0 0 0,-1 0 1 0 0,0 1-1 0 0,0-1 0 0 0,1 0 1 0 0,-1 1-1 0 0,0-1 1 0 0,0 1-1 0 0,-1-1 0 0 0,1 1 1 0 0,0-1-1 0 0,0 1 0 0 0,-1 0 1 0 0,1 0-1 0 0,-3-2 0 0 0,3 2-6 0 0,0 1 0 0 0,0-1-1 0 0,-1 1 1 0 0,1 0 0 0 0,0-1-1 0 0,0 1 1 0 0,0 0 0 0 0,-1 0-1 0 0,1 0 1 0 0,0 0 0 0 0,0 0-1 0 0,0 0 1 0 0,-1 0 0 0 0,1 0 0 0 0,0 0-1 0 0,0 1 1 0 0,0-1 0 0 0,-1 0-1 0 0,1 1 1 0 0,-1 0 0 0 0,0 0-1 0 0,0 1 0 0 0,0-1 0 0 0,0 1 0 0 0,0 0 0 0 0,0-1 1 0 0,0 1-1 0 0,1 0 0 0 0,-1 0 0 0 0,-1 3 0 0 0,-2 3-15 0 0,1-1-1 0 0,1 1 1 0 0,-1 1-1 0 0,-3 12 1 0 0,-1 10-66 0 0,1 0 0 0 0,2 1 0 0 0,0-1-1 0 0,1 38 1 0 0,3-19 147 0 0,1 44 188 0 0,2-60-246 0 0,-1-19 80 0 0,-1 0 0 0 0,2 0 0 0 0,0 0 0 0 0,6 19 0 0 0,-4-21 104 0 0,-3-8-110 0 0,1 1 1 0 0,0 0-1 0 0,0-1 0 0 0,5 8 0 0 0,-7-11-90 0 0,1-1 0 0 0,0 0-1 0 0,0 1 1 0 0,0-1 0 0 0,0 0-1 0 0,0 0 1 0 0,0 0 0 0 0,0 0-1 0 0,1 0 1 0 0,-1 0 0 0 0,0-1-1 0 0,1 1 1 0 0,-1 0 0 0 0,0-1 0 0 0,1 1-1 0 0,-1 0 1 0 0,1-1 0 0 0,-1 0-1 0 0,1 1 1 0 0,-1-1 0 0 0,1 0-1 0 0,2 0 1 0 0,-1 0 35 0 0,1 0 0 0 0,-1-1 0 0 0,1 0 0 0 0,-1 1 0 0 0,1-1 0 0 0,-1 0 0 0 0,0-1 0 0 0,1 1 0 0 0,-1-1 0 0 0,0 1 0 0 0,0-1 1 0 0,0 0-1 0 0,0 0 0 0 0,4-5 0 0 0,3-3-555 0 0,0 0 0 0 0,12-16 0 0 0,-8 8 2 0 0,-8 11 683 0 0,-7 10 604 0 0,0 14-364 0 0,2-14-374 0 0,0 1 0 0 0,0-1 0 0 0,1 1 0 0 0,-1-1 1 0 0,1 0-1 0 0,0 1 0 0 0,0-1 0 0 0,0 0 0 0 0,0 0 0 0 0,1 0 0 0 0,-1 0 0 0 0,1-1 0 0 0,-1 1 0 0 0,1-1 0 0 0,0 0 0 0 0,0 1 0 0 0,0-1 0 0 0,0 0 0 0 0,1-1 0 0 0,-1 1 0 0 0,1-1 0 0 0,-1 1 0 0 0,5 0 0 0 0,-1 0-48 0 0,-1 0 0 0 0,1-1 0 0 0,-1 0 0 0 0,1 0 0 0 0,0-1 0 0 0,-1 1 0 0 0,1-1 0 0 0,-1-1 0 0 0,1 1 0 0 0,0-1 0 0 0,-1-1 0 0 0,9-2 0 0 0,-4-1-753 0 0,0 0-1 0 0,0-1 1 0 0,-1-1-1 0 0,0 0 1 0 0,0 0 0 0 0,0-1-1 0 0,-1 0 1 0 0,8-10 0 0 0,0-6-1265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 18831 0 0,'0'0'912'0'0,"-7"0"-400"0"0,2-2 128 0 0,10 4-2136 0 0,-1 1 1144 0 0,2-3-8 0 0,3 3-7159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13 19839 0 0,'-20'3'2176'0'0,"18"-3"-2062"0"0,0 1 0 0 0,0 0 0 0 0,0 0 0 0 0,0 0 0 0 0,0 0 0 0 0,0 0 0 0 0,0 0 0 0 0,0 0 0 0 0,1 1-1 0 0,-1-1 1 0 0,1 1 0 0 0,-1-1 0 0 0,1 1 0 0 0,-1-1 0 0 0,1 1 0 0 0,0 0 0 0 0,0 0 0 0 0,0 0 0 0 0,0 0 0 0 0,-2 3-1 0 0,2-2-14 0 0,0 1-1 0 0,1-1 0 0 0,-1 0 1 0 0,0 0-1 0 0,1 1 0 0 0,0-1 0 0 0,0 0 1 0 0,0 0-1 0 0,0 1 0 0 0,0-1 0 0 0,1 0 1 0 0,-1 0-1 0 0,2 6 0 0 0,0-5-73 0 0,-1 0 0 0 0,0 0 0 0 0,1 0 0 0 0,0 0 0 0 0,0 0 0 0 0,0 0 0 0 0,1 0 0 0 0,-1-1 0 0 0,1 1 0 0 0,0-1 0 0 0,0 0 0 0 0,0 0 0 0 0,0 0 0 0 0,0 0 0 0 0,7 3 0 0 0,-5-3-55 0 0,0 0 0 0 0,1 0 0 0 0,-1-1 0 0 0,1 0 0 0 0,0 0-1 0 0,0 0 1 0 0,0-1 0 0 0,-1 0 0 0 0,1 0 0 0 0,11 0 0 0 0,-12-1 7 0 0,-1-1 0 0 0,0 1 0 0 0,0-1 0 0 0,0 0 0 0 0,0 0-1 0 0,-1 0 1 0 0,1 0 0 0 0,0-1 0 0 0,0 1 0 0 0,-1-1 0 0 0,1 0 0 0 0,-1 0 0 0 0,1 0 0 0 0,-1-1 0 0 0,0 1 0 0 0,0-1 0 0 0,3-3 0 0 0,-3 2-34 0 0,-1 0 0 0 0,1-1 0 0 0,-1 1 0 0 0,0 0 1 0 0,0-1-1 0 0,-1 1 0 0 0,0-1 0 0 0,1 0 0 0 0,-2 1 0 0 0,2-10 1 0 0,-1 6-53 0 0,0 6 74 0 0,-1-1 0 0 0,0 0 0 0 0,0 1-1 0 0,0-1 1 0 0,0 1 0 0 0,0-1 0 0 0,0 0-1 0 0,-1 1 1 0 0,0-1 0 0 0,1 1 0 0 0,-1-1 0 0 0,0 1-1 0 0,0 0 1 0 0,0-1 0 0 0,0 1 0 0 0,0 0-1 0 0,-1-1 1 0 0,1 1 0 0 0,-1 0 0 0 0,0 0 0 0 0,1 0-1 0 0,-1 1 1 0 0,0-1 0 0 0,0 0 0 0 0,0 1-1 0 0,0-1 1 0 0,0 1 0 0 0,-4-2 0 0 0,-1 0-588 0 0,0 0-1 0 0,1 0 1 0 0,-1 1 0 0 0,0 0 0 0 0,0 1-1 0 0,-1 0 1 0 0,1 0 0 0 0,-13 0 0 0 0,4 1-6082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2.1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67 12555 0 0,'1'-3'422'0'0,"1"1"1"0"0,0 0-1 0 0,-1 0 0 0 0,1-1 1 0 0,-1 1-1 0 0,0-1 1 0 0,0 0-1 0 0,1-3 1 0 0,1-1 325 0 0,-1 5-618 0 0,-1-1 0 0 0,1 1 0 0 0,0-1 0 0 0,0 1 0 0 0,0 0 0 0 0,0 0 1 0 0,0 0-1 0 0,0 0 0 0 0,0 0 0 0 0,1 0 0 0 0,-1 1 0 0 0,5-3 0 0 0,-5 3-123 0 0,-1 0 1 0 0,1 1-1 0 0,0-1 1 0 0,-1 1-1 0 0,1-1 1 0 0,0 1-1 0 0,-1 0 1 0 0,1-1-1 0 0,0 1 0 0 0,-1 0 1 0 0,1 0-1 0 0,0 0 1 0 0,0 0-1 0 0,-1 1 1 0 0,1-1-1 0 0,0 0 1 0 0,-1 1-1 0 0,1-1 0 0 0,0 1 1 0 0,-1-1-1 0 0,1 1 1 0 0,-1 0-1 0 0,3 1 1 0 0,-4-1 7 0 0,1 0-1 0 0,0 0 1 0 0,-1 0 0 0 0,1 0 0 0 0,-1 0 0 0 0,0 0 0 0 0,1 0 0 0 0,-1 1 0 0 0,0-1 0 0 0,0 0-1 0 0,0 0 1 0 0,0 0 0 0 0,0 0 0 0 0,0 0 0 0 0,0 0 0 0 0,0 1 0 0 0,0-1 0 0 0,0 0 0 0 0,-1 0-1 0 0,1 0 1 0 0,0 0 0 0 0,-1 0 0 0 0,1 0 0 0 0,-1 1 0 0 0,-12 26 338 0 0,-31 54 2000 0 0,43-81-2353 0 0,1 0 0 0 0,-1 0 0 0 0,0 1 1 0 0,1-1-1 0 0,-1 1 0 0 0,1-1 0 0 0,0 0 0 0 0,-1 1 1 0 0,1-1-1 0 0,0 1 0 0 0,0-1 0 0 0,0 1 0 0 0,0-1 1 0 0,0 1-1 0 0,0-1 0 0 0,0 1 0 0 0,0-1 0 0 0,1 0 1 0 0,-1 1-1 0 0,1-1 0 0 0,-1 1 0 0 0,1-1 0 0 0,-1 0 1 0 0,2 3-1 0 0,0-3 0 0 0,0 1 1 0 0,-1-1-1 0 0,1 1 1 0 0,0-1-1 0 0,0 0 0 0 0,0 0 1 0 0,0 0-1 0 0,0 0 1 0 0,0 0-1 0 0,1-1 0 0 0,-1 1 1 0 0,0 0-1 0 0,0-1 1 0 0,3 1-1 0 0,8 0-8 0 0,0-1 0 0 0,0 0 0 0 0,-1 0 0 0 0,18-4-1 0 0,-23 3-520 0 0,32-7 836 0 0,-22 1-2279 0 0,-5-5-4373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17567 0 0,'0'0'1338'0'0,"23"10"-140"0"0,-6 2 298 0 0,0 0 0 0 0,27 27-1 0 0,-26-22-1477 0 0,27 19 0 0 0,-15-16 62 0 0,-10-7-63 0 0,20 16 0 0 0,-35-24-11 0 0,0-1 1 0 0,-1 1-1 0 0,1 0 0 0 0,-1 0 0 0 0,0 0 1 0 0,0 1-1 0 0,0-1 0 0 0,4 10 1 0 0,-7-12 3 0 0,-1-1 0 0 0,1 0 0 0 0,0 1 0 0 0,-1-1 0 0 0,0 1 0 0 0,1 0 0 0 0,-1-1 0 0 0,0 1 0 0 0,0-1 0 0 0,-1 1 0 0 0,1-1 0 0 0,0 1 0 0 0,-1-1 0 0 0,0 1 0 0 0,1-1 0 0 0,-1 1 1 0 0,0-1-1 0 0,0 0 0 0 0,0 1 0 0 0,-1-1 0 0 0,1 0 0 0 0,-1 0 0 0 0,1 0 0 0 0,-1 0 0 0 0,0 0 0 0 0,1 0 0 0 0,-4 1 0 0 0,2 1 32 0 0,-2-1-1 0 0,1 1 0 0 0,0-1 1 0 0,-1 0-1 0 0,1-1 1 0 0,-1 1-1 0 0,0-1 0 0 0,0 0 1 0 0,0 0-1 0 0,0-1 1 0 0,0 1-1 0 0,-6 0 1 0 0,2-1-20 0 0,1-1 1 0 0,0 0 0 0 0,0 0 0 0 0,-1-1 0 0 0,1 0 0 0 0,0 0 0 0 0,0-1 0 0 0,0 0 0 0 0,0 0 0 0 0,-13-6-1 0 0,16 5-246 0 0,0 0 0 0 0,0 0-1 0 0,0 0 1 0 0,0-1 0 0 0,1 1 0 0 0,0-1-1 0 0,-1-1 1 0 0,1 1 0 0 0,1 0-1 0 0,-1-1 1 0 0,1 0 0 0 0,-1 0-1 0 0,1 0 1 0 0,1 0 0 0 0,-5-10-1 0 0,2-1-1871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 21743 0 0,'0'0'2176'0'0,"0"6"-1968"0"0,10 50 755 0 0,-5-27-484 0 0,21 102 733 0 0,-4-49-1074 0 0,-22-82-139 0 0,0 0-1 0 0,0 1 1 0 0,0-1-1 0 0,1 0 1 0 0,-1 0 0 0 0,0 1-1 0 0,0-1 1 0 0,0 0-1 0 0,0 0 1 0 0,1 1-1 0 0,-1-1 1 0 0,0 0-1 0 0,0 0 1 0 0,1 0 0 0 0,-1 1-1 0 0,0-1 1 0 0,0 0-1 0 0,1 0 1 0 0,-1 0-1 0 0,0 0 1 0 0,0 1 0 0 0,1-1-1 0 0,-1 0 1 0 0,0 0-1 0 0,1 0 1 0 0,-1 0-1 0 0,0 0 1 0 0,0 0-1 0 0,1 0 1 0 0,-1 0 0 0 0,0 0-1 0 0,1 0 1 0 0,12-5-105 0 0,7-11-63 0 0,-16 11 142 0 0,1 0 1 0 0,-1 0-1 0 0,1 1 1 0 0,0 0 0 0 0,0 0-1 0 0,1 0 1 0 0,9-5-1 0 0,-13 8 17 0 0,-1 1 1 0 0,0-1-1 0 0,1 1 0 0 0,-1 0 0 0 0,1-1 0 0 0,-1 1 1 0 0,0 0-1 0 0,1 0 0 0 0,-1 0 0 0 0,1 0 0 0 0,-1 0 1 0 0,1 0-1 0 0,-1 0 0 0 0,1 0 0 0 0,-1 1 0 0 0,2 0 0 0 0,-1-1 7 0 0,-1 1-1 0 0,1 0 0 0 0,-1 0 1 0 0,1 1-1 0 0,-1-1 0 0 0,0 0 0 0 0,0 0 1 0 0,1 1-1 0 0,-1-1 0 0 0,0 0 0 0 0,0 1 1 0 0,-1-1-1 0 0,1 1 0 0 0,0-1 0 0 0,0 1 1 0 0,-1 0-1 0 0,1 1 0 0 0,7 25 189 0 0,-6-21-164 0 0,0 0-1 0 0,0 0 1 0 0,0 0 0 0 0,1 0 0 0 0,0 0-1 0 0,1 0 1 0 0,5 9 0 0 0,-8-15-82 0 0,0 0 1 0 0,0-1-1 0 0,-1 1 1 0 0,1 0-1 0 0,0 0 0 0 0,0 0 1 0 0,0-1-1 0 0,0 1 1 0 0,0 0-1 0 0,0-1 1 0 0,0 1-1 0 0,0-1 0 0 0,0 1 1 0 0,0-1-1 0 0,0 1 1 0 0,1-1-1 0 0,-1 0 1 0 0,0 0-1 0 0,2 1 0 0 0,-1-2-363 0 0,0 1 0 0 0,1-1 0 0 0,-1 1 0 0 0,0-1 0 0 0,0 0 0 0 0,0 1 0 0 0,-1-1 0 0 0,1 0 0 0 0,0 0 0 0 0,2-2 0 0 0,8-5-7210 0 0</inkml:trace>
  <inkml:trace contextRef="#ctx0" brushRef="#br0" timeOffset="1">468 0 20471 0 0,'0'0'2344'0'0,"5"6"-2152"0"0,-2 1 207 0 0,0-1 0 0 0,0 1 0 0 0,-1 0-1 0 0,0 0 1 0 0,0-1 0 0 0,0 11 0 0 0,3 5 239 0 0,31 201 2104 0 0,-33-202-2690 0 0,1 9 247 0 0,18 59-1 0 0,-21-87-355 0 0,0 1 0 0 0,0-1 0 0 0,-1 0 0 0 0,2 0 0 0 0,-1 0 0 0 0,0 1-1 0 0,0-1 1 0 0,1-1 0 0 0,-1 1 0 0 0,1 0 0 0 0,-1 0 0 0 0,1 0-1 0 0,0-1 1 0 0,0 1 0 0 0,0-1 0 0 0,0 1 0 0 0,3 0 0 0 0,-4-1-242 0 0,1 0 0 0 0,0-1 0 0 0,-1 1 0 0 0,1-1 0 0 0,0 0 1 0 0,0 1-1 0 0,-1-1 0 0 0,1 0 0 0 0,0 0 0 0 0,0 0 0 0 0,-1-1 0 0 0,1 1 1 0 0,0 0-1 0 0,0-1 0 0 0,-1 1 0 0 0,1-1 0 0 0,0 1 0 0 0,-1-1 1 0 0,1 0-1 0 0,0 1 0 0 0,-1-1 0 0 0,1 0 0 0 0,1-2 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 22903 0 0,'-1'1'2965'0'0,"3"-2"-2230"0"0,6-1-697 0 0,1-1 0 0 0,0 2 0 0 0,0-1 0 0 0,10 0 0 0 0,-8 1-394 0 0,13-3-874 0 0,-7 1 590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7 392 18631 0 0,'-1'0'1083'0'0,"1"0"-1075"0"0,0 0 0 0 0,-1 0 0 0 0,1 0 0 0 0,0 0 0 0 0,0 0 0 0 0,-1 0 0 0 0,1-1 0 0 0,0 1 0 0 0,0 0 0 0 0,0 0 0 0 0,-1 0 0 0 0,1 0 0 0 0,0 0 0 0 0,0 0 0 0 0,0 0 0 0 0,-1 0 0 0 0,1-1 0 0 0,0 1 0 0 0,0 0 0 0 0,0 0 0 0 0,0 0 0 0 0,0 0 0 0 0,-1-1 0 0 0,1 1 0 0 0,0 0 0 0 0,0 0 0 0 0,0 0 0 0 0,0-1 0 0 0,0 1 0 0 0,0 0 0 0 0,0 0 0 0 0,0 0 0 0 0,0-1 0 0 0,0 1 0 0 0,0 0-1 0 0,0 0 1 0 0,0 0 0 0 0,0-1 0 0 0,0 1 0 0 0,0 0 0 0 0,0-1 0 0 0,3-6 422 0 0,23-11-438 0 0,-18 13 11 0 0,-1 0 1 0 0,1-1-1 0 0,8-7 1 0 0,-7 4 12 0 0,0-1 1 0 0,0 1-1 0 0,-1-2 1 0 0,0 1 0 0 0,-1-1-1 0 0,0 0 1 0 0,-1 0-1 0 0,8-21 1 0 0,-9 18 13 0 0,-2 6-15 0 0,0 0-1 0 0,0-1 1 0 0,-1 1-1 0 0,0-1 1 0 0,-1 1-1 0 0,1-13 1 0 0,-2 16 6 0 0,0-11 100 0 0,-3-29 1 0 0,2 42-59 0 0,1-1 1 0 0,-1 0 0 0 0,0 0 0 0 0,0 0-1 0 0,-1 1 1 0 0,1-1 0 0 0,-1 1 0 0 0,1-1-1 0 0,-1 1 1 0 0,0-1 0 0 0,-1 1 0 0 0,1 0-1 0 0,-3-3 1 0 0,4 5-53 0 0,0 0 0 0 0,0 0 0 0 0,-1 0 0 0 0,1 0 0 0 0,0 0 0 0 0,-1 0 1 0 0,1 0-1 0 0,0 0 0 0 0,-1 0 0 0 0,1 1 0 0 0,-1-1 0 0 0,1 1 0 0 0,-1-1 0 0 0,1 1 0 0 0,-1-1 0 0 0,0 1 0 0 0,1 0 0 0 0,-1 0 0 0 0,0 0 1 0 0,-2 0-1 0 0,2 1 11 0 0,1-1 0 0 0,-1 1 0 0 0,0 0 0 0 0,1 0 1 0 0,-1 0-1 0 0,1 0 0 0 0,-1 0 0 0 0,1 0 0 0 0,-1 0 1 0 0,1 1-1 0 0,0-1 0 0 0,-1 0 0 0 0,1 1 1 0 0,0-1-1 0 0,-1 3 0 0 0,-3 4 10 0 0,1 1 0 0 0,0 0 1 0 0,0 0-1 0 0,1 1 0 0 0,-3 12 0 0 0,1-5-59 0 0,1 1-1 0 0,1 0 1 0 0,0 0 0 0 0,2 0-1 0 0,0 1 1 0 0,3 29-1 0 0,0-28 67 0 0,2 0 1 0 0,0 0-1 0 0,2-1 0 0 0,0 1 0 0 0,1-1 0 0 0,0-1 0 0 0,20 33 1 0 0,-19-38 68 0 0,-4-5-55 0 0,1 0 0 0 0,0-1-1 0 0,8 10 1 0 0,-11-16-47 0 0,0 1-1 0 0,-1 0 0 0 0,1-1 0 0 0,0 1 1 0 0,0-1-1 0 0,0 1 0 0 0,1-1 0 0 0,-1 0 1 0 0,0 0-1 0 0,0 0 0 0 0,1 0 1 0 0,-1-1-1 0 0,0 1 0 0 0,1-1 0 0 0,-1 1 1 0 0,1-1-1 0 0,2 0 0 0 0,-1 1-13 0 0,1-1 0 0 0,-1 0-1 0 0,1-1 1 0 0,-1 1 0 0 0,1-1-1 0 0,-1 0 1 0 0,1 0 0 0 0,-1 0-1 0 0,1-1 1 0 0,-1 0 0 0 0,6-3-1 0 0,-4 3-51 0 0,-3 0 34 0 0,0 0 0 0 0,0 1 0 0 0,0-1 0 0 0,0 0-1 0 0,0 0 1 0 0,0-1 0 0 0,-1 1 0 0 0,1-1 0 0 0,-1 1 0 0 0,0-1 0 0 0,1 0 0 0 0,-1 0 0 0 0,1-3 0 0 0,-2 5 437 0 0,5 19 666 0 0,-4-14-1060 0 0,0-1-1 0 0,0 0 1 0 0,0 1 0 0 0,0-1 0 0 0,0 0-1 0 0,1 0 1 0 0,0 0 0 0 0,-1-1-1 0 0,1 1 1 0 0,0-1 0 0 0,1 0 0 0 0,-1 1-1 0 0,0-1 1 0 0,0 0 0 0 0,1-1 0 0 0,-1 1-1 0 0,1-1 1 0 0,0 0 0 0 0,-1 1-1 0 0,1-2 1 0 0,6 2 0 0 0,-1-1 8 0 0,-4 0-14 0 0,0 0 0 0 0,1 0 0 0 0,-1-1 1 0 0,1 1-1 0 0,-1-1 0 0 0,0-1 0 0 0,1 1 0 0 0,-1-1 0 0 0,1 0 1 0 0,-1 0-1 0 0,0-1 0 0 0,0 1 0 0 0,9-5 0 0 0,6-3-11 0 0,-15 7 0 0 0,1-1 0 0 0,-1 0 0 0 0,10-6 0 0 0,-13 8 0 0 0,0-1-1 0 0,-1 1 1 0 0,1-1 0 0 0,0 0-1 0 0,-1 1 1 0 0,1-1-1 0 0,-1 0 1 0 0,0 0 0 0 0,1 0-1 0 0,-1 0 1 0 0,0 0-1 0 0,0 0 1 0 0,0 0 0 0 0,-1 0-1 0 0,1 0 1 0 0,0-1-1 0 0,-1 1 1 0 0,0 0 0 0 0,1 0-1 0 0,-1-1 1 0 0,0 1-1 0 0,0 0 1 0 0,0-1 0 0 0,0 1-1 0 0,-1 0 1 0 0,1 0-1 0 0,-1-1 1 0 0,1 1-1 0 0,-1 0 1 0 0,0 0 0 0 0,0 0-1 0 0,0 0 1 0 0,0 0-1 0 0,0 0 1 0 0,0 0 0 0 0,0 0-1 0 0,-1 0 1 0 0,1 0-1 0 0,-1 1 1 0 0,1-1 0 0 0,-1 0-1 0 0,0 1 1 0 0,0 0-1 0 0,0-1 1 0 0,-3-1 0 0 0,-5-2-49 0 0,-1 0 1 0 0,1 1-1 0 0,-1 0 1 0 0,-1 0 0 0 0,1 1-1 0 0,0 1 1 0 0,-1 0-1 0 0,1 1 1 0 0,-1 0-1 0 0,0 0 1 0 0,1 1 0 0 0,-21 3-1 0 0,29-3-254 0 0,1 1 0 0 0,-1-1-1 0 0,1 1 1 0 0,-1 0 0 0 0,1 0 0 0 0,-1 0-1 0 0,1 0 1 0 0,-1 0 0 0 0,1 0 0 0 0,-3 2-1 0 0,-1 2-1384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33 21167 0 0,'-15'-3'1604'0'0,"12"3"-1512"0"0,0-1 1 0 0,0 0-1 0 0,0 1 0 0 0,0-1 0 0 0,0 1 0 0 0,0 0 0 0 0,0 0 1 0 0,0 0-1 0 0,0 0 0 0 0,-4 1 0 0 0,5 0 3 0 0,1-1 1 0 0,-1 0-1 0 0,0 1 1 0 0,0-1-1 0 0,0 1 0 0 0,1 0 1 0 0,-1 0-1 0 0,0 0 0 0 0,1 0 1 0 0,-1 0-1 0 0,1 0 0 0 0,-1 0 1 0 0,1 0-1 0 0,-1 0 0 0 0,1 1 1 0 0,-2 2-1 0 0,1-2-47 0 0,1 1-1 0 0,-1-1 1 0 0,1 1 0 0 0,0-1 0 0 0,0 1-1 0 0,0 0 1 0 0,1-1 0 0 0,-1 1 0 0 0,1 0-1 0 0,-1 0 1 0 0,1 0 0 0 0,0-1 0 0 0,0 1-1 0 0,0 0 1 0 0,0 0 0 0 0,0 0 0 0 0,1-1-1 0 0,-1 1 1 0 0,1 0 0 0 0,0-1 0 0 0,0 1-1 0 0,0 0 1 0 0,0-1 0 0 0,1 1 0 0 0,-1-1-1 0 0,2 3 1 0 0,1-1-63 0 0,-1 1-1 0 0,1-1 1 0 0,0 0-1 0 0,0 0 0 0 0,1-1 1 0 0,-1 1-1 0 0,1-1 1 0 0,0 0-1 0 0,-1 0 1 0 0,2 0-1 0 0,-1-1 1 0 0,0 0-1 0 0,0 0 0 0 0,1 0 1 0 0,-1-1-1 0 0,1 0 1 0 0,8 1-1 0 0,37-4-141 0 0,-48 2 152 0 0,0 0 0 0 0,0 0 0 0 0,1 0 0 0 0,-1-1 0 0 0,0 1 1 0 0,0-1-1 0 0,0 1 0 0 0,0-1 0 0 0,0 0 0 0 0,0 0 0 0 0,0-1 0 0 0,0 1 0 0 0,0 0 0 0 0,-1-1 1 0 0,1 0-1 0 0,-1 0 0 0 0,1 0 0 0 0,-1 0 0 0 0,1 0 0 0 0,-1 0 0 0 0,0-1 0 0 0,0 1 1 0 0,0-1-1 0 0,0 1 0 0 0,-1-1 0 0 0,1 0 0 0 0,1-2 0 0 0,-1 0-33 0 0,-1 0-1 0 0,1 1 1 0 0,0-1 0 0 0,-1 0-1 0 0,0 0 1 0 0,0 0 0 0 0,-1 0-1 0 0,1 1 1 0 0,-1-1 0 0 0,0 0 0 0 0,0 0-1 0 0,-1 0 1 0 0,1 0 0 0 0,-1 0-1 0 0,0 0 1 0 0,-1 0 0 0 0,-1-5-1 0 0,1 8 24 0 0,1 0 0 0 0,0 0 0 0 0,-1 0 0 0 0,1 0 0 0 0,-1 0 0 0 0,0 0 0 0 0,0 0 0 0 0,0 1 0 0 0,0-1 0 0 0,0 1 0 0 0,0-1 0 0 0,0 1-1 0 0,0 0 1 0 0,0 0 0 0 0,-1 0 0 0 0,1 0 0 0 0,0 0 0 0 0,-1 1 0 0 0,1-1 0 0 0,-4 0 0 0 0,0 0-139 0 0,-1 0 1 0 0,1 1-1 0 0,-1 0 0 0 0,0 0 1 0 0,1 0-1 0 0,-12 2 0 0 0,-8 4-2494 0 0,12-3 1096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21583 0 0,'0'0'1260'0'0,"-3"15"152"0"0,3 15 133 0 0,-1-15-1198 0 0,1-1-1 0 0,0 1 0 0 0,4 20 1 0 0,20 96-191 0 0,-23-93-1241 0 0,-2-22-8006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2 106 17527 0 0,'0'0'515'0'0,"-2"-13"194"0"0,2 10-575 0 0,0 0-1 0 0,0 0 0 0 0,0 1 0 0 0,1-1 0 0 0,-1 0 0 0 0,1 0 0 0 0,-1 1 1 0 0,1-1-1 0 0,0 0 0 0 0,0 1 0 0 0,0-1 0 0 0,1 1 0 0 0,-1-1 1 0 0,1 1-1 0 0,-1 0 0 0 0,1-1 0 0 0,0 1 0 0 0,-1 0 0 0 0,1 0 0 0 0,0 0 1 0 0,1 0-1 0 0,-1 1 0 0 0,0-1 0 0 0,4-2 0 0 0,1 0 24 0 0,0 0-1 0 0,1 0 1 0 0,-1 0-1 0 0,1 1 1 0 0,0 0 0 0 0,0 1-1 0 0,8-2 1 0 0,-8 3-77 0 0,0 0 1 0 0,-1 1 0 0 0,1 0 0 0 0,-1 0 0 0 0,1 1 0 0 0,-1 0 0 0 0,1 0 0 0 0,-1 1-1 0 0,8 2 1 0 0,-10-2-56 0 0,0 0 0 0 0,0 0 0 0 0,0 0-1 0 0,-1 0 1 0 0,1 1 0 0 0,-1-1 0 0 0,0 1-1 0 0,1 1 1 0 0,-1-1 0 0 0,-1 0 0 0 0,1 1-1 0 0,0 0 1 0 0,-1 0 0 0 0,3 4 0 0 0,-5-6 21 0 0,0 0 1 0 0,0 0 0 0 0,-1 0 0 0 0,1 0-1 0 0,-1 0 1 0 0,0 0 0 0 0,1 0 0 0 0,-1 0-1 0 0,0 0 1 0 0,0 0 0 0 0,0 0 0 0 0,0 0-1 0 0,-1 0 1 0 0,1 0 0 0 0,0 0 0 0 0,-1 0-1 0 0,0-1 1 0 0,1 1 0 0 0,-1 0 0 0 0,0 0-1 0 0,-2 3 1 0 0,1-2 47 0 0,0 1 0 0 0,0-1-1 0 0,-1 0 1 0 0,1 0 0 0 0,-1 0 0 0 0,0 0 0 0 0,0 0 0 0 0,0 0-1 0 0,-6 3 1 0 0,-5 2 19 0 0,0-1 1 0 0,0-1-1 0 0,-27 9 0 0 0,32-13-260 0 0,0 0 0 0 0,0 0-1 0 0,0-1 1 0 0,0 0 0 0 0,0-1 0 0 0,0 0 0 0 0,0 0-1 0 0,-10-2 1 0 0,0-5-1238 0 0,18 6 842 0 0,1-6-3897 0 0,0-6 2326 0 0,0 2-19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21 20127 0 0,'0'0'987'0'0,"-9"-8"216"0"0,8 7-1073 0 0,-1-1 1 0 0,0 1 0 0 0,0 0 0 0 0,0 0-1 0 0,0 0 1 0 0,0 0 0 0 0,0 0 0 0 0,0 0-1 0 0,0 1 1 0 0,0-1 0 0 0,0 1-1 0 0,0-1 1 0 0,0 1 0 0 0,0 0 0 0 0,-4 0-1 0 0,0-1 320 0 0,1 2-212 0 0,0-1 0 0 0,0 1 0 0 0,0 0 0 0 0,0 0 1 0 0,0 1-1 0 0,0 0 0 0 0,0-1 0 0 0,0 2 0 0 0,1-1 0 0 0,-1 0 1 0 0,1 1-1 0 0,-6 5 0 0 0,8-7-232 0 0,1 0 1 0 0,0 0 0 0 0,0 0-1 0 0,0 0 1 0 0,0 0 0 0 0,0 0-1 0 0,0 1 1 0 0,0-1 0 0 0,1 0-1 0 0,-1 1 1 0 0,0-1-1 0 0,1 1 1 0 0,-1-1 0 0 0,1 0-1 0 0,0 1 1 0 0,-1 0 0 0 0,1-1-1 0 0,0 1 1 0 0,0-1-1 0 0,0 3 1 0 0,0 0-26 0 0,0 0 0 0 0,1 0 0 0 0,-1-1 0 0 0,1 1 0 0 0,0 0 0 0 0,0-1 0 0 0,3 6-1 0 0,-2-5-7 0 0,1 1-1 0 0,0-2 1 0 0,-1 1-1 0 0,1 0 1 0 0,1-1 0 0 0,-1 1-1 0 0,0-1 1 0 0,1 0-1 0 0,0 0 1 0 0,0 0-1 0 0,0-1 1 0 0,0 1-1 0 0,5 1 1 0 0,7 6-50 0 0,23 4-3 0 0,-7 3 80 0 0,-24-14 0 0 0,0 1 0 0 0,-1 0 0 0 0,1 1 0 0 0,12 9 0 0 0,-19-13 17 0 0,0 0 0 0 0,0-1-1 0 0,0 1 1 0 0,-1 0 0 0 0,1 0 0 0 0,0 0-1 0 0,0 0 1 0 0,0 0 0 0 0,-1 0 0 0 0,1 0-1 0 0,-1 0 1 0 0,1 0 0 0 0,0 0 0 0 0,-1 0-1 0 0,0 0 1 0 0,1 1 0 0 0,-1-1 0 0 0,0 0-1 0 0,0 0 1 0 0,1 0 0 0 0,-1 1 0 0 0,0-1-1 0 0,0 0 1 0 0,0 0 0 0 0,-1 0 0 0 0,1 1-1 0 0,0-1 1 0 0,0 0 0 0 0,-1 0-1 0 0,1 0 1 0 0,0 0 0 0 0,-1 1 0 0 0,1-1-1 0 0,-1 0 1 0 0,0 0 0 0 0,1 0 0 0 0,-1 0-1 0 0,0 0 1 0 0,0 0 0 0 0,1 0 0 0 0,-1-1-1 0 0,-1 2 1 0 0,-2 2 83 0 0,-1-1 0 0 0,1 0 0 0 0,-1 0 0 0 0,0 0 0 0 0,0 0 0 0 0,0-1 0 0 0,-9 3 0 0 0,-80 21 1971 0 0,84-24-1963 0 0,0-1 0 0 0,0 1 1 0 0,0-1-1 0 0,0-1 0 0 0,-11 0 0 0 0,6-1-501 0 0,9-1-297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11976 0 0,'0'0'14378'0'0,"0"15"-12889"0"0,6 98 477 0 0,0-1-1675 0 0,-6-99-533 0 0,0-4 326 0 0,1-1 0 0 0,-2 1 0 0 0,1 0 1 0 0,-2-1-1 0 0,-2 13 0 0 0,4-12-89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21135 0 0,'0'0'2920'0'0,"15"-10"-1072"0"0,-6 6-1490 0 0,0 1 0 0 0,1 0 0 0 0,-1 1 0 0 0,1 0 0 0 0,17-1 0 0 0,50 1 59 0 0,-56 2-238 0 0,95 0 349 0 0,-115 0-739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2.7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83 11747 0 0,'2'-6'430'0'0,"-1"-1"1"0"0,2 1 0 0 0,-1 0 0 0 0,1 0 0 0 0,-1 0 0 0 0,2 0 0 0 0,-1 0 0 0 0,7-7 0 0 0,10-8 3772 0 0,-16 22-4109 0 0,0 0-1 0 0,0 1 0 0 0,0-1 1 0 0,0 1-1 0 0,0-1 0 0 0,0 1 1 0 0,-1 0-1 0 0,7 5 0 0 0,-8-6-122 0 0,0 0 0 0 0,0 0 0 0 0,0 1 0 0 0,-1-1 0 0 0,1 0-1 0 0,0 1 1 0 0,-1 0 0 0 0,1-1 0 0 0,-1 1 0 0 0,1 0 0 0 0,-1 0-1 0 0,0-1 1 0 0,0 1 0 0 0,0 0 0 0 0,0 0 0 0 0,0 0 0 0 0,0 0-1 0 0,-1 1 1 0 0,1-1 0 0 0,-1 0 0 0 0,1 4 0 0 0,-1-3 145 0 0,-1-1 0 0 0,1 1 0 0 0,-1-1 0 0 0,0 1 0 0 0,1-1 0 0 0,-1 0 0 0 0,-1 1 1 0 0,1-1-1 0 0,0 0 0 0 0,0 0 0 0 0,-1 0 0 0 0,1 0 0 0 0,-1 0 0 0 0,0 0 0 0 0,0 0 0 0 0,1 0 0 0 0,-1-1 1 0 0,0 1-1 0 0,-3 1 0 0 0,-2 2 95 0 0,0 0 1 0 0,0 1 0 0 0,0 0-1 0 0,1 1 1 0 0,0-1-1 0 0,0 1 1 0 0,-7 11 0 0 0,12-16-200 0 0,0 0 1 0 0,1 0 0 0 0,-1 0-1 0 0,0 0 1 0 0,0 0 0 0 0,1 0-1 0 0,-1 0 1 0 0,1 0-1 0 0,0 0 1 0 0,0 0 0 0 0,0 0-1 0 0,0 0 1 0 0,0 0 0 0 0,0 0-1 0 0,1 3 1 0 0,0-2-15 0 0,0-1 1 0 0,0 0-1 0 0,0 0 1 0 0,0 0-1 0 0,1 0 0 0 0,-1 0 1 0 0,1 0-1 0 0,-1 0 1 0 0,1-1-1 0 0,0 1 1 0 0,-1 0-1 0 0,1-1 0 0 0,0 1 1 0 0,0-1-1 0 0,0 0 1 0 0,4 2-1 0 0,0-1-56 0 0,0 1-1 0 0,0-1 1 0 0,0-1-1 0 0,0 1 1 0 0,0-1-1 0 0,1 0 1 0 0,-1 0-1 0 0,0-1 1 0 0,1 0-1 0 0,-1 0 0 0 0,1-1 1 0 0,-1 1-1 0 0,7-3 1 0 0,13-3-202 0 0,45-16 1 0 0,-47 14 34 0 0,0 1-543 0 0,-3 2-3248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16615 0 0,'0'0'2636'0'0,"15"6"-1516"0"0,-9-4-1013 0 0,-1 0-1 0 0,0 1 0 0 0,0 0 0 0 0,-1 0 0 0 0,1 0 0 0 0,0 1 0 0 0,-1-1 1 0 0,0 1-1 0 0,0 0 0 0 0,0 1 0 0 0,0-1 0 0 0,4 8 0 0 0,-6-8 24 0 0,1 0-1 0 0,-2 0 1 0 0,1 0 0 0 0,0 0-1 0 0,-1 0 1 0 0,0 0-1 0 0,0 0 1 0 0,0 1-1 0 0,0-1 1 0 0,-1 0-1 0 0,1 1 1 0 0,-1-1-1 0 0,0 0 1 0 0,-1 1-1 0 0,1-1 1 0 0,-2 7 0 0 0,-1 1 342 0 0,-1-1 0 0 0,0 0 0 0 0,0 0 0 0 0,-12 20 0 0 0,14-26-392 0 0,-1 0 1 0 0,1 0 0 0 0,0 0-1 0 0,1 0 1 0 0,-1 1-1 0 0,1-1 1 0 0,0 1 0 0 0,0 8-1 0 0,1-12-88 0 0,0 0 0 0 0,0 0 0 0 0,1 0 0 0 0,-1 0 0 0 0,1 0 0 0 0,-1 0 0 0 0,1 0-1 0 0,0 0 1 0 0,-1 0 0 0 0,1 0 0 0 0,0 0 0 0 0,0 0 0 0 0,1 0 0 0 0,-1 0 0 0 0,0-1 0 0 0,0 1 0 0 0,1-1 0 0 0,-1 1 0 0 0,4 1-1 0 0,1 2-47 0 0,1-1-1 0 0,-1 0 0 0 0,1-1 0 0 0,9 4 0 0 0,17 10-57 0 0,-27-14 114 0 0,-4-1 0 0 0,0-1 0 0 0,0 0 0 0 0,0 0 0 0 0,-1 1 0 0 0,1-1 0 0 0,0 1 0 0 0,-1-1 0 0 0,1 1 0 0 0,-1 0 0 0 0,1 0 0 0 0,-1-1 0 0 0,0 1 0 0 0,1 0 0 0 0,-1 0 0 0 0,0 0 0 0 0,1 4 0 0 0,-2-2 32 0 0,0-1 0 0 0,0 1 0 0 0,0 0-1 0 0,0 0 1 0 0,0 0 0 0 0,-1 0 0 0 0,1 0 0 0 0,-1 0 0 0 0,0-1-1 0 0,0 1 1 0 0,-1 0 0 0 0,1-1 0 0 0,-1 1 0 0 0,-3 5-1 0 0,-7 21 181 0 0,9-17 216 0 0,4-13-426 0 0,-1 1-1 0 0,0 0 0 0 0,1 0 0 0 0,-1-1 0 0 0,1 1 0 0 0,-1 0 0 0 0,1-1 0 0 0,-1 1 0 0 0,1-1 0 0 0,0 1 0 0 0,-1-1 0 0 0,1 1 0 0 0,-1-1 0 0 0,1 1 0 0 0,0-1 0 0 0,0 0 0 0 0,0 1 0 0 0,0-1-1 0 0,29 8-150 0 0,-22-7 42 0 0,-1 1 0 0 0,0 0-1 0 0,0 0 1 0 0,0 1 0 0 0,0 0 0 0 0,10 5 0 0 0,-15-7 91 0 0,-1 0 1 0 0,1 1 0 0 0,-1-1-1 0 0,1 1 1 0 0,-1-1 0 0 0,0 1-1 0 0,1 0 1 0 0,-1-1 0 0 0,0 1-1 0 0,0 0 1 0 0,0 0 0 0 0,0 0-1 0 0,-1 0 1 0 0,1 0 0 0 0,-1 0-1 0 0,1 0 1 0 0,-1 0 0 0 0,1 0-1 0 0,-1 0 1 0 0,0 0 0 0 0,0 0-1 0 0,0 0 1 0 0,0 0 0 0 0,0 0-1 0 0,-1 0 1 0 0,1 0 0 0 0,-1 0-1 0 0,0 3 1 0 0,0 0 79 0 0,0 0 0 0 0,0-1 0 0 0,0 1 1 0 0,1 0-1 0 0,0 0 0 0 0,0 0 0 0 0,0 0 0 0 0,0-1 1 0 0,3 9-1 0 0,-1-5-22 0 0,-3-7-113 0 0,1-1 0 0 0,0 1 0 0 0,0-1 0 0 0,0 1 0 0 0,0 0 0 0 0,1-1 0 0 0,-1 1 0 0 0,0-1 0 0 0,0 1 0 0 0,0-1 0 0 0,0 1 0 0 0,1 0 0 0 0,-1-1 0 0 0,0 1 0 0 0,0-1 0 0 0,1 1 1 0 0,-1-1-1 0 0,1 1 0 0 0,-1-1 0 0 0,0 0 0 0 0,1 1 0 0 0,-1-1 0 0 0,1 1 0 0 0,-1-1 0 0 0,1 0 0 0 0,-1 1 0 0 0,1-1 0 0 0,-1 0 0 0 0,1 0 0 0 0,-1 1 0 0 0,1-1 0 0 0,-1 0 0 0 0,1 0 0 0 0,0 0 0 0 0,-1 0 1 0 0,1 0-1 0 0,0 1 0 0 0,5-1-2182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0 739 8592 0 0,'0'0'5604'0'0,"12"-5"-1417"0"0,-11 3-3982 0 0,1 1-1 0 0,-1-1 1 0 0,0 0-1 0 0,0 1 1 0 0,0-1-1 0 0,-1 0 1 0 0,1 1-1 0 0,0-1 0 0 0,-1 0 1 0 0,1 0-1 0 0,-1 0 1 0 0,1-2-1 0 0,0-28 226 0 0,1 2-462 0 0,0 18 36 0 0,3-20 68 0 0,-5 31 45 0 0,1 1 0 0 0,-1 0 0 0 0,1-1 0 0 0,0 1 0 0 0,-1 0 0 0 0,1-1-1 0 0,0 1 1 0 0,-1 0 0 0 0,1 0 0 0 0,0 0 0 0 0,-1 0 0 0 0,1 0 0 0 0,0 0 0 0 0,-1 0-1 0 0,1 0 1 0 0,0 0 0 0 0,-1 0 0 0 0,2 0 0 0 0,0 0-334 0 0,-1 1 222 0 0,1-1-1 0 0,0 1 1 0 0,-1-1-1 0 0,1 1 0 0 0,0-1 1 0 0,0 0-1 0 0,0 0 1 0 0,-1 0-1 0 0,1 0 0 0 0,0 0 1 0 0,0 0-1 0 0,0-1 1 0 0,-1 1-1 0 0,1 0 1 0 0,0-1-1 0 0,-1 1 0 0 0,1-1 1 0 0,0 0-1 0 0,-1 0 1 0 0,1 0-1 0 0,-1 0 0 0 0,1 0 1 0 0,-1 0-1 0 0,1 0 1 0 0,-1 0-1 0 0,0 0 0 0 0,1-1 1 0 0,-1 1-1 0 0,0 0 1 0 0,0-1-1 0 0,0 1 1 0 0,1-3-1 0 0,1-2 265 0 0,-1 0 1 0 0,0 1-1 0 0,0-2 1 0 0,0 1-1 0 0,0 0 1 0 0,0-10-1 0 0,5-92-253 0 0,-7 102-16 0 0,0 6 0 0 0,0-1 0 0 0,0 1 0 0 0,0 0 0 0 0,0-1 0 0 0,1 1 0 0 0,-1 0 0 0 0,0-1 0 0 0,0 1 0 0 0,0-1 0 0 0,0 1 0 0 0,1 0 0 0 0,-1-1 0 0 0,0 1 0 0 0,0 0 0 0 0,0 0 0 0 0,1-1 0 0 0,-1 1 0 0 0,0 0 0 0 0,1 0 0 0 0,-1-1 0 0 0,0 1 0 0 0,0 0 0 0 0,1 0 0 0 0,-1 0 0 0 0,1-1 0 0 0,-1 1 0 0 0,0 0 0 0 0,1 0 0 0 0,-1 0 0 0 0,0 0 0 0 0,1 0 0 0 0,-1 0 0 0 0,0 0 0 0 0,1 0 0 0 0,-1 0 0 0 0,1 0 0 0 0,-1 0 0 0 0,1 0 0 0 0,0 0 0 0 0,3 0 0 0 0,-1 0-1 0 0,1 1 1 0 0,0-1-1 0 0,-1 1 1 0 0,6 2-1 0 0,-8-3 1 0 0,0 1 0 0 0,1-1 0 0 0,-1 1-1 0 0,0-1 1 0 0,1 0 0 0 0,-1 0 0 0 0,0 0-1 0 0,1 1 1 0 0,-1-1 0 0 0,0 0 0 0 0,1 0 0 0 0,-1-1-1 0 0,0 1 1 0 0,1 0 0 0 0,-1 0 0 0 0,0-1-1 0 0,1 1 1 0 0,-1-1 0 0 0,0 1 0 0 0,0-1-1 0 0,2 0 1 0 0,1-2 0 0 0,0 0 0 0 0,-1 0 0 0 0,1 0 0 0 0,-1 0 0 0 0,0-1 0 0 0,0 1 0 0 0,0-1 0 0 0,0 0 0 0 0,0 0 0 0 0,-1 0 0 0 0,3-5 0 0 0,2-8 0 0 0,9-29 0 0 0,-11 28 0 0 0,9-19 0 0 0,-12 32 0 0 0,-2 3 0 0 0,1 1 0 0 0,0-1 0 0 0,-1 1 0 0 0,1-1 0 0 0,0 1 0 0 0,-1-1 0 0 0,1 1 0 0 0,0 0 0 0 0,0 0 0 0 0,0-1 0 0 0,0 1 0 0 0,0 0 0 0 0,2-1 0 0 0,-2 1 0 0 0,0 1 0 0 0,0-1 0 0 0,-1 1 0 0 0,1 0 0 0 0,0-1 0 0 0,0 1 0 0 0,0 0 0 0 0,-1 0 0 0 0,1 0 0 0 0,0 0 0 0 0,0 0 0 0 0,0 0 0 0 0,0 0 0 0 0,-1 0 0 0 0,1 0 0 0 0,0 0 0 0 0,0 0 0 0 0,0 0 0 0 0,0 0 0 0 0,-1 1 0 0 0,1-1 0 0 0,0 0 0 0 0,0 1 0 0 0,-1-1 0 0 0,1 1 0 0 0,0-1 0 0 0,-1 1 0 0 0,1-1 0 0 0,0 1 0 0 0,2 1 0 0 0,-1-1 0 0 0,0 0 0 0 0,0 0 0 0 0,1 0 0 0 0,-1 0 0 0 0,1-1 0 0 0,-1 1 0 0 0,1-1 0 0 0,-1 1 0 0 0,1-1 0 0 0,-1 0 0 0 0,1 0 0 0 0,-1 0 0 0 0,1 0 0 0 0,-1 0 0 0 0,1-1 0 0 0,-1 1 0 0 0,1-1 0 0 0,-1 1 0 0 0,0-1 0 0 0,1 0 0 0 0,-1 0 0 0 0,4-3 0 0 0,-3 2 0 0 0,0 0 0 0 0,0-1 0 0 0,0 1 0 0 0,-1-1 0 0 0,1 0 0 0 0,-1 0 0 0 0,1 0 0 0 0,-1 0 0 0 0,0 0 0 0 0,-1 0 0 0 0,1-1 0 0 0,0 1 0 0 0,0-4 0 0 0,3-9 0 0 0,6-26 0 0 0,-6 18 0 0 0,-1 4 116 0 0,-3 14-49 0 0,0 0-1 0 0,1 0 1 0 0,-1 0 0 0 0,1 0 0 0 0,1 1 0 0 0,-1-1 0 0 0,1 1 0 0 0,-1-1-1 0 0,7-7 1 0 0,-6 10-93 0 0,-2 2 93 0 0,1 0 1 0 0,-1 1-1 0 0,1-1 1 0 0,-1 0 0 0 0,1 1-1 0 0,0-1 1 0 0,-1 1 0 0 0,1-1-1 0 0,0 1 1 0 0,-1 0-1 0 0,1-1 1 0 0,0 1 0 0 0,0 0-1 0 0,-1 0 1 0 0,1 0 0 0 0,0 1-1 0 0,-1-1 1 0 0,1 0-1 0 0,2 1 1 0 0,10 4-1875 0 0,-6-3-921 0 0,-2-1 1417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51 12552 0 0,'0'0'8071'0'0,"-18"-5"-4428"0"0,7 6-3363 0 0,0 0 1 0 0,-1 1 0 0 0,1 0-1 0 0,0 0 1 0 0,0 2-1 0 0,0-1 1 0 0,1 1-1 0 0,-1 1 1 0 0,1 0-1 0 0,0 0 1 0 0,0 1-1 0 0,1 1 1 0 0,-1-1-1 0 0,-8 9 1 0 0,11-8-241 0 0,1 0 0 0 0,-1 0 0 0 0,1 1 1 0 0,0-1-1 0 0,1 2 0 0 0,0-1 0 0 0,0 0 0 0 0,1 1 1 0 0,0 0-1 0 0,0 0 0 0 0,1 0 0 0 0,-2 11 0 0 0,3-13-30 0 0,1 0 0 0 0,0 1-1 0 0,1-1 1 0 0,-1 0 0 0 0,2 1-1 0 0,-1-1 1 0 0,3 11 0 0 0,0 5 471 0 0,3 5-894 0 0,-5-25 382 0 0,1 5 73 0 0,1 0 1 0 0,0 0 0 0 0,0 0 0 0 0,1-1 0 0 0,-1 1 0 0 0,2-1-1 0 0,-1 0 1 0 0,1-1 0 0 0,0 1 0 0 0,10 10 0 0 0,36 23-202 0 0,-41-32 63 0 0,0-2 0 0 0,1 1 0 0 0,0-1 0 0 0,18 7 0 0 0,-15-8 69 0 0,1 0 1 0 0,-1-1-1 0 0,1 0 0 0 0,17 1 1 0 0,-21-3-75 0 0,0-1 1 0 0,0-1-1 0 0,0 0 0 0 0,0 0 1 0 0,0-1-1 0 0,0 0 1 0 0,0-1-1 0 0,0-1 0 0 0,0 1 1 0 0,16-8-1 0 0,-13 2 101 0 0,0 0 0 0 0,-1-1 0 0 0,0 0 0 0 0,-1-1 0 0 0,23-23 0 0 0,-29 27 0 0 0,12-12 0 0 0,-2 0 0 0 0,-1 0 0 0 0,22-34 0 0 0,-32 42 81 0 0,0 0-1 0 0,-1 0 1 0 0,0-1-1 0 0,-1 0 1 0 0,0 1 0 0 0,-1-1-1 0 0,0 0 1 0 0,0 0-1 0 0,-1 0 1 0 0,-1-1-1 0 0,0 1 1 0 0,-1 0 0 0 0,-2-14-1 0 0,3 18-77 0 0,-1-4 50 0 0,-1 0 0 0 0,-4-16 0 0 0,5 23-41 0 0,0 0 0 0 0,-1 1 0 0 0,0-1 0 0 0,0 1 1 0 0,0-1-1 0 0,0 1 0 0 0,0-1 0 0 0,0 1 1 0 0,-1 0-1 0 0,-5-4 0 0 0,4 2 20 0 0,-2 1 0 0 0,1 1 0 0 0,0-1 0 0 0,-1 1 0 0 0,1 0 0 0 0,-1 0 0 0 0,-10-3 0 0 0,-26-11 10 0 0,22 9 12 0 0,-1 1-1 0 0,-34-9 1 0 0,47 16 17 0 0,-1 0 1 0 0,1 0-1 0 0,-1 0 0 0 0,0 1 1 0 0,1 1-1 0 0,-1-1 1 0 0,1 2-1 0 0,-14 4 0 0 0,-24 5-348 0 0,34-9-1194 0 0,0 1 0 0 0,-12 5 1 0 0,16-6-284 0 0,2 0-8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364 0 12568 0 0,'0'0'10215'0'0,"-6"19"-7593"0"0,-9 13-969 0 0,-24 35 0 0 0,-80 103-277 0 0,63-88-1056 0 0,20-31-243 0 0,-30 46 126 0 0,40-62-7737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16615 0 0,'0'0'1664'0'0,"0"0"-1520"0"0,-1 1 21 0 0,1 0-1 0 0,-1 0 0 0 0,1 0 1 0 0,0 0-1 0 0,-1 0 0 0 0,1-1 1 0 0,0 1-1 0 0,0 0 0 0 0,0 0 1 0 0,0 0-1 0 0,-1 0 0 0 0,1 0 1 0 0,0 0-1 0 0,1 0 0 0 0,-1 0 1 0 0,0 2-1 0 0,1 0 286 0 0,0 4 68 0 0,0-1 0 0 0,1 0 0 0 0,0 0 0 0 0,0 0 0 0 0,1 0-1 0 0,0-1 1 0 0,6 10 0 0 0,-6-8-305 0 0,54 80 1840 0 0,-52-80-1876 0 0,1 1-1 0 0,11 11 1 0 0,5 5 56 0 0,-20-21-225 0 0,11 15 171 0 0,1-1-1 0 0,29 27 1 0 0,-34-35-112 0 0,17 19 1 0 0,-19-18-20 0 0,2-1 1 0 0,12 12-1 0 0,25 28-48 0 0,-42-45 0 0 0,-2 0 0 0 0,1-1 11 0 0,-2-2 31 0 0,1 2-31 0 0,-1 2-11 0 0,1-1-73 0 0,1 3-1754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13104 0 0,'0'0'7223'0'0,"9"13"-4227"0"0,-5-3-2460 0 0,-1 0 0 0 0,0 0 0 0 0,-1 0 1 0 0,0 0-1 0 0,0 18 0 0 0,0-10 374 0 0,0-2-1732 0 0,4 46 2485 0 0,-5-40-4907 0 0,-1 1-4780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18151 0 0,'0'0'7168'0'0,"21"0"-4704"0"0,125 3-592 0 0,-84-6-1743 0 0,-33 1 89 0 0,-28 2-165 0 0,0 0 407 0 0,0 0-1208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2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0 16128 0 0,'0'0'2651'0'0,"17"1"-987"0"0,-13 0-1479 0 0,-1 0 0 0 0,0 0 0 0 0,1 0 0 0 0,-1 1 0 0 0,0-1 0 0 0,0 1 0 0 0,0 0 0 0 0,4 3-1 0 0,-6-3-98 0 0,1-1-1 0 0,-1 1 1 0 0,0-1 0 0 0,0 1-1 0 0,0-1 1 0 0,0 1-1 0 0,0 0 1 0 0,0-1-1 0 0,-1 1 1 0 0,1 0-1 0 0,-1 0 1 0 0,1 0 0 0 0,-1-1-1 0 0,0 1 1 0 0,1 0-1 0 0,-1 0 1 0 0,0 3-1 0 0,-1 9 308 0 0,0 0 0 0 0,-1 0 1 0 0,-1-1-1 0 0,0 1 0 0 0,-1-1 0 0 0,-9 23 0 0 0,4-11 62 0 0,7-22-430 0 0,1 0 1 0 0,0 0-1 0 0,0 0 1 0 0,1 1-1 0 0,-1-1 1 0 0,0 0-1 0 0,1 0 0 0 0,0 1 1 0 0,0-1-1 0 0,0 0 1 0 0,1 5-1 0 0,-1-6-28 0 0,0-1-1 0 0,1 0 1 0 0,-1 0-1 0 0,1 0 1 0 0,-1 0-1 0 0,1 0 1 0 0,-1 0-1 0 0,1 0 0 0 0,0 0 1 0 0,-1 0-1 0 0,1 0 1 0 0,0-1-1 0 0,0 1 1 0 0,0 0-1 0 0,0 0 1 0 0,0-1-1 0 0,0 1 1 0 0,0-1-1 0 0,0 1 1 0 0,0 0-1 0 0,0-1 1 0 0,0 0-1 0 0,0 1 1 0 0,1-1-1 0 0,19 7-281 0 0,-17-6 260 0 0,1 0 0 0 0,-1 1 1 0 0,1-1-1 0 0,-1 1 0 0 0,0 0 0 0 0,0 0 1 0 0,0 0-1 0 0,0 1 0 0 0,0-1 1 0 0,0 1-1 0 0,-1 0 0 0 0,1 0 1 0 0,-1 0-1 0 0,4 6 0 0 0,-4-5 44 0 0,-1 0 0 0 0,1 1 0 0 0,-1-1 0 0 0,-1 1 0 0 0,1 0 0 0 0,-1 0 0 0 0,1-1 0 0 0,-1 1 0 0 0,-1 0-1 0 0,1 0 1 0 0,-1 9 0 0 0,-1 2 164 0 0,0 1 0 0 0,-5 19 0 0 0,3-17-7 0 0,2-16-185 0 0,1 1 0 0 0,-1-1-1 0 0,1 1 1 0 0,0-1 0 0 0,0 1 0 0 0,1 0-1 0 0,-1-1 1 0 0,2 5 0 0 0,-2-7 5 0 0,0 0 0 0 0,1 0 1 0 0,-1 0-1 0 0,1 0 0 0 0,-1 0 0 0 0,1 0 1 0 0,-1 0-1 0 0,1 0 0 0 0,0 0 0 0 0,-1 0 1 0 0,1 0-1 0 0,0-1 0 0 0,0 1 0 0 0,-1 0 1 0 0,1 0-1 0 0,0-1 0 0 0,0 1 0 0 0,0-1 1 0 0,0 1-1 0 0,0-1 0 0 0,0 1 0 0 0,0-1 0 0 0,0 0 1 0 0,0 1-1 0 0,0-1 0 0 0,0 0 0 0 0,0 0 1 0 0,0 0-1 0 0,2 0 0 0 0,32-5-467 0 0,-31 4 453 0 0,-1 0 0 0 0,1 0 0 0 0,0 0 0 0 0,-1 1 1 0 0,1-1-1 0 0,0 1 0 0 0,0 0 0 0 0,-1 0 1 0 0,1 0-1 0 0,0 1 0 0 0,0-1 0 0 0,-1 1 1 0 0,1 0-1 0 0,-1 0 0 0 0,8 3 0 0 0,-10-3 22 0 0,0-1-1 0 0,0 1 0 0 0,1 0 1 0 0,-1 1-1 0 0,0-1 0 0 0,0 0 1 0 0,0 0-1 0 0,0 0 0 0 0,0 1 1 0 0,-1-1-1 0 0,1 0 0 0 0,0 1 1 0 0,-1-1-1 0 0,1 1 0 0 0,-1-1 1 0 0,1 1-1 0 0,0 1 1 0 0,1 30 288 0 0,-1-8 19 0 0,-1-23-286 0 0,1 5-2 0 0,0 0 0 0 0,1-1 0 0 0,3 11 1 0 0,-4-15-16 0 0,0 0 0 0 0,0 0 0 0 0,0-1 0 0 0,0 1 0 0 0,0 0 1 0 0,0-1-1 0 0,1 1 0 0 0,-1-1 0 0 0,1 1 0 0 0,-1-1 0 0 0,1 1 0 0 0,-1-1 1 0 0,1 0-1 0 0,0 0 0 0 0,-1 0 0 0 0,3 1 0 0 0,-3-2-105 0 0,-1 0 0 0 0,0 1 0 0 0,1-1 0 0 0,-1 0 0 0 0,0 0 0 0 0,1 0 0 0 0,-1 0-1 0 0,0 0 1 0 0,1 0 0 0 0,-1 0 0 0 0,1 0 0 0 0,-1 0 0 0 0,0 0 0 0 0,1 0 0 0 0,-1 0 0 0 0,0 0 0 0 0,1 0 0 0 0,-1 0-1 0 0,0 0 1 0 0,1 0 0 0 0,-1 0 0 0 0,0 0 0 0 0,1 0 0 0 0,-1-1 0 0 0,0 1 0 0 0,1 0 0 0 0,-1 0 0 0 0,0 0 0 0 0,1-1 0 0 0,-1 1-1 0 0,0-1 1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0 618 9128 0 0,'0'0'2353'0'0,"9"8"-536"0"0,6 0 1476 0 0,-14-6-3063 0 0,1-1 0 0 0,-1 0-1 0 0,1 0 1 0 0,0 0 0 0 0,-1 0-1 0 0,1 0 1 0 0,0-1 0 0 0,0 1-1 0 0,3 0 1 0 0,-4-1-209 0 0,0 0 0 0 0,0 0 0 0 0,0 0 0 0 0,0-1-1 0 0,0 1 1 0 0,0 0 0 0 0,-1-1 0 0 0,1 1 0 0 0,0-1 0 0 0,0 1 0 0 0,0-1-1 0 0,-1 1 1 0 0,1-1 0 0 0,0 0 0 0 0,-1 1 0 0 0,1-1 0 0 0,0 0 0 0 0,-1 1 0 0 0,1-1-1 0 0,-1 0 1 0 0,1 0 0 0 0,-1 0 0 0 0,1 1 0 0 0,-1-1 0 0 0,0 0 0 0 0,1-1-1 0 0,4-13 316 0 0,0 1 0 0 0,-1-1 0 0 0,0 0 0 0 0,1-18 0 0 0,1-1-198 0 0,-5 5-61 0 0,-1 28 312 0 0,3 4-352 0 0,-3-1-54 0 0,1-1 0 0 0,-1 0 0 0 0,1 0 0 0 0,0 0 1 0 0,0 0-1 0 0,-1 0 0 0 0,1 0 0 0 0,0 0 0 0 0,0 0 0 0 0,0 0 1 0 0,0 0-1 0 0,0 0 0 0 0,0-1 0 0 0,2 2 0 0 0,-2-1 20 0 0,-1-1 0 0 0,1 0-1 0 0,0 1 1 0 0,-1-1 0 0 0,1 0 0 0 0,-1 0-1 0 0,1 1 1 0 0,0-1 0 0 0,-1 0-1 0 0,1 0 1 0 0,0 0 0 0 0,0 0 0 0 0,-1 0-1 0 0,1 0 1 0 0,0 0 0 0 0,-1 0-1 0 0,1 0 1 0 0,0 0 0 0 0,-1 0 0 0 0,1 0-1 0 0,0 0 1 0 0,-1 0 0 0 0,1-1-1 0 0,0 1 1 0 0,-1 0 0 0 0,1-1 0 0 0,-1 1-1 0 0,1 0 1 0 0,0-1 0 0 0,-1 1-1 0 0,1-1 1 0 0,10-17-44 0 0,-9 15 9 0 0,11-28 694 0 0,-1 1 0 0 0,13-56 0 0 0,-17 52-662 0 0,-6 29 0 0 0,3 7 0 0 0,-4-2 0 0 0,1 1 0 0 0,-1-1 0 0 0,1 1 0 0 0,0-1 0 0 0,-1 0 0 0 0,1 1 0 0 0,-1-1 0 0 0,1 0 0 0 0,0 0 0 0 0,-1 0 0 0 0,1-1 0 0 0,0 1 0 0 0,-1 0 0 0 0,1-1 0 0 0,0 1 0 0 0,-1-1 0 0 0,1 1 0 0 0,-1-1 0 0 0,1 0 0 0 0,2-1 0 0 0,-1 0-1 0 0,0 0 0 0 0,0-1-1 0 0,-1 1 1 0 0,1-1 0 0 0,-1 1-1 0 0,1-1 1 0 0,-1 0 0 0 0,3-6-1 0 0,15-30 88 0 0,-10 18 330 0 0,9-21 195 0 0,6-12-552 0 0,-19 47 28 0 0,-6 6 90 0 0,8-4 74 0 0,-5 7-255 0 0,-1-1 1 0 0,1 1 0 0 0,0-1-1 0 0,1 0 1 0 0,-1 0-1 0 0,0-1 1 0 0,4 1-1 0 0,-5-1 0 0 0,0 0-1 0 0,-1 0 0 0 0,1 0 0 0 0,-1 0 0 0 0,1 0 1 0 0,-1-1-1 0 0,1 1 0 0 0,0-1 0 0 0,-1 1 0 0 0,1-1 1 0 0,-1 0-1 0 0,0 1 0 0 0,3-2 0 0 0,1-3-1 0 0,0 1 0 0 0,-1-1 1 0 0,1 1-1 0 0,-1-2 0 0 0,1 1 0 0 0,-2 0 0 0 0,1-1 0 0 0,4-9 0 0 0,6-7-1 0 0,-9 15 143 0 0,-5 6 146 0 0,19 3-3164 0 0,-14-4 1458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218 10 7136 0 0,'0'0'4670'0'0,"13"-8"5827"0"0,-25 8-10165 0 0,9-1-181 0 0,0 1 1 0 0,0 0 0 0 0,1 0 0 0 0,-1 0 0 0 0,0 0 0 0 0,0 0-1 0 0,0 1 1 0 0,1-1 0 0 0,-1 1 0 0 0,-4 1 0 0 0,-16 7 272 0 0,18-8-371 0 0,1 0-1 0 0,-1 1 1 0 0,0 0 0 0 0,1 0 0 0 0,0 0 0 0 0,-1 1-1 0 0,-5 4 1 0 0,7-5-53 0 0,-2 1 0 0 0,1 0 0 0 0,4-1-21 0 0,0-1-82 0 0,-4 0-129 0 0,1 0 316 0 0,0 1-1 0 0,0-1 1 0 0,-1 1-1 0 0,-2 2 1 0 0,3-2 192 0 0,0 0-217 0 0,0-1 0 0 0,0 1 1 0 0,0 0-1 0 0,0 1 1 0 0,1-1-1 0 0,-1 0 0 0 0,1 1 1 0 0,-1-1-1 0 0,1 1 1 0 0,0 0-1 0 0,0-1 1 0 0,0 1-1 0 0,1 0 0 0 0,-1 1 1 0 0,-2 4-1 0 0,1 2-56 0 0,2-9-25 0 0,0 1 0 0 0,0 0 0 0 0,1 0 0 0 0,-1 0 0 0 0,1 0 1 0 0,-1 0-1 0 0,1 0 0 0 0,0 0 0 0 0,0 3 0 0 0,0 0 22 0 0,2-2 0 0 0,-1 1-37 0 0,-1-4-154 0 0,5 1-953 0 0,-13 6 1247 0 0,1 1 0 0 0,-13 14-1 0 0,20-21-102 0 0,-1 1 0 0 0,0-1 0 0 0,0 1 0 0 0,1-1 0 0 0,-1 1 0 0 0,1 0 0 0 0,-1-1 0 0 0,1 1 0 0 0,0 0 0 0 0,-1-1 0 0 0,1 1 0 0 0,0 0 0 0 0,0-1 0 0 0,0 1 0 0 0,0 0 0 0 0,1-1 0 0 0,-1 1 0 0 0,0 0 0 0 0,2 2 0 0 0,0 2 0 0 0,0 0 0 0 0,1 0 0 0 0,5 10 0 0 0,-6-11-44 0 0,-1-3 24 0 0,0-1-1 0 0,-1 1 1 0 0,1-1 0 0 0,0 1 0 0 0,0-1-1 0 0,0 1 1 0 0,0-1 0 0 0,2 2 0 0 0,-3-3-34 0 0,-1 22-794 0 0,1-14 758 0 0,-1 0 1 0 0,1 0-1 0 0,0 0 1 0 0,3 10-1 0 0,-3-15 90 0 0,1-1 0 0 0,0 1 0 0 0,0-1 0 0 0,0 0 0 0 0,0 1 0 0 0,0-1 0 0 0,1 0 0 0 0,-1 0 0 0 0,4 4 0 0 0,-5-6 0 0 0,1 1 0 0 0,-1-1 0 0 0,1 1 0 0 0,-1-1 0 0 0,1 1 0 0 0,-1-1 0 0 0,1 1 0 0 0,0-1 0 0 0,-1 1 0 0 0,1-1 0 0 0,0 0 0 0 0,0 1 0 0 0,-1-1 0 0 0,1 0 0 0 0,0 0 0 0 0,0 1 0 0 0,-1-1 0 0 0,1 0 0 0 0,0 0 0 0 0,0 0 0 0 0,-1 0 0 0 0,1 0 0 0 0,0 0 0 0 0,0 0 0 0 0,0 0 0 0 0,-1-1 0 0 0,1 1 0 0 0,1-1 0 0 0,27-2 0 0 0,-25 3 0 0 0,0 1 0 0 0,-1-1 0 0 0,0 1 0 0 0,1 0 0 0 0,-1 0 0 0 0,1 0 0 0 0,-1 0 0 0 0,0 0 0 0 0,0 1 0 0 0,1 0 0 0 0,2 2 0 0 0,0-1 0 0 0,-3-1-19 0 0,1 0-1 0 0,-1 0 1 0 0,1-1 0 0 0,-1 0-1 0 0,1 0 1 0 0,-1 0-1 0 0,1 0 1 0 0,0 0-1 0 0,-1-1 1 0 0,1 0 0 0 0,0 1-1 0 0,0-1 1 0 0,6-1-1 0 0,31-8-729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3.3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53 15667 0 0,'3'1'268'0'0,"0"0"0"0"0,-1 0-1 0 0,1-1 1 0 0,0 1 0 0 0,0-1 0 0 0,-1 1-1 0 0,6-1 1 0 0,-5 0-49 0 0,155 2 4168 0 0,-44-3-3421 0 0,-35 2-575 0 0,123-15 0 0 0,151-19-277 0 0,-312 27-115 0 0,-30 4-157 0 0,0 0 0 0 0,-1 1 1 0 0,1 0-1 0 0,0 0 0 0 0,0 1 1 0 0,0 1-1 0 0,12 2 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8984 0 0,'0'0'10815'0'0,"15"8"-8943"0"0,-7-4-1543 0 0,-1 1 0 0 0,0 0 0 0 0,-1 0 0 0 0,0 1 0 0 0,1 0 0 0 0,-2 0-1 0 0,1 0 1 0 0,5 8 0 0 0,0 11-89 0 0,-1-3-128 0 0,-5-7-37 0 0,6 18 138 0 0,-9-27-128 0 0,0 0 0 0 0,-1 0 0 0 0,1 0 0 0 0,-2 0 1 0 0,1 1-1 0 0,-1-1 0 0 0,1 0 0 0 0,-3 11 0 0 0,2 0 13 0 0,-1 2-94 0 0,-1 1 0 0 0,-1-1-1 0 0,-5 20 1 0 0,6-31 126 0 0,0-1 0 0 0,-1 0 0 0 0,0 0 0 0 0,-1 0 0 0 0,1 0 0 0 0,-1 0 0 0 0,0-1 0 0 0,-1 1 0 0 0,-8 8 0 0 0,-10 1 40 0 0,-24 4 86 0 0,43-19-517 0 0,-1 0-1206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0 11056 0 0,'0'0'8487'0'0,"-8"8"-6539"0"0,-4 6-378 0 0,-19 30-1 0 0,-75 117 1971 0 0,43-71-2600 0 0,53-77-824 0 0,3-4-57 0 0,-11 20-1 0 0,17-27-71 0 0,1-2-53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15056 0 0,'0'0'3967'0'0,"9"11"9"0"0,-5-7-3584 0 0,0 0 0 0 0,0 0 0 0 0,-1 0 0 0 0,0 1 0 0 0,0 0-1 0 0,3 6 1 0 0,6 10 400 0 0,1 0-252 0 0,18 43 0 0 0,-22-42-177 0 0,2 0 0 0 0,17 26 0 0 0,-17-31-347 0 0,2-1 0 0 0,0 0 0 0 0,27 25 0 0 0,-22-23 37 0 0,-3-7 47 0 0,-15-11-225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18287 0 0,'0'0'4026'0'0,"0"12"-2108"0"0,-2 1-1116 0 0,1 0 0 0 0,1 0 0 0 0,0 0 0 0 0,3 19 0 0 0,1 18 79 0 0,-2 58-76 0 0,-2-107-937 0 0,0 1-54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22215 0 0,'0'0'2120'0'0,"22"-7"-197"0"0,32-2-924 0 0,0 1 0 0 0,72 0 0 0 0,-69 6-5420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3 13040 0 0,'0'0'6762'0'0,"-22"-2"-2549"0"0,-5 9-2094 0 0,-19 8-421 0 0,35-12-1452 0 0,0 1 0 0 0,0-1 0 0 0,1 2 0 0 0,-12 5 0 0 0,8 0-99 0 0,0 0 0 0 0,1 1 0 0 0,0 1 0 0 0,0 0 1 0 0,1 0-1 0 0,1 1 0 0 0,-12 18 0 0 0,13-16-147 0 0,2 0 0 0 0,-14 31 0 0 0,5-10 0 0 0,15-30-12 0 0,0-1 0 0 0,1 1 0 0 0,0-1 0 0 0,0 1-1 0 0,0 0 1 0 0,1-1 0 0 0,-1 1 0 0 0,2 0 0 0 0,-1 0 0 0 0,1 6 0 0 0,18 56 1 0 0,-19-68 14 0 0,1 2 18 0 0,-1 1 0 0 0,1-1 0 0 0,0 0 1 0 0,0 0-1 0 0,0 0 0 0 0,0 0 0 0 0,0 0 1 0 0,0 0-1 0 0,0 0 0 0 0,1-1 0 0 0,-1 1 1 0 0,1 0-1 0 0,1 1 0 0 0,-2-2 214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0 18055 0 0,'0'0'2702'0'0,"20"3"-694"0"0,-9 0-1811 0 0,-1 0 1 0 0,0 0 0 0 0,-1 0-1 0 0,17 9 1 0 0,-23-10-161 0 0,0 0 1 0 0,0-1-1 0 0,-1 1 0 0 0,1 0 1 0 0,0 1-1 0 0,-1-1 1 0 0,0 0-1 0 0,1 1 0 0 0,-1-1 1 0 0,0 1-1 0 0,0 0 1 0 0,0 0-1 0 0,-1 0 0 0 0,1 0 1 0 0,-1 0-1 0 0,1 0 0 0 0,-1 0 1 0 0,1 5-1 0 0,-1-3 48 0 0,-1 1 0 0 0,1-1 0 0 0,-1 0 1 0 0,-1 1-1 0 0,1-1 0 0 0,-1 1 0 0 0,0-1 0 0 0,-1 6 0 0 0,-3 5 570 0 0,-9 20 0 0 0,-2 4 294 0 0,14-36-886 0 0,1 0-1 0 0,0 1 1 0 0,0-1-1 0 0,1 0 1 0 0,-1 1-1 0 0,1-1 1 0 0,0 1-1 0 0,0-1 1 0 0,1 5-1 0 0,-1-7-85 0 0,0-1-1 0 0,1 1 0 0 0,-1 0 1 0 0,1 0-1 0 0,-1-1 0 0 0,1 1 0 0 0,0-1 1 0 0,0 1-1 0 0,0-1 0 0 0,0 1 1 0 0,0-1-1 0 0,0 1 0 0 0,0-1 0 0 0,0 0 1 0 0,0 0-1 0 0,1 1 0 0 0,-1-1 1 0 0,1 0-1 0 0,-1 0 0 0 0,0 0 0 0 0,1-1 1 0 0,0 1-1 0 0,-1 0 0 0 0,4 1 0 0 0,42 9-487 0 0,9 4 219 0 0,-54-15 293 0 0,-1 1 0 0 0,1 0 0 0 0,0-1 0 0 0,-1 1 0 0 0,1 0 0 0 0,-1 0 0 0 0,0 0 0 0 0,1 0 0 0 0,-1 0 1 0 0,0 0-1 0 0,0 1 0 0 0,1-1 0 0 0,-1 0 0 0 0,0 1 0 0 0,0-1 0 0 0,-1 1 0 0 0,1-1 0 0 0,0 1 0 0 0,0-1 1 0 0,-1 1-1 0 0,1-1 0 0 0,-1 1 0 0 0,1 0 0 0 0,-1-1 0 0 0,0 1 0 0 0,1 0 0 0 0,-1-1 0 0 0,0 4 0 0 0,-1 4 49 0 0,0 0-1 0 0,-1 0 1 0 0,1 0-1 0 0,-6 12 1 0 0,0 6 113 0 0,5-16-91 0 0,1-9-71 0 0,1 0 0 0 0,-1 0-1 0 0,1 0 1 0 0,-1 0 0 0 0,1 1 0 0 0,0-1-1 0 0,0 0 1 0 0,0 0 0 0 0,0 0-1 0 0,1 3 1 0 0,-1-4-32 0 0,1 0 0 0 0,-1 0 0 0 0,1 0 0 0 0,-1 0 0 0 0,1 0 0 0 0,0-1 0 0 0,-1 1-1 0 0,1 0 1 0 0,0 0 0 0 0,0-1 0 0 0,-1 1 0 0 0,1 0 0 0 0,0-1 0 0 0,0 1 0 0 0,0-1 0 0 0,0 1 0 0 0,0-1 0 0 0,0 1 0 0 0,0-1-1 0 0,0 0 1 0 0,0 1 0 0 0,0-1 0 0 0,0 0 0 0 0,0 0 0 0 0,0 0 0 0 0,0 0 0 0 0,0 0 0 0 0,0 0 0 0 0,0 0 0 0 0,0 0 0 0 0,0 0-1 0 0,1-1 1 0 0,-1 1 0 0 0,1-1 0 0 0,1 0-54 0 0,-1 1-1 0 0,1-1 1 0 0,0 1-1 0 0,-1-1 1 0 0,1 1-1 0 0,0 0 1 0 0,-1 0 0 0 0,1 0-1 0 0,-1 0 1 0 0,1 1-1 0 0,0-1 1 0 0,-1 1-1 0 0,4 0 1 0 0,-5 0 94 0 0,0-1 1 0 0,0 1 0 0 0,1 0-1 0 0,-1 0 1 0 0,0-1-1 0 0,0 1 1 0 0,0 0 0 0 0,0 0-1 0 0,0 0 1 0 0,0 0-1 0 0,0 0 1 0 0,0 1 0 0 0,-1-1-1 0 0,1 0 1 0 0,0 0-1 0 0,-1 0 1 0 0,1 1 0 0 0,-1-1-1 0 0,1 0 1 0 0,-1 1-1 0 0,1-1 1 0 0,-1 0 0 0 0,0 1-1 0 0,0-1 1 0 0,0 0-1 0 0,0 4 1 0 0,0 7 247 0 0,0-5-23 0 0,0 1 1 0 0,0-1 0 0 0,0 0 0 0 0,1 0-1 0 0,0 0 1 0 0,3 8 0 0 0,-2-9-504 0 0,6 14 822 0 0,-8-20-689 0 0,0 1-1 0 0,1-1 1 0 0,-1 1-1 0 0,0-1 1 0 0,1 0-1 0 0,-1 0 1 0 0,0 1-1 0 0,0-1 1 0 0,1 0-1 0 0,-1 1 1 0 0,1-1-1 0 0,-1 0 1 0 0,0 0-1 0 0,1 0 1 0 0,-1 1-1 0 0,1-1 0 0 0,-1 0 1 0 0,0 0-1 0 0,1 0 1 0 0,-1 0-1 0 0,1 0 1 0 0,-1 0-1 0 0,1 0 1 0 0,-1 0-1 0 0,0 0 1 0 0,1 0-1 0 0,-1 0 1 0 0,1 0-1 0 0,-1 0 1 0 0,1 0-1 0 0,-1 0 1 0 0,0 0-1 0 0,1-1 1 0 0,-1 1-1 0 0,1 0 1 0 0,-1 0-1 0 0,0 0 1 0 0,1-1-1 0 0,-1 1 0 0 0,0 0 1 0 0,1-1-1 0 0,-1 1 1 0 0,1-1-1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3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0 601 8496 0 0,'0'0'3601'0'0,"9"2"3539"0"0,-5-1-6954 0 0,2-3-186 0 0,4-6 0 0 0,-9 6 0 0 0,-1 0 0 0 0,3-3 613 0 0,0-1-1 0 0,-1 1 1 0 0,0-1 0 0 0,0 0-1 0 0,1-6 1 0 0,0-2-481 0 0,-1-1 0 0 0,0-29 0 0 0,-2 39-132 0 0,1 4 0 0 0,0 1 0 0 0,0-1 0 0 0,-1 1 0 0 0,1-1 0 0 0,0 1 0 0 0,0 0 0 0 0,0-1 0 0 0,0 1 0 0 0,0 0 0 0 0,0 0 0 0 0,0-1 0 0 0,0 1 0 0 0,1 0 0 0 0,22-4 0 0 0,-18 4 0 0 0,0-1 0 0 0,0 0 0 0 0,-1-1 0 0 0,1 1 0 0 0,0-1 0 0 0,6-3 0 0 0,-5 1 60 0 0,-1 0 1 0 0,0 0-1 0 0,0-1 0 0 0,0 0 0 0 0,0 0 0 0 0,-1-1 1 0 0,1 1-1 0 0,-2-1 0 0 0,1 0 0 0 0,0-1 0 0 0,3-7 0 0 0,-2 3 62 0 0,-1-1 0 0 0,0 0 0 0 0,0 0 0 0 0,-1-1 0 0 0,4-23 0 0 0,-3 13 11 0 0,-2 20-109 0 0,-3 3 69 0 0,3 1-118 0 0,-1 0 22 0 0,1 0 0 0 0,-1-1-1 0 0,1 1 1 0 0,0-1-1 0 0,-1 1 1 0 0,1-1-1 0 0,0 0 1 0 0,3 0-1 0 0,-3 0 28 0 0,-1-1 0 0 0,1 1 0 0 0,0-1 0 0 0,-1 0 0 0 0,1 0 1 0 0,-1 0-1 0 0,1 0 0 0 0,-1 0 0 0 0,0 0 0 0 0,0-1 0 0 0,1 1 0 0 0,-1-1 0 0 0,0 1 0 0 0,0-1 0 0 0,0 0 0 0 0,-1 0 0 0 0,4-4 0 0 0,3-5 169 0 0,0 0 0 0 0,7-14 0 0 0,-10 16-154 0 0,9-20 100 0 0,-12 23-139 0 0,1 0 1 0 0,0 0 0 0 0,0 0 0 0 0,0 0-1 0 0,1 1 1 0 0,5-8 0 0 0,-7 12 42 0 0,2-2-22 0 0,-3 2 119 0 0,2 1-96 0 0,1 0 0 0 0,-1 1 0 0 0,1-1 0 0 0,-1 1 1 0 0,6 1-1 0 0,-9-2-45 0 0,1 0 0 0 0,0 1 0 0 0,0-1-1 0 0,-1 0 1 0 0,1 0 0 0 0,0 0 0 0 0,0 0 0 0 0,0 0 0 0 0,-1 0 0 0 0,1 0 0 0 0,0 0 0 0 0,0 0 0 0 0,0 0 0 0 0,-1 0 0 0 0,1 0 0 0 0,0-1 0 0 0,0 1-1 0 0,0 0 1 0 0,-1-1 0 0 0,1 1 0 0 0,1-1 0 0 0,13-6 1 0 0,-12 6 0 0 0,0 0 0 0 0,0-1 0 0 0,0 1 0 0 0,-1-1 0 0 0,1 0 0 0 0,0 0 0 0 0,-1 0 0 0 0,1 0 0 0 0,2-3 0 0 0,0-1-1 0 0,1 0 26 0 0,0-1 1 0 0,0 0-1 0 0,-1-1 0 0 0,9-15 1 0 0,-14 20-17 0 0,11-10 6 0 0,-11 13 54 0 0,3 3 35 0 0,12 8-22 0 0,-3-2-4127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35 10480 0 0,'0'0'1718'0'0,"6"-15"2639"0"0,-5 14-4145 0 0,0 0 0 0 0,0-1 0 0 0,0 1 0 0 0,0 0-1 0 0,0-1 1 0 0,0 1 0 0 0,0 0 0 0 0,1 0-1 0 0,-1 0 1 0 0,0 0 0 0 0,0 0 0 0 0,1 1 0 0 0,-1-1-1 0 0,1 0 1 0 0,-1 0 0 0 0,1 1 0 0 0,1-1-1 0 0,-2 1-179 0 0,0-1 0 0 0,0 1-1 0 0,0 0 1 0 0,0 0 0 0 0,1 0-1 0 0,-1 0 1 0 0,0 0 0 0 0,0 0-1 0 0,0 0 1 0 0,0 0 0 0 0,0 1-1 0 0,0-1 1 0 0,0 0 0 0 0,0 1-1 0 0,2 0 1 0 0,2 1 53 0 0,5 3 13 0 0,-9-2-104 0 0,0-2 10 0 0,13 11 529 0 0,-10-9-355 0 0,0 1 0 0 0,0-1 1 0 0,0 1-1 0 0,0 0 1 0 0,-1 0-1 0 0,1 0 1 0 0,4 8-1 0 0,2 20 1318 0 0,-9-31-1496 0 0,-1 0 0 0 0,1-1 0 0 0,0 1-1 0 0,-1 0 1 0 0,1-1 0 0 0,0 1 0 0 0,-1-1 0 0 0,1 1-1 0 0,0-1 1 0 0,0 1 0 0 0,0-1 0 0 0,-1 0-1 0 0,1 1 1 0 0,0-1 0 0 0,0 0 0 0 0,0 0 0 0 0,0 1-1 0 0,0-1 1 0 0,-1 0 0 0 0,3 0 0 0 0,20 0-161 0 0,-17 0 54 0 0,-4 0 104 0 0,-1 0 0 0 0,1 0 0 0 0,0 0 0 0 0,-1 0 0 0 0,1 0 0 0 0,-1 0 0 0 0,1 1 0 0 0,0-1 0 0 0,-1 1 0 0 0,1-1 0 0 0,-1 1 0 0 0,1 0 0 0 0,-1-1 0 0 0,1 1 0 0 0,-1 0 0 0 0,1 0-1 0 0,-1 0 1 0 0,0 0 0 0 0,0 0 0 0 0,2 2 0 0 0,8 32 297 0 0,-5-12-116 0 0,-5-22-183 0 0,0 1 1 0 0,-1-1-1 0 0,1 1 0 0 0,0-1 0 0 0,0 1 0 0 0,0-1 0 0 0,0 0 0 0 0,0 1 1 0 0,0-1-1 0 0,0 0 0 0 0,0 0 0 0 0,1 0 0 0 0,-1 0 0 0 0,0 0 0 0 0,1 0 1 0 0,1 1-1 0 0,5 3-1 0 0,-5-3 6 0 0,1-2 0 0 0,-3 0 0 0 0,9 11 0 0 0,-8-9 12 0 0,-1 0 0 0 0,1 1-1 0 0,-1 0 1 0 0,0-1 0 0 0,1 1 0 0 0,-1-1-1 0 0,0 1 1 0 0,-1 0 0 0 0,1 0 0 0 0,0 0-1 0 0,-1-1 1 0 0,0 1 0 0 0,1 0 0 0 0,-1 0-1 0 0,0 0 1 0 0,-1 0 0 0 0,0 5 0 0 0,1 5 67 0 0,-3-6-26 0 0,3-6-56 0 0,0-1 0 0 0,0 1 0 0 0,0-1 0 0 0,0 1 0 0 0,0 0-1 0 0,0-1 1 0 0,0 1 0 0 0,0-1 0 0 0,0 1 0 0 0,0-1 0 0 0,0 1 0 0 0,0 0-1 0 0,0-1 1 0 0,0 1 0 0 0,1-1 0 0 0,-1 1 0 0 0,0-1 0 0 0,0 1 0 0 0,1-1-1 0 0,-1 1 1 0 0,0-1 0 0 0,1 1 0 0 0,-1-1 0 0 0,0 1 0 0 0,1-1 0 0 0,-1 0-1 0 0,1 1 1 0 0,1 0-10 0 0,-1 0-1 0 0,0-1 0 0 0,1 0 1 0 0,-1 1-1 0 0,0-1 1 0 0,0 0-1 0 0,1 0 0 0 0,-1 1 1 0 0,1-1-1 0 0,1-1 1 0 0,-2 1-3 0 0,1 0 0 0 0,0 1 1 0 0,-1-1-1 0 0,1 0 0 0 0,0 0 1 0 0,-1 1-1 0 0,1-1 1 0 0,-1 1-1 0 0,1-1 0 0 0,-1 1 1 0 0,1 0-1 0 0,-1 0 0 0 0,1-1 1 0 0,1 3-1 0 0,0-1 16 0 0,0 1 0 0 0,0 0 0 0 0,-2-2 3 0 0,0 1 0 0 0,0 0 0 0 0,-1-1 0 0 0,1 1 0 0 0,-1 0 0 0 0,1 0 1 0 0,-1 0-1 0 0,0-1 0 0 0,1 1 0 0 0,-1 0 0 0 0,0 0 0 0 0,0 0 0 0 0,0 0 0 0 0,-1 0 0 0 0,1 2 0 0 0,-2 17 12 0 0,3-18-15 0 0,1-1-10 0 0,-2-1 12 0 0,1 0 0 0 0,-1-1 1 0 0,1 1-1 0 0,-1 0 0 0 0,1 0 1 0 0,-1 0-1 0 0,0 0 0 0 0,1 0 1 0 0,-1 0-1 0 0,0 0 0 0 0,0 0 1 0 0,1 0-1 0 0,-1 0 0 0 0,0 0 1 0 0,0 0-1 0 0,0 0 0 0 0,-1 1 0 0 0,-3 20 236 0 0,1-6-152 0 0,1 2-47 0 0,2-18-118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11024 0 0,'0'0'3764'0'0,"14"2"1039"0"0,69 51-299 0 0,-53-37-4288 0 0,0-2 0 0 0,63 20 0 0 0,-63-26-37 0 0,52 5 0 0 0,-46-8-121 0 0,-23-4 57 0 0,-1-1-1 0 0,1 0 0 0 0,-1-1 0 0 0,23-4 1 0 0,-12 2 41 0 0,4-1-30 0 0,30-8 1 0 0,-49 10-94 0 0,0 0 0 0 0,0-1 1 0 0,0 0-1 0 0,0-1 0 0 0,-1 1 0 0 0,1-1 1 0 0,-1-1-1 0 0,7-5 0 0 0,-12 8-25 0 0,0 1-1 0 0,0-1 1 0 0,-1 1-1 0 0,1 0 1 0 0,1-1-1 0 0,-1 1 0 0 0,0 0 1 0 0,0 0-1 0 0,3 0 1 0 0,-2 0 27 0 0,-1-1-1 0 0,0 1 1 0 0,1-1 0 0 0,-1 1 0 0 0,0-1-1 0 0,0 0 1 0 0,4-3 0 0 0,-6 5-36 0 0,38-34 421 0 0,-37 33-513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3.9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230 18 12323 0 0,'-1'-1'88'0'0,"1"0"0"0"0,0 0 0 0 0,-1 0 0 0 0,1 0 0 0 0,-1 1 0 0 0,1-1 0 0 0,-1 0 0 0 0,1 0 0 0 0,-1 0 0 0 0,1 1 0 0 0,-1-1 0 0 0,0 0 0 0 0,1 1 0 0 0,-1-1 0 0 0,0 1 1 0 0,0-1-1 0 0,0 1 0 0 0,1-1 0 0 0,-1 1 0 0 0,0-1 0 0 0,0 1 0 0 0,0 0 0 0 0,0-1 0 0 0,0 1 0 0 0,0 0 0 0 0,0 0 0 0 0,0 0 0 0 0,0 0 0 0 0,-1 0 0 0 0,-29-2 2409 0 0,13 5-592 0 0,-1 0 0 0 0,-33 11 0 0 0,41-11-1654 0 0,1 1 0 0 0,1 0 0 0 0,-1 1 0 0 0,1 0 0 0 0,-1 0 0 0 0,-11 11 0 0 0,20-16-255 0 0,1 0 0 0 0,-1 1-1 0 0,1-1 1 0 0,-1 0 0 0 0,1 1-1 0 0,0-1 1 0 0,-1 1 0 0 0,1-1-1 0 0,-1 0 1 0 0,1 1 0 0 0,0-1-1 0 0,0 1 1 0 0,-1-1 0 0 0,1 1-1 0 0,0-1 1 0 0,0 1 0 0 0,0 0 0 0 0,-1-1-1 0 0,1 1 1 0 0,0-1 0 0 0,0 1-1 0 0,0-1 1 0 0,0 1 0 0 0,0-1-1 0 0,0 1 1 0 0,0 0 0 0 0,0-1-1 0 0,0 1 1 0 0,1-1 0 0 0,-1 1-1 0 0,0 0 1 0 0,1 0-4 0 0,0 1 1 0 0,0-1-1 0 0,0 0 0 0 0,0 0 0 0 0,0 0 1 0 0,0 0-1 0 0,1 0 0 0 0,-1 0 0 0 0,0 0 1 0 0,0 0-1 0 0,3 0 0 0 0,2 2 31 0 0,1 0-1 0 0,-1 0 0 0 0,1-1 0 0 0,8 1 0 0 0,-2-1-11 0 0,-1-1 0 0 0,1 0 0 0 0,0-1 0 0 0,0-1 0 0 0,0 0-1 0 0,-1-1 1 0 0,25-6 0 0 0,0-4 219 0 0,46-21 1 0 0,-68 27-291 0 0,-14 5 89 0 0,1 0-1 0 0,-1 0 0 0 0,1 1 0 0 0,-1-1 1 0 0,0 0-1 0 0,1-1 0 0 0,-1 1 0 0 0,0 0 1 0 0,0 0-1 0 0,0-1 0 0 0,2-1 0 0 0,-3-5-1509 0 0,-12 5-4637 0 0,8 3 4176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23 9184 0 0,'0'0'449'0'0,"12"-16"62"0"0,-12 15-405 0 0,1 1 1 0 0,-1-1 0 0 0,1 1 0 0 0,-1 0 0 0 0,0-1 0 0 0,1 1-1 0 0,-1-1 1 0 0,1 1 0 0 0,0 0 0 0 0,-1-1 0 0 0,1 1-1 0 0,-1 0 1 0 0,1 0 0 0 0,-1-1 0 0 0,1 1 0 0 0,0 0-1 0 0,-1 0 1 0 0,1 0 0 0 0,-1 0 0 0 0,2 0 0 0 0,-2 0 108 0 0,1 1 1 0 0,-1-1-1 0 0,0 0 1 0 0,0 1-1 0 0,0-1 1 0 0,1 0-1 0 0,-1 1 1 0 0,0-1-1 0 0,0 0 1 0 0,0 1-1 0 0,0-1 1 0 0,0 1-1 0 0,0-1 1 0 0,0 0 0 0 0,0 1-1 0 0,0-1 1 0 0,0 1-1 0 0,0-1 1 0 0,0 0-1 0 0,0 1 1 0 0,0-1-1 0 0,-1 1 1 0 0,-8 27 7214 0 0,-64 102-4999 0 0,64-116-2253 0 0,-17 30 275 0 0,2 0 1 0 0,-27 69-1 0 0,41-83-256 0 0,1 1-1 0 0,-6 35 0 0 0,12-54-191 0 0,2-6 6 0 0,0 0-1 0 0,0 0 1 0 0,0 0-1 0 0,1 10 1 0 0,0-15-93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4 12928 0 0,'-3'-3'9351'0'0,"4"9"-9016"0"0,1 1 0 0 0,-1-1-1 0 0,1 0 1 0 0,0 1 0 0 0,1-1 0 0 0,-1 0-1 0 0,1 0 1 0 0,6 8 0 0 0,2 6 220 0 0,16 33 187 0 0,29 69 836 0 0,-52-110-1540 0 0,8 24 192 0 0,2-2 1 0 0,1 1-1 0 0,24 38 1 0 0,-31-60-189 0 0,-5-7-55 0 0,1 0-1 0 0,0-1 0 0 0,0 0 1 0 0,0 0-1 0 0,6 5 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10 16727 0 0,'0'0'818'0'0,"-4"-3"46"0"0,3 2-720 0 0,-1 0 1 0 0,0 0-1 0 0,1 1 1 0 0,-1-1-1 0 0,0 0 1 0 0,1 1-1 0 0,-1 0 1 0 0,0-1-1 0 0,0 1 1 0 0,-3 0-1 0 0,3 0 106 0 0,0 0-1 0 0,-1 1 1 0 0,1-1-1 0 0,0 1 1 0 0,-1-1-1 0 0,1 1 1 0 0,0 0-1 0 0,0 0 1 0 0,0 0-1 0 0,-1 0 1 0 0,-2 3-1 0 0,1-1 139 0 0,0 0 0 0 0,0 1-1 0 0,0-1 1 0 0,1 1 0 0 0,0 0-1 0 0,-1 0 1 0 0,-3 8 0 0 0,5-10-349 0 0,1 0 0 0 0,1 0 0 0 0,-1 0 0 0 0,0 1 0 0 0,0-1 0 0 0,1 0 0 0 0,-1 0 0 0 0,1 0 0 0 0,0 1 0 0 0,-1-1 0 0 0,1 0 0 0 0,0 1 0 0 0,1-1 0 0 0,-1 0 0 0 0,0 0 0 0 0,1 1 0 0 0,0 3 0 0 0,1-3-36 0 0,-1 0 0 0 0,1 0 1 0 0,-1 0-1 0 0,1 0 0 0 0,0 0 1 0 0,0 0-1 0 0,0 0 0 0 0,1-1 1 0 0,-1 1-1 0 0,1-1 0 0 0,2 2 1 0 0,-2-1-24 0 0,1-1 0 0 0,-1 1 1 0 0,0-1-1 0 0,1 0 0 0 0,-1 0 1 0 0,1-1-1 0 0,0 1 1 0 0,0-1-1 0 0,0 0 0 0 0,-1 0 1 0 0,1 0-1 0 0,0 0 0 0 0,0-1 1 0 0,0 1-1 0 0,0-1 0 0 0,1 0 1 0 0,-1 0-1 0 0,0-1 0 0 0,0 1 1 0 0,4-2-1 0 0,-3 0 14 0 0,-1-1 0 0 0,1 1 0 0 0,-1-1 0 0 0,0 0 0 0 0,0 0 0 0 0,0-1 0 0 0,0 1 0 0 0,0-1 0 0 0,-1 0 0 0 0,0 0 0 0 0,0 0-1 0 0,0 0 1 0 0,0 0 0 0 0,4-9 0 0 0,-6 11-20 0 0,-1 0-1 0 0,1 0 0 0 0,0 0 0 0 0,-1 0 0 0 0,1 0 1 0 0,-1 0-1 0 0,1 0 0 0 0,-1 0 0 0 0,0 0 1 0 0,0 0-1 0 0,0 0 0 0 0,0 0 0 0 0,0 0 1 0 0,-1 0-1 0 0,1 0 0 0 0,-1 0 0 0 0,1 0 1 0 0,-1 0-1 0 0,0 0 0 0 0,1 0 0 0 0,-1 1 1 0 0,0-1-1 0 0,0 0 0 0 0,0 0 0 0 0,-1 1 1 0 0,1-1-1 0 0,0 1 0 0 0,-1-1 0 0 0,1 1 1 0 0,-1-1-1 0 0,1 1 0 0 0,-1 0 0 0 0,0 0 0 0 0,1 0 1 0 0,-1 0-1 0 0,0 0 0 0 0,0 0 0 0 0,0 0 1 0 0,-2 0-1 0 0,-2-1-48 0 0,0 1-1 0 0,0 0 1 0 0,1 0-1 0 0,-1 0 1 0 0,0 0 0 0 0,0 1-1 0 0,0 0 1 0 0,0 1 0 0 0,0-1-1 0 0,-8 3 1 0 0,6-1-831 0 0,0 0 0 0 0,1 0 0 0 0,-15 7 0 0 0,12-4-600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19711 0 0,'0'0'1143'0'0,"9"16"53"0"0,9 5-635 0 0,0-2 1 0 0,1 0-1 0 0,1-1 1 0 0,29 19-1 0 0,17 16-459 0 0,-57-44-65 0 0,0 1 0 0 0,0 0-1 0 0,-1 0 1 0 0,-1 1 0 0 0,7 13-1 0 0,-11-20-11 0 0,-1 1-1 0 0,0 1 1 0 0,0-1-1 0 0,-1 0 0 0 0,1 0 1 0 0,-1 1-1 0 0,0-1 1 0 0,-1 0-1 0 0,1 1 1 0 0,-2 8-1 0 0,1-5 29 0 0,-1 0 1 0 0,0 0-1 0 0,-1 0 0 0 0,0-1 0 0 0,-5 14 0 0 0,6-20-61 0 0,0 1-1 0 0,0 0 0 0 0,0-1 1 0 0,-1 1-1 0 0,0-1 0 0 0,1 0 1 0 0,-1 1-1 0 0,0-1 0 0 0,0 0 1 0 0,0 0-1 0 0,0 0 0 0 0,-1 0 1 0 0,1-1-1 0 0,-1 1 0 0 0,1 0 1 0 0,-1-1-1 0 0,1 0 0 0 0,-1 0 1 0 0,0 0-1 0 0,1 0 0 0 0,-1 0 1 0 0,-4 1-1 0 0,3-2-21 0 0,0 1 0 0 0,0-1 0 0 0,-1 0 0 0 0,1 0-1 0 0,0-1 1 0 0,-1 1 0 0 0,1-1 0 0 0,0 0 0 0 0,0 0 0 0 0,0 0 0 0 0,0 0 0 0 0,0-1 0 0 0,0 0 0 0 0,-6-3 0 0 0,4 1-13 0 0,1 0 1 0 0,-1-1-1 0 0,0 0 1 0 0,1 0-1 0 0,0 0 1 0 0,0 0-1 0 0,1-1 1 0 0,0 0-1 0 0,0 0 1 0 0,0 0 0 0 0,0 0-1 0 0,1-1 1 0 0,0 0-1 0 0,1 1 1 0 0,-1-1-1 0 0,1 0 1 0 0,0 0-1 0 0,1 0 1 0 0,0 0-1 0 0,0-1 1 0 0,1 1 0 0 0,0-7-1 0 0,0 3-22 0 0,1 1 0 0 0,0-1 0 0 0,1 1 0 0 0,0-1 0 0 0,1 1 0 0 0,0 0 0 0 0,0 0 0 0 0,1 0 0 0 0,0 1 0 0 0,1-1 0 0 0,0 1 0 0 0,1 0 0 0 0,0 1 0 0 0,12-15 0 0 0,-1 6 137 0 0,0 0 0 0 0,1 1 1 0 0,1 1-1 0 0,1 0 0 0 0,0 2 1 0 0,1 0-1 0 0,22-9 0 0 0,-39 20 61 0 0,1 0 0 0 0,-1 1 0 0 0,0 0 0 0 0,1 0 0 0 0,-1 1 0 0 0,7-1 0 0 0,-10 1-90 0 0,0 0 0 0 0,0 1 1 0 0,-1-1-1 0 0,1 0 0 0 0,0 1 1 0 0,-1-1-1 0 0,1 1 0 0 0,0-1 0 0 0,-1 1 1 0 0,1 0-1 0 0,-1-1 0 0 0,1 1 0 0 0,0-1 1 0 0,-1 1-1 0 0,0 0 0 0 0,1 0 0 0 0,-1-1 1 0 0,1 2-1 0 0,6 13 466 0 0,-7-11-484 0 0,1 0 0 0 0,0-1-1 0 0,1 1 1 0 0,-1-1 0 0 0,0 0 0 0 0,1 1 0 0 0,0-1 0 0 0,0 0 0 0 0,0 0 0 0 0,0 0 0 0 0,3 3 0 0 0,-3-4-229 0 0,-1-1 0 0 0,1 0-1 0 0,0 1 1 0 0,-1-1 0 0 0,1 0-1 0 0,0 0 1 0 0,0 0-1 0 0,-1-1 1 0 0,5 2 0 0 0,-4-1-326 0 0,0-1 1 0 0,0 0 0 0 0,0 1 0 0 0,0-1 0 0 0,0 0-1 0 0,0 0 1 0 0,0 0 0 0 0,0-1 0 0 0,0 1 0 0 0,4-2-1 0 0,11-4-1759 0 0,-4 0-13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6 18975 0 0,'-15'8'1906'0'0,"13"-8"-1835"0"0,1 1 1 0 0,-1 0-1 0 0,0 0 1 0 0,1 0-1 0 0,-1 0 1 0 0,0 0 0 0 0,1 0-1 0 0,0 0 1 0 0,-1 0-1 0 0,1 1 1 0 0,0-1-1 0 0,-1 0 1 0 0,1 1-1 0 0,0-1 1 0 0,0 1 0 0 0,0 0-1 0 0,1-1 1 0 0,-1 1-1 0 0,0 0 1 0 0,0-1-1 0 0,1 1 1 0 0,-1 0-1 0 0,1 0 1 0 0,0 0 0 0 0,-1 0-1 0 0,1-1 1 0 0,0 1-1 0 0,0 0 1 0 0,0 0-1 0 0,1 3 1 0 0,-1-2 22 0 0,1-1-1 0 0,0 1 1 0 0,-1-1 0 0 0,1 0-1 0 0,0 1 1 0 0,0-1 0 0 0,0 1-1 0 0,1-1 1 0 0,-1 0-1 0 0,1 0 1 0 0,-1 0 0 0 0,1 0-1 0 0,-1 0 1 0 0,1 0 0 0 0,0 0-1 0 0,0-1 1 0 0,0 1 0 0 0,0-1-1 0 0,1 1 1 0 0,-1-1 0 0 0,5 2-1 0 0,-3-1-178 0 0,1-1 0 0 0,0 0 0 0 0,-1 0 0 0 0,1 0 0 0 0,0-1-1 0 0,0 0 1 0 0,0 0 0 0 0,0 0 0 0 0,0 0 0 0 0,0-1 0 0 0,-1 0 0 0 0,1 0 0 0 0,0 0-1 0 0,6-3 1 0 0,-8 3 10 0 0,0-1-1 0 0,1 1 1 0 0,-1-1-1 0 0,0 0 1 0 0,0 0-1 0 0,0 0 0 0 0,0 0 1 0 0,0 0-1 0 0,-1-1 1 0 0,1 1-1 0 0,-1-1 1 0 0,1 0-1 0 0,-1 0 1 0 0,0 0-1 0 0,0 0 0 0 0,0 0 1 0 0,-1 0-1 0 0,1 0 1 0 0,1-7-1 0 0,-2 8-15 0 0,-1 1-1 0 0,0-1 0 0 0,0 1 1 0 0,0 0-1 0 0,-1-1 0 0 0,1 1 1 0 0,0-1-1 0 0,0 1 0 0 0,-1-1 1 0 0,1 1-1 0 0,-1 0 0 0 0,1-1 0 0 0,-1 1 1 0 0,0 0-1 0 0,0 0 0 0 0,1-1 1 0 0,-1 1-1 0 0,0 0 0 0 0,-1-1 1 0 0,0 0 54 0 0,1 1 1 0 0,-1-1-1 0 0,1 1 1 0 0,-1-1-1 0 0,1 1 0 0 0,-1 0 1 0 0,0 0-1 0 0,0 0 1 0 0,0 0-1 0 0,0 0 1 0 0,1 0-1 0 0,-1 0 1 0 0,-3 0-1 0 0,0 1 110 0 0,0 0 1 0 0,1 0-1 0 0,-1 0 0 0 0,0 0 0 0 0,0 1 1 0 0,1 0-1 0 0,-1 0 0 0 0,1 0 1 0 0,-1 1-1 0 0,1-1 0 0 0,-1 1 0 0 0,1 0 1 0 0,0 0-1 0 0,0 1 0 0 0,0-1 0 0 0,0 1 1 0 0,0 0-1 0 0,1 0 0 0 0,-1 0 1 0 0,1 1-1 0 0,0-1 0 0 0,-5 7 0 0 0,8-9-61 0 0,-1 0-1 0 0,0 0 0 0 0,0 0 1 0 0,1 1-1 0 0,-1-1 0 0 0,0 0 1 0 0,1 1-1 0 0,-1-1 1 0 0,1 0-1 0 0,0 1 0 0 0,-1-1 1 0 0,1 0-1 0 0,0 1 0 0 0,0-1 1 0 0,0 1-1 0 0,0-1 0 0 0,0 0 1 0 0,0 1-1 0 0,0-1 0 0 0,1 1 1 0 0,-1-1-1 0 0,0 0 1 0 0,1 1-1 0 0,-1-1 0 0 0,1 0 1 0 0,0 0-1 0 0,-1 1 0 0 0,1-1 1 0 0,0 0-1 0 0,1 2 0 0 0,0-1-21 0 0,0 0-1 0 0,0 0 1 0 0,0 0-1 0 0,0 0 1 0 0,1 0-1 0 0,-1-1 1 0 0,0 1-1 0 0,1-1 1 0 0,-1 0-1 0 0,1 0 1 0 0,-1 0-1 0 0,1 0 1 0 0,-1 0-1 0 0,5 1 1 0 0,1-1 33 0 0,1 0 0 0 0,-1 0 0 0 0,12 0 0 0 0,-14-1-78 0 0,0 0 1 0 0,1-1-1 0 0,-1 0 1 0 0,1 0-1 0 0,-1 0 1 0 0,0-1-1 0 0,0 0 0 0 0,10-5 1 0 0,-9 3-16 0 0,1 0 1 0 0,0-1-1 0 0,-1-1 0 0 0,0 1 1 0 0,0-1-1 0 0,10-12 0 0 0,-7 10 1261 0 0,-10 10-1074 0 0,1 0 0 0 0,0 0 1 0 0,0 0-1 0 0,0 0 0 0 0,0 0 0 0 0,0-1 0 0 0,2 4 1 0 0,2 3 295 0 0,-4-6-389 0 0,1 0 0 0 0,0 1 0 0 0,-1-1 0 0 0,1 0 0 0 0,0 0 0 0 0,0-1 0 0 0,0 1 0 0 0,0 0 0 0 0,0 0 0 0 0,0-1 0 0 0,1 0 0 0 0,-1 1 0 0 0,0-1 0 0 0,1 0 0 0 0,-1 0 0 0 0,1 0 0 0 0,0 0 0 0 0,-1-1 0 0 0,5 1 0 0 0,-1 0 26 0 0,1 0 0 0 0,-1-1 0 0 0,1 0 0 0 0,0 0 0 0 0,-1 0 0 0 0,12-3 0 0 0,-3 0-59 0 0,-11 2-5 0 0,0 1 0 0 0,1-1 1 0 0,-1 0-1 0 0,1 0 0 0 0,-1-1 0 0 0,0 1 0 0 0,0-1 0 0 0,0 0 0 0 0,0 0 0 0 0,0 0 0 0 0,0-1 0 0 0,-1 1 0 0 0,7-6 0 0 0,-7 4-91 0 0,0 1-50 0 0,-1 0-1 0 0,1 0 1 0 0,0-1-1 0 0,-1 1 1 0 0,0-1-1 0 0,3-7 1 0 0,-3 8 22 0 0,-1 1 90 0 0,0 1 1 0 0,-1-1-1 0 0,1 1 1 0 0,0-1-1 0 0,-1 0 1 0 0,0 1-1 0 0,1-1 1 0 0,-1 0-1 0 0,0 0 1 0 0,0 1-1 0 0,1-1 1 0 0,-1 0-1 0 0,-1 0 1 0 0,1 1-1 0 0,0-1 0 0 0,-1-2 1 0 0,-2 1 31 0 0,1 1-26 0 0,1 1-154 0 0,8 4-903 0 0,2 4 1665 0 0,0 0 1 0 0,-1 1 0 0 0,0-1-1 0 0,0 1 1 0 0,-1 1 0 0 0,0 0-1 0 0,11 18 1 0 0,-16-24-522 0 0,1 0 0 0 0,0-1 0 0 0,0 1 0 0 0,0 0 0 0 0,0-1 1 0 0,0 1-1 0 0,1-1 0 0 0,-1 0 0 0 0,1 0 0 0 0,-1-1 0 0 0,1 1 0 0 0,0-1 0 0 0,0 0 1 0 0,0 0-1 0 0,0 0 0 0 0,0 0 0 0 0,-1 0 0 0 0,2-1 0 0 0,3 0 0 0 0,-2 0-478 0 0,0 0-1 0 0,1 0 1 0 0,-1 0-1 0 0,0-1 1 0 0,0 0-1 0 0,0-1 1 0 0,0 1-1 0 0,0-1 1 0 0,0 0-1 0 0,0-1 1 0 0,8-4-1 0 0,-3 0-1002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23815 0 0,'0'0'2608'0'0,"6"-3"-2808"0"0,0 1-24 0 0,-3-1-24 0 0,0 0-8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18959 0 0,'0'0'1104'0'0,"-3"16"-66"0"0,2-7-77 0 0,0 0 1 0 0,1 0 0 0 0,1 15 0 0 0,-1 15 351 0 0,-3 164 1125 0 0,4-122-1298 0 0,1 17-636 0 0,0-80-424 0 0,0 1 0 0 0,1-1 0 0 0,6 22 0 0 0,-7-36-218 0 0,-1 0-1 0 0,0-1 1 0 0,1 1-1 0 0,-1-1 1 0 0,1 1-1 0 0,0-1 1 0 0,0 0-1 0 0,1 1 0 0 0,-1-1 1 0 0,1 0-1 0 0,-1-1 1 0 0,7 6-1 0 0,-8-7 47 0 0,1 0-1 0 0,0 0 0 0 0,0 0 0 0 0,0-1 0 0 0,0 1 0 0 0,-1 0 0 0 0,1-1 0 0 0,0 1 0 0 0,0-1 0 0 0,0 0 0 0 0,0 0 1 0 0,0 0-1 0 0,0 0 0 0 0,0 0 0 0 0,0 0 0 0 0,0 0 0 0 0,0-1 0 0 0,0 1 0 0 0,0-1 0 0 0,0 1 0 0 0,0-1 0 0 0,-1 0 0 0 0,1 0 1 0 0,0 1-1 0 0,0-1 0 0 0,2-3 0 0 0,14-13-7893 0 0,-17 17 7525 0 0,8-11-7278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22319 0 0,'-14'5'1692'0'0,"13"-5"-974"0"0,13 6-1256 0 0,29 6-3580 0 0,-27-9 3002 0 0,5 1-770 0 0</inkml:trace>
  <inkml:trace contextRef="#ctx0" brushRef="#br0" timeOffset="1">286 81 21191 0 0,'-4'1'256'0'0,"0"0"0"0"0,0 1 0 0 0,0-1-1 0 0,0 1 1 0 0,0-1 0 0 0,1 1 0 0 0,-1 0-1 0 0,1 1 1 0 0,-1-1 0 0 0,1 1 0 0 0,0-1-1 0 0,0 1 1 0 0,0 0 0 0 0,0 0 0 0 0,1 1-1 0 0,-5 5 1 0 0,6-7-138 0 0,0 0-1 0 0,0 0 1 0 0,0 0 0 0 0,0 0-1 0 0,1 0 1 0 0,-1 0-1 0 0,1 0 1 0 0,-1 0 0 0 0,1 0-1 0 0,0 0 1 0 0,0 0-1 0 0,0 1 1 0 0,0-1 0 0 0,0 0-1 0 0,0 0 1 0 0,1 0-1 0 0,-1 0 1 0 0,1 0 0 0 0,-1 0-1 0 0,1 0 1 0 0,0 0-1 0 0,0 0 1 0 0,0 0 0 0 0,0 0-1 0 0,0 0 1 0 0,0-1-1 0 0,1 1 1 0 0,-1 0 0 0 0,0-1-1 0 0,1 1 1 0 0,0-1-1 0 0,-1 1 1 0 0,1-1-1 0 0,2 1 1 0 0,2 3-118 0 0,0-1 0 0 0,1 0 0 0 0,0 0 0 0 0,0-1 0 0 0,0 0 0 0 0,0 0 0 0 0,0-1 0 0 0,1 0 0 0 0,-1 0 0 0 0,1-1 0 0 0,-1 0 0 0 0,1 0 0 0 0,0-1 0 0 0,-1 0 0 0 0,14-1 0 0 0,-18 0-59 0 0,0 0-1 0 0,0 0 0 0 0,0 0 1 0 0,-1 0-1 0 0,1 0 1 0 0,0 0-1 0 0,0-1 1 0 0,-1 0-1 0 0,1 1 1 0 0,-1-1-1 0 0,1 0 0 0 0,-1 0 1 0 0,0 0-1 0 0,0-1 1 0 0,0 1-1 0 0,0 0 1 0 0,3-6-1 0 0,-4 7 13 0 0,0-1-1 0 0,0 0 1 0 0,0 0-1 0 0,-1 0 1 0 0,1 0 0 0 0,0 1-1 0 0,-1-1 1 0 0,1 0-1 0 0,-1 0 1 0 0,0 0-1 0 0,0 0 1 0 0,0 0 0 0 0,0 0-1 0 0,0 0 1 0 0,0 0-1 0 0,0 0 1 0 0,0 0-1 0 0,-1 0 1 0 0,1 0 0 0 0,-1 0-1 0 0,0 0 1 0 0,1 0-1 0 0,-1 0 1 0 0,0 0-1 0 0,0 1 1 0 0,0-1 0 0 0,-2-2-1 0 0,0 1-167 0 0,1 1 1 0 0,-1-1-1 0 0,1 1 0 0 0,-1 0 0 0 0,0 0 1 0 0,0 0-1 0 0,0 1 0 0 0,0-1 0 0 0,0 1 1 0 0,0-1-1 0 0,-6 0 0 0 0,-11-2-7000 0 0,5 3-304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19351 0 0,'0'0'1474'0'0,"12"2"-828"0"0,-10 1-243 0 0,1 0 0 0 0,-1-1-1 0 0,1 1 1 0 0,-1 0 0 0 0,0 0-1 0 0,0 0 1 0 0,0 1 0 0 0,-1-1-1 0 0,1 0 1 0 0,-1 1 0 0 0,1-1-1 0 0,-1 1 1 0 0,0-1-1 0 0,0 6 1 0 0,2 5 138 0 0,1 0 0 0 0,0-1 0 0 0,11 25 0 0 0,10-43-490 0 0,-21 4-53 0 0,0-1 0 0 0,0 1 0 0 0,0-1 1 0 0,-1 0-1 0 0,1 0 0 0 0,0 0 0 0 0,-1-1 0 0 0,6-4 1 0 0,-6 4 1 0 0,1 0 0 0 0,-1 1 0 0 0,1-1 0 0 0,0 1 0 0 0,-1 0 0 0 0,1 0 1 0 0,0 0-1 0 0,0 0 0 0 0,0 1 0 0 0,6-2 0 0 0,-7 3-2 0 0,0-1-1 0 0,0 1 1 0 0,0 0-1 0 0,0 0 1 0 0,0 0-1 0 0,0 0 1 0 0,-1 1-1 0 0,1-1 1 0 0,0 1-1 0 0,0-1 1 0 0,0 1 0 0 0,4 2-1 0 0,-5-2 2 0 0,-1 0-1 0 0,0 0 1 0 0,0 0 0 0 0,1 1-1 0 0,-1-1 1 0 0,0 0 0 0 0,0 0-1 0 0,0 1 1 0 0,0-1 0 0 0,0 1-1 0 0,-1-1 1 0 0,1 1 0 0 0,0-1-1 0 0,-1 1 1 0 0,1-1 0 0 0,-1 1-1 0 0,1 0 1 0 0,-1-1 0 0 0,0 1-1 0 0,0 0 1 0 0,0-1 0 0 0,0 1-1 0 0,0 2 1 0 0,0 17-1147 0 0,0-15 488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21047 0 0,'0'0'2114'0'0,"1"1"-2039"0"0,0 0 1 0 0,0 0 0 0 0,1 0 0 0 0,-1-1 0 0 0,0 1 0 0 0,1 0 0 0 0,-1-1 0 0 0,0 1-1 0 0,2 0 1 0 0,2-3 55 0 0,0 0 1 0 0,0 0-1 0 0,0-1 0 0 0,0 1 0 0 0,-1-1 0 0 0,1 0 0 0 0,-1 0 1 0 0,0 0-1 0 0,0-1 0 0 0,0 0 0 0 0,4-5 0 0 0,0 0 40 0 0,0-2-1 0 0,0 1 1 0 0,9-18-1 0 0,-12 18-121 0 0,0 1 1 0 0,-1-1-1 0 0,0-1 0 0 0,0 1 0 0 0,-1 0 1 0 0,0-1-1 0 0,-1 0 0 0 0,0 0 0 0 0,-1 1 0 0 0,0-1 1 0 0,-1 0-1 0 0,-2-22 0 0 0,2 31-25 0 0,0 0-1 0 0,-1 1 1 0 0,1-1-1 0 0,-1 0 0 0 0,1 0 1 0 0,-1 0-1 0 0,0 1 1 0 0,0-1-1 0 0,1 0 1 0 0,-1 1-1 0 0,0-1 0 0 0,-1 1 1 0 0,1-1-1 0 0,0 1 1 0 0,0-1-1 0 0,-1 1 1 0 0,1 0-1 0 0,-1 0 1 0 0,-1-2-1 0 0,2 3-7 0 0,0 0 0 0 0,0-1 0 0 0,0 1 0 0 0,-1 0 1 0 0,1-1-1 0 0,0 1 0 0 0,0 0 0 0 0,0 0 0 0 0,-1 0 0 0 0,1 0 0 0 0,0 0 0 0 0,0 1 0 0 0,-1-1 1 0 0,1 0-1 0 0,0 0 0 0 0,0 1 0 0 0,0-1 0 0 0,0 1 0 0 0,-1-1 0 0 0,1 1 0 0 0,0-1 0 0 0,0 1 0 0 0,0 0 1 0 0,0-1-1 0 0,0 1 0 0 0,0 0 0 0 0,1 0 0 0 0,-2 1 0 0 0,-4 4-3 0 0,1 1-1 0 0,1-1 1 0 0,-1 1 0 0 0,1 0-1 0 0,0 0 1 0 0,0 0 0 0 0,1 1-1 0 0,0-1 1 0 0,1 1 0 0 0,-3 9-1 0 0,0 8-17 0 0,-4 47-1 0 0,8-56 39 0 0,1 0 0 0 0,0-1 0 0 0,1 1 0 0 0,1-1 0 0 0,1 1 1 0 0,0-1-1 0 0,1 0 0 0 0,0 0 0 0 0,10 21 0 0 0,-11-29-18 0 0,1-1 0 0 0,0 0 1 0 0,0 0-1 0 0,0 0 0 0 0,1 0 1 0 0,6 5-1 0 0,-8-8-14 0 0,0 0 0 0 0,0 0 0 0 0,1-1-1 0 0,-1 1 1 0 0,1-1 0 0 0,-1 0 0 0 0,1 0 0 0 0,0 0 0 0 0,0 0-1 0 0,0-1 1 0 0,7 3 0 0 0,-7-4-5 0 0,0 0-1 0 0,1 0 1 0 0,-1 0 0 0 0,0 0-1 0 0,0-1 1 0 0,0 0-1 0 0,0 0 1 0 0,0 0 0 0 0,0 0-1 0 0,0 0 1 0 0,0-1-1 0 0,0 0 1 0 0,0 0 0 0 0,-1 0-1 0 0,1 0 1 0 0,-1 0-1 0 0,1-1 1 0 0,-1 0 0 0 0,4-4-1 0 0,6-1 3 0 0,-11 7 3 0 0,0 0 0 0 0,0 0 0 0 0,-1 0 0 0 0,1-1 0 0 0,0 1 0 0 0,0 0-1 0 0,0-1 1 0 0,-1 0 0 0 0,1 1 0 0 0,-1-1 0 0 0,1 0 0 0 0,-1 0 0 0 0,2-3 0 0 0,4 23 396 0 0,-6-14-373 0 0,0 0-1 0 0,0 0 1 0 0,1 0 0 0 0,-1 0-1 0 0,1-1 1 0 0,0 1-1 0 0,0-1 1 0 0,0 1 0 0 0,0-1-1 0 0,1 0 1 0 0,-1 1-1 0 0,1-1 1 0 0,0-1 0 0 0,0 1-1 0 0,0 0 1 0 0,4 2-1 0 0,-2-2-18 0 0,1 1 0 0 0,0-1-1 0 0,0-1 1 0 0,1 1 0 0 0,-1-1-1 0 0,1 0 1 0 0,-1 0 0 0 0,1-1-1 0 0,7 1 1 0 0,-9-1-9 0 0,1-1 0 0 0,0 0-1 0 0,-1 0 1 0 0,1-1 0 0 0,0 1 0 0 0,-1-1-1 0 0,1 0 1 0 0,-1-1 0 0 0,0 0 0 0 0,1 1-1 0 0,-1-2 1 0 0,0 1 0 0 0,0-1 0 0 0,0 1-1 0 0,0-1 1 0 0,8-7 0 0 0,-10 7 5 0 0,0 0 0 0 0,0 0 0 0 0,-1 0 0 0 0,1 0 0 0 0,-1 0 0 0 0,1-1 0 0 0,-1 1 0 0 0,0-1 0 0 0,0 0 0 0 0,0 0 0 0 0,-1 1 0 0 0,0-1 0 0 0,1 0 0 0 0,-1 0 0 0 0,-1-1 0 0 0,1 1 0 0 0,-1 0 0 0 0,1 0 0 0 0,-1 0 0 0 0,0 0 0 0 0,0 0 0 0 0,-1-1 0 0 0,0-3 0 0 0,-1 2-8 0 0,1 0 1 0 0,-1 0-1 0 0,0 1 0 0 0,0-1 0 0 0,-1 1 1 0 0,0-1-1 0 0,1 1 0 0 0,-2 0 1 0 0,1 0-1 0 0,-1 0 0 0 0,0 1 0 0 0,0-1 1 0 0,0 1-1 0 0,0 0 0 0 0,-1 0 1 0 0,1 0-1 0 0,-1 1 0 0 0,0 0 0 0 0,-1 0 1 0 0,1 0-1 0 0,0 0 0 0 0,-1 1 0 0 0,-11-4 1 0 0,-2 2-366 0 0,9 2 352 0 0,1 0 0 0 0,0 0 1 0 0,-1 1-1 0 0,-18 0 0 0 0,25 1-277 0 0,1 0-1 0 0,-1 1 0 0 0,0-1 1 0 0,0 1-1 0 0,0 0 1 0 0,1 0-1 0 0,-1 0 0 0 0,0 0 1 0 0,1 0-1 0 0,-1 0 0 0 0,1 1 1 0 0,0 0-1 0 0,-1-1 0 0 0,1 1 1 0 0,0 0-1 0 0,0 0 1 0 0,0 0-1 0 0,0 0 0 0 0,0 0 1 0 0,1 1-1 0 0,-3 2 0 0 0,2 3-5304 0 0,1 0-1431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29.7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99 12323 0 0,'5'-3'666'0'0,"-1"1"1"0"0,1-1 0 0 0,0 1 0 0 0,0 0-1 0 0,8-2 1 0 0,15-7-178 0 0,-10 0-381 0 0,24-18 0 0 0,-6 2-596 0 0,-24 23-191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43 20127 0 0,'0'0'463'0'0,"-18"-2"1264"0"0,14 2-1514 0 0,-1 0 1 0 0,1 0-1 0 0,0 1 0 0 0,-1-1 1 0 0,1 1-1 0 0,0 0 1 0 0,0 1-1 0 0,0-1 1 0 0,0 1-1 0 0,0-1 0 0 0,0 1 1 0 0,1 1-1 0 0,-1-1 1 0 0,-4 4-1 0 0,6-5-77 0 0,0 2-1 0 0,0-1 1 0 0,0 0-1 0 0,0 0 1 0 0,1 1-1 0 0,-1-1 1 0 0,1 1-1 0 0,-1-1 1 0 0,1 1-1 0 0,0-1 1 0 0,0 1-1 0 0,0 0 1 0 0,0 0-1 0 0,1 0 1 0 0,-1-1-1 0 0,1 1 1 0 0,0 0-1 0 0,-1 0 1 0 0,1 0-1 0 0,1 0 1 0 0,-1 5-1 0 0,1-5-121 0 0,0 1-1 0 0,-1-1 1 0 0,1 1 0 0 0,1-1-1 0 0,-1 0 1 0 0,0 1-1 0 0,1-1 1 0 0,-1 0 0 0 0,1 0-1 0 0,0 0 1 0 0,0 0 0 0 0,0 0-1 0 0,1 0 1 0 0,-1-1-1 0 0,1 1 1 0 0,-1-1 0 0 0,1 0-1 0 0,0 1 1 0 0,0-1-1 0 0,0-1 1 0 0,0 1 0 0 0,0 0-1 0 0,1-1 1 0 0,4 2 0 0 0,1 0-44 0 0,1-1 0 0 0,0 0 1 0 0,0 0-1 0 0,0-1 1 0 0,0 0-1 0 0,0-1 1 0 0,16-2-1 0 0,-21 2 35 0 0,0-1 0 0 0,0 0 0 0 0,1 0 0 0 0,-1 0-1 0 0,0 0 1 0 0,-1-1 0 0 0,1 0 0 0 0,0 0 0 0 0,0 0 0 0 0,-1-1 0 0 0,1 0-1 0 0,-1 0 1 0 0,0 0 0 0 0,0 0 0 0 0,0 0 0 0 0,0-1 0 0 0,-1 0-1 0 0,1 0 1 0 0,-1 0 0 0 0,0 0 0 0 0,0 0 0 0 0,0-1 0 0 0,-1 1 0 0 0,1-1-1 0 0,-1 0 1 0 0,-1 0 0 0 0,1 0 0 0 0,0 0 0 0 0,-1 0 0 0 0,0 0 0 0 0,-1 0-1 0 0,1 0 1 0 0,-1 0 0 0 0,0-1 0 0 0,-1-9 0 0 0,1 12-18 0 0,-1 0 0 0 0,0 0 1 0 0,0 1-1 0 0,0-1 0 0 0,0 0 0 0 0,0 0 1 0 0,-1 1-1 0 0,0-1 0 0 0,1 0 0 0 0,-1 1 0 0 0,0 0 1 0 0,0-1-1 0 0,0 1 0 0 0,0 0 0 0 0,-1 0 1 0 0,1 0-1 0 0,0 0 0 0 0,-1 1 0 0 0,0-1 1 0 0,1 1-1 0 0,-1-1 0 0 0,0 1 0 0 0,-3-1 1 0 0,-1-1-189 0 0,0 1 1 0 0,-1 0 0 0 0,1 0 0 0 0,-1 1 0 0 0,1 0-1 0 0,-1 0 1 0 0,0 1 0 0 0,-8 0 0 0 0,-13 7-799 0 0,21-4-188 0 0,0 0 1 0 0,0 1-1 0 0,1 0 1 0 0,-1 0-1 0 0,1 1 0 0 0,-9 7 1 0 0,3 2-1371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19079 0 0,'0'0'1112'0'0,"6"13"-896"0"0,3 7 1296 0 0,0 1-1 0 0,-1-1 1 0 0,-1 1-1 0 0,4 22 0 0 0,-4-6-1014 0 0,-2 0 0 0 0,1 49 0 0 0,-7-64 595 0 0,0-14-3845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 20471 0 0,'0'0'1562'0'0,"0"-17"-876"0"0,1 14-562 0 0,0 0 0 0 0,0 0 0 0 0,0 0 0 0 0,0 0-1 0 0,1 0 1 0 0,0 1 0 0 0,-1-1 0 0 0,1 0 0 0 0,0 1 0 0 0,0-1-1 0 0,0 1 1 0 0,1 0 0 0 0,-1-1 0 0 0,5-2 0 0 0,5-3 115 0 0,0 1 1 0 0,16-8 0 0 0,-17 10-113 0 0,21-14 0 0 0,-26 15-108 0 0,-1 0-1 0 0,1 1 1 0 0,0 0 0 0 0,0 0-1 0 0,0 0 1 0 0,1 1 0 0 0,-1 0-1 0 0,0 0 1 0 0,1 1 0 0 0,0 0-1 0 0,-1 0 1 0 0,1 0 0 0 0,12 1-1 0 0,-11 0 128 0 0,0 0 0 0 0,0 1 0 0 0,0-1-1 0 0,0 2 1 0 0,9 1 0 0 0,-15-2-118 0 0,0 0 1 0 0,0 0-1 0 0,0 0 0 0 0,0 0 0 0 0,0 0 0 0 0,0 0 1 0 0,0 1-1 0 0,0-1 0 0 0,0 1 0 0 0,-1-1 1 0 0,1 1-1 0 0,-1-1 0 0 0,1 1 0 0 0,-1 0 0 0 0,1 0 1 0 0,-1 0-1 0 0,0 0 0 0 0,0 0 0 0 0,0 0 1 0 0,0 0-1 0 0,-1 0 0 0 0,2 4 0 0 0,-1-1 52 0 0,0 0-1 0 0,0 0 1 0 0,0 0-1 0 0,-1 0 1 0 0,1 0-1 0 0,-1 0 1 0 0,0 0-1 0 0,-1 0 1 0 0,1 0-1 0 0,-1 0 1 0 0,0 0-1 0 0,-1 0 1 0 0,1 0-1 0 0,-1 0 1 0 0,0-1-1 0 0,0 1 1 0 0,0-1-1 0 0,-1 1 1 0 0,1-1-1 0 0,-1 0 1 0 0,0 0-1 0 0,0 0 1 0 0,-1 0-1 0 0,1 0 1 0 0,-1-1-1 0 0,0 0 1 0 0,0 1-1 0 0,0-2 1 0 0,0 1-1 0 0,-1 0 1 0 0,-5 2-1 0 0,5-2-93 0 0,0-1 0 0 0,0 0 0 0 0,0-1 0 0 0,0 1 0 0 0,0-1 0 0 0,0 0 0 0 0,-1 0 0 0 0,1 0 0 0 0,0-1 0 0 0,-1 1 0 0 0,1-1 0 0 0,0-1 0 0 0,0 1 0 0 0,-1-1 0 0 0,1 0-1 0 0,-8-2 1 0 0,-15-10-1428 0 0,26 12 1002 0 0,1 0 0 0 0,-1 0 0 0 0,1 0 0 0 0,-1 0 0 0 0,1-1 0 0 0,0 1 0 0 0,-1 0 0 0 0,1-1 0 0 0,0 1 0 0 0,0 0 0 0 0,0-1 0 0 0,0 0 0 0 0,0 1 0 0 0,0-3 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13 18151 0 0,'0'0'532'0'0,"0"0"-4"0"0,0-5 2420 0 0,-19 0 2272 0 0,14 4-4989 0 0,-1 1-1 0 0,1-1 1 0 0,-1 1 0 0 0,1 0-1 0 0,-1 0 1 0 0,1 1-1 0 0,-1 0 1 0 0,1 0-1 0 0,-1 0 1 0 0,1 1 0 0 0,0-1-1 0 0,-1 1 1 0 0,1 1-1 0 0,0-1 1 0 0,0 1 0 0 0,1 0-1 0 0,-8 5 1 0 0,2 0-200 0 0,9-7-66 0 0,-1 0 0 0 0,1 0 0 0 0,0 1-1 0 0,-1-1 1 0 0,1 0 0 0 0,0 1 0 0 0,0-1 0 0 0,0 1 0 0 0,-1-1-1 0 0,2 1 1 0 0,-3 2 0 0 0,2 0 15 0 0,-1 0 0 0 0,1-1 1 0 0,0 1-1 0 0,0 0 0 0 0,0 0 0 0 0,1 0 0 0 0,-1 0 1 0 0,1 4-1 0 0,0-6 9 0 0,0 0 0 0 0,0 0 0 0 0,1 0 0 0 0,-1 0 0 0 0,1 0 0 0 0,-1-1 0 0 0,1 1 0 0 0,0 0-1 0 0,-1 0 1 0 0,1 0 0 0 0,0-1 0 0 0,0 1 0 0 0,1 0 0 0 0,-1-1 0 0 0,0 1 0 0 0,0-1 0 0 0,1 0 0 0 0,2 3 0 0 0,6 3-132 0 0,0-1 0 0 0,0 0 1 0 0,1 0-1 0 0,0-1 0 0 0,0 0 0 0 0,12 3 0 0 0,17 8 143 0 0,-36-14 0 0 0,0 0 0 0 0,0 0 0 0 0,-1 0 0 0 0,1 1 0 0 0,-1-1 0 0 0,0 1 0 0 0,1 0 0 0 0,1 4 0 0 0,5 3 6 0 0,-9-8 1 0 0,1 0-1 0 0,0 0 1 0 0,0 0 0 0 0,-1 0 0 0 0,1 1 0 0 0,-1-1-1 0 0,2 4 1 0 0,-3-5 0 0 0,0 0 0 0 0,0 1 0 0 0,1-1-1 0 0,-1 1 1 0 0,0-1 0 0 0,0 0 0 0 0,0 1 0 0 0,-1-1-1 0 0,1 1 1 0 0,0-1 0 0 0,0 0 0 0 0,-1 1 0 0 0,1-1-1 0 0,-1 0 1 0 0,1 1 0 0 0,-1-1 0 0 0,0 0 0 0 0,-1 2-1 0 0,1 0 90 0 0,-1-1-1 0 0,0 1 1 0 0,-1-1-1 0 0,1 1 1 0 0,0-1-1 0 0,-1 0 1 0 0,1 0-1 0 0,-1 0 1 0 0,0 0-1 0 0,1-1 1 0 0,-1 1-1 0 0,0-1 1 0 0,0 1-1 0 0,0-1 1 0 0,0 0-1 0 0,-5 1 1 0 0,-6 1-20 0 0,1-1 0 0 0,-24 0 0 0 0,15 0 194 0 0,2-1-112 0 0,-1-1 1 0 0,0 0 0 0 0,-38-7-1 0 0,51 3-449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29 599 8864 0 0,'0'0'2176'0'0,"13"0"554"0"0,-10 0-2600 0 0,-2 1 231 0 0,0-1 0 0 0,1 0 0 0 0,-1 0 0 0 0,0 0 0 0 0,0 0 0 0 0,0 0 0 0 0,0-1 0 0 0,0 1 1 0 0,0 0-1 0 0,0 0 0 0 0,0-1 0 0 0,0 1 0 0 0,0-1 0 0 0,0 1 0 0 0,0-1 0 0 0,0 1 0 0 0,1-2 0 0 0,-2 2-42 0 0,7 0 210 0 0,13-8-313 0 0,2-5-216 0 0,-19 11 300 0 0,1 0 0 0 0,0 0 0 0 0,0 0 0 0 0,0 0 0 0 0,0 0 0 0 0,5-1 0 0 0,-6 2-358 0 0,33-17 64 0 0,-30 14-6 0 0,1 0 0 0 0,-1-1 0 0 0,10-9 0 0 0,-5 1 0 0 0,-9 10 0 0 0,1 1 0 0 0,-1-1 0 0 0,1 0 0 0 0,-1 0 0 0 0,3-7 0 0 0,3-4 939 0 0,6-12 178 0 0,-11 21-1117 0 0,-2 4 0 0 0,0-1 0 0 0,0 1 0 0 0,-1-1 0 0 0,1 1 0 0 0,0-1 0 0 0,-1 1 0 0 0,1-1 0 0 0,-1 0 0 0 0,1 1 0 0 0,-1-1 0 0 0,0-2 0 0 0,9-23 0 0 0,2-7 0 0 0,-10 29 0 0 0,-2-11 0 0 0,1 13 0 0 0,0-1 0 0 0,0 1 0 0 0,0 0 0 0 0,1 0 0 0 0,-1 0 0 0 0,1-1 0 0 0,-1 1 0 0 0,1 0 0 0 0,2-5 0 0 0,0-13 0 0 0,-2 16 46 0 0,-5-13 1067 0 0,3 15-1099 0 0,0 1-1 0 0,0-1 0 0 0,0 0 0 0 0,1 0 0 0 0,-1 0 0 0 0,1 0 0 0 0,0-5 0 0 0,-1 6-13 0 0,0 1 0 0 0,0-13 0 0 0,1 8-85 0 0,0 5 104 0 0,0-1 0 0 0,0 1 1 0 0,0-1-1 0 0,0 0 0 0 0,-1 1 0 0 0,1-1 1 0 0,-1 1-1 0 0,1-1 0 0 0,-1 1 0 0 0,1-1 0 0 0,-1 1 1 0 0,0 0-1 0 0,-1-3 0 0 0,2 3 3 0 0,0 1-19 0 0,0-1 1 0 0,1 1 0 0 0,-1-1-1 0 0,0 1 1 0 0,0 0 0 0 0,0-1-1 0 0,0 1 1 0 0,0 0 0 0 0,0-1-1 0 0,0 1 1 0 0,-1 0 0 0 0,1-1-1 0 0,0 1 1 0 0,0 0 0 0 0,0-1-1 0 0,0 1 1 0 0,0 0 0 0 0,0-1-1 0 0,-1 1 1 0 0,1 0 0 0 0,0-1-1 0 0,0 1 1 0 0,0 0 0 0 0,-1-1-1 0 0,1 1 1 0 0,0 0 0 0 0,-1 0 0 0 0,1-1-1 0 0,-6-7 33 0 0,1-1 0 0 0,0 0 0 0 0,-5-13 0 0 0,10 20-12 0 0,0 1 321 0 0,-1-1-299 0 0,0 1 0 0 0,0-1 0 0 0,-1 0 0 0 0,1 1 0 0 0,0-1 0 0 0,-1 1 0 0 0,1-1 0 0 0,-1 1-1 0 0,1 0 1 0 0,-1-1 0 0 0,-1 0 0 0 0,1 1-28 0 0,-3-2 83 0 0,-9-13-4 0 0,0 5-44 0 0,13 11-52 0 0,1-1 0 0 0,-1 1-1 0 0,0-1 1 0 0,1 1-1 0 0,-1-1 1 0 0,1 1-1 0 0,-1 0 1 0 0,0-1-1 0 0,1 1 1 0 0,-1 0 0 0 0,0-1-1 0 0,1 1 1 0 0,-1 0-1 0 0,0 0 1 0 0,1 0-1 0 0,-1 0 1 0 0,0 0-1 0 0,1 0 1 0 0,-2 0 0 0 0,1 0-2 0 0,-11-4 107 0 0,-10-2 172 0 0,10 1-236 0 0,10 4-24 0 0,0 0-1 0 0,0 0 1 0 0,0 0 0 0 0,0 1-1 0 0,0-1 1 0 0,-1 0-1 0 0,1 1 1 0 0,0 0 0 0 0,0 0-1 0 0,0-1 1 0 0,-3 1-1 0 0,5 1-13 0 0,-1-1-1 0 0,1 0 1 0 0,0 0-1 0 0,0 0 0 0 0,-1 0 1 0 0,1 0-1 0 0,0 0 1 0 0,0 0-1 0 0,-1 0 0 0 0,1-1 1 0 0,0 1-1 0 0,0 0 0 0 0,-1 0 1 0 0,1 0-1 0 0,0 0 1 0 0,0 0-1 0 0,0 0 0 0 0,-1 0 1 0 0,1 0-1 0 0,0-1 1 0 0,0 1-1 0 0,0 0 0 0 0,-1 0 1 0 0,1 0-1 0 0,0 0 0 0 0,0-1 1 0 0,0 1-1 0 0,0 0 1 0 0,0 0-1 0 0,-1 0 0 0 0,1-1 1 0 0,0 1-1 0 0,0 0 1 0 0,0-1-1 0 0,0 1 3 0 0,-1-1 0 0 0,1 0-1 0 0,0 1 1 0 0,-1-1 0 0 0,1 0 0 0 0,0 1-1 0 0,-1-1 1 0 0,1 1 0 0 0,-1-1 0 0 0,1 1-1 0 0,-1-1 1 0 0,0 1 0 0 0,1-1 0 0 0,-1 1-1 0 0,0-1 1 0 0,-2-1 74 0 0,-16-6 140 0 0,14 5-196 0 0,2 3 32 0 0,3 0-52 0 0,-1 0 0 0 0,1 0 0 0 0,0 0 0 0 0,0 1 0 0 0,0-1 0 0 0,0 0 0 0 0,0 0 0 0 0,-1 0 1 0 0,1 0-1 0 0,0 1 0 0 0,0-1 0 0 0,0 0 0 0 0,-1 0 0 0 0,1 0 0 0 0,0 0 0 0 0,0 0 0 0 0,-1 0 0 0 0,1 0 0 0 0,0 1 0 0 0,0-1 0 0 0,-1 0 0 0 0,1 0 0 0 0,0 0 0 0 0,0 0 0 0 0,-1 0 0 0 0,1 0 0 0 0,0 0 0 0 0,0 0 0 0 0,0 0 0 0 0,-1 0 0 0 0,1-1 0 0 0,0 1 0 0 0,-1 0 0 0 0,0 0 13 0 0,-1 0 0 0 0,1 0 0 0 0,0 0-1 0 0,-1-1 1 0 0,1 1 0 0 0,0 0 0 0 0,-1-1 0 0 0,1 1-1 0 0,0-1 1 0 0,0 1 0 0 0,-1-1 0 0 0,1 0-1 0 0,-1 0 1 0 0,2 1-12 0 0,0-1 0 0 0,0 1 0 0 0,-1 0 0 0 0,1 0 0 0 0,0 0 0 0 0,0 0 1 0 0,0 0-1 0 0,0-1 0 0 0,-1 1 0 0 0,1 0 0 0 0,0 0 0 0 0,0 0 0 0 0,0 0 0 0 0,-1 0 0 0 0,1 0 0 0 0,0 0 0 0 0,0 0 0 0 0,-1 0 0 0 0,1 0 0 0 0,0 0 0 0 0,0 0 0 0 0,0 0 1 0 0,-1 0-1 0 0,1 0 0 0 0,0 0 0 0 0,0 0 0 0 0,-1 0 0 0 0,1 0 0 0 0,0 0 0 0 0,0 0 0 0 0,-1 1 0 0 0,-9 5 107 0 0,-8 6-14 0 0,17-13-300 0 0,0 1 0 0 0,0-1-1 0 0,-1 1 1 0 0,1-1 0 0 0,0 1-1 0 0,0-1 1 0 0,0 0 0 0 0,0 0 0 0 0,-2-1-1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21 5728 0 0,'-6'-3'12594'0'0,"-2"0"-10845"0"0,6 4-1641 0 0,0 0-1 0 0,1 0 1 0 0,-1 0-1 0 0,0 0 1 0 0,0 0 0 0 0,1 0-1 0 0,-1 1 1 0 0,0-1-1 0 0,1 0 1 0 0,0 1-1 0 0,-1 0 1 0 0,1-1-1 0 0,0 1 1 0 0,0 0-1 0 0,0-1 1 0 0,-1 3-1 0 0,0-1 74 0 0,0 0 0 0 0,1 1 0 0 0,-1-1 0 0 0,1 0 0 0 0,0 1 0 0 0,0-1 0 0 0,0 1-1 0 0,0 5 1 0 0,1-7-184 0 0,0 0 0 0 0,0 0 0 0 0,0 0 0 0 0,1 0 0 0 0,-1 0 0 0 0,1-1 0 0 0,-1 1 0 0 0,1 0 0 0 0,0 0 0 0 0,0 0 0 0 0,0 0 0 0 0,0-1 0 0 0,0 1 0 0 0,0 0 0 0 0,0-1 0 0 0,1 1 0 0 0,1 2 0 0 0,0-2-7 0 0,0 0 0 0 0,0 0 0 0 0,0 0 0 0 0,0-1 0 0 0,0 1 0 0 0,0-1 0 0 0,0 1 0 0 0,0-1 0 0 0,0 0 0 0 0,4 0 0 0 0,-3 0 6 0 0,0 0 1 0 0,0-1-1 0 0,1 1 0 0 0,-1-1 1 0 0,0 0-1 0 0,0 0 0 0 0,0 0 0 0 0,0-1 1 0 0,1 0-1 0 0,-1 0 0 0 0,0 0 1 0 0,0 0-1 0 0,0 0 0 0 0,-1-1 1 0 0,1 0-1 0 0,0 0 0 0 0,6-3 1 0 0,-9 3 20 0 0,1 1 1 0 0,0-1-1 0 0,-1 1 1 0 0,0-1-1 0 0,1 0 1 0 0,-1 1-1 0 0,0-1 1 0 0,1 0-1 0 0,-1 0 1 0 0,0 0-1 0 0,-1 0 1 0 0,1 0 0 0 0,0 0-1 0 0,0 0 1 0 0,-1 0-1 0 0,1 0 1 0 0,-1 0-1 0 0,0 0 1 0 0,0-1-1 0 0,0 1 1 0 0,0 0-1 0 0,0 0 1 0 0,0 0-1 0 0,0 0 1 0 0,-1-1-1 0 0,1 1 1 0 0,-1 0-1 0 0,1 0 1 0 0,-1 0 0 0 0,0 0-1 0 0,0 0 1 0 0,0 0-1 0 0,0 0 1 0 0,0 1-1 0 0,-1-1 1 0 0,1 0-1 0 0,-2-2 1 0 0,-1 1 44 0 0,1-1 1 0 0,0 1 0 0 0,-1 0 0 0 0,0 0-1 0 0,1 0 1 0 0,-1 1 0 0 0,0-1-1 0 0,-1 1 1 0 0,1 0 0 0 0,0 0-1 0 0,-1 0 1 0 0,1 1 0 0 0,-1 0-1 0 0,1 0 1 0 0,-1 0 0 0 0,-7-1 0 0 0,2 3-989 0 0,4 3-3955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9824 0 0,'0'0'289'0'0,"11"20"3860"0"0,43 49 1045 0 0,-41-55-4938 0 0,-1 1-1 0 0,-1 0 1 0 0,0 1-1 0 0,0 0 1 0 0,-2 1-1 0 0,12 28 1 0 0,-17-34-107 0 0,0 1 0 0 0,-1 0 1 0 0,0 0-1 0 0,-1 0 1 0 0,1 23-1 0 0,-3-31-76 0 0,0 0 0 0 0,-1-1-1 0 0,1 1 1 0 0,-1-1 0 0 0,0 1 0 0 0,1-1 0 0 0,-1 1 0 0 0,-1-1 0 0 0,1 0-1 0 0,-1 1 1 0 0,1-1 0 0 0,-1 0 0 0 0,0 0 0 0 0,0 0 0 0 0,0 0-1 0 0,0 0 1 0 0,-1-1 0 0 0,1 1 0 0 0,-1-1 0 0 0,0 1 0 0 0,1-1-1 0 0,-1 0 1 0 0,0 0 0 0 0,-5 2 0 0 0,5-2-78 0 0,1-1 1 0 0,-1 0-1 0 0,0 0 1 0 0,1 0-1 0 0,-1 0 1 0 0,0-1-1 0 0,0 1 1 0 0,0-1-1 0 0,1 1 0 0 0,-1-1 1 0 0,0 0-1 0 0,0 0 1 0 0,0 0-1 0 0,0-1 1 0 0,1 1-1 0 0,-7-2 1 0 0,8 1-10 0 0,-1 0 1 0 0,0 0-1 0 0,0 0 1 0 0,0-1-1 0 0,0 1 1 0 0,1 0-1 0 0,-1-1 1 0 0,0 1 0 0 0,1-1-1 0 0,0 1 1 0 0,-1-1-1 0 0,1 0 1 0 0,0 0-1 0 0,0 0 1 0 0,0 1-1 0 0,0-1 1 0 0,0 0 0 0 0,0 0-1 0 0,0 0 1 0 0,1-1-1 0 0,-1 1 1 0 0,0-4-1 0 0,0-8 23 0 0,0-1 0 0 0,1 1 0 0 0,0 0-1 0 0,1 0 1 0 0,0-1 0 0 0,1 1 0 0 0,6-19 0 0 0,36-94 132 0 0,-34 101-111 0 0,-6 17 118 0 0,32-97-2466 0 0,-35 104 2294 0 0,0 1 0 0 0,0-1 0 0 0,0 0-1 0 0,0 1 1 0 0,0-1 0 0 0,1 1 0 0 0,-1 0-1 0 0,0-1 1 0 0,1 1 0 0 0,-1 0 0 0 0,0 0-1 0 0,1 0 1 0 0,0 0 0 0 0,-1 0 0 0 0,1 0-1 0 0,0 0 1 0 0,-1 0 0 0 0,1 1 0 0 0,0-1 0 0 0,0 1-1 0 0,0-1 1 0 0,-1 1 0 0 0,1 0 0 0 0,0-1-1 0 0,0 1 1 0 0,0 0 0 0 0,0 0 0 0 0,0 1-1 0 0,0-1 1 0 0,-1 0 0 0 0,1 1 0 0 0,3 0-1 0 0,-4 0 146 0 0,0 1 1 0 0,0-1-1 0 0,0 1 0 0 0,1-1 0 0 0,-2 1 0 0 0,1-1 0 0 0,0 1 0 0 0,0 0 0 0 0,0 0 0 0 0,-1-1 0 0 0,1 1 0 0 0,-1 0 0 0 0,1 0 0 0 0,-1 0 0 0 0,0 2 0 0 0,4 11 196 0 0,-3-13-311 0 0,0 1 0 0 0,1 0 0 0 0,-1-1 1 0 0,1 0-1 0 0,-1 1 0 0 0,1-1 1 0 0,0 0-1 0 0,-1 0 0 0 0,1 0 0 0 0,0 0 1 0 0,0 0-1 0 0,1 0 0 0 0,-1-1 1 0 0,0 1-1 0 0,1-1 0 0 0,-1 0 0 0 0,1 1 1 0 0,-1-1-1 0 0,1 0 0 0 0,-1 0 1 0 0,1-1-1 0 0,0 1 0 0 0,4 0 0 0 0,-3-1-659 0 0,-1 0-1 0 0,1 0 0 0 0,-1-1 0 0 0,0 1 0 0 0,1-1 0 0 0,-1 0 1 0 0,7-2-1 0 0,0-1-1642 0 0,1 0-21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12 15144 0 0,'-2'1'213'0'0,"0"-1"1"0"0,0 1 0 0 0,0-1 0 0 0,0 1-1 0 0,0 0 1 0 0,0 0 0 0 0,1 0 0 0 0,-1 0-1 0 0,0 0 1 0 0,0 0 0 0 0,1 0 0 0 0,-1 1-1 0 0,-2 2 1 0 0,2-2 163 0 0,-1 0 0 0 0,1 1 0 0 0,0-1 0 0 0,0 1 0 0 0,1-1 0 0 0,-1 1 0 0 0,0 0 0 0 0,-1 4 0 0 0,3-6-335 0 0,0 0 0 0 0,0 0 1 0 0,-1 0-1 0 0,1 0 0 0 0,0 0 0 0 0,0 0 1 0 0,0 0-1 0 0,0 0 0 0 0,0 0 1 0 0,1 0-1 0 0,-1 0 0 0 0,0 0 0 0 0,0 0 1 0 0,1 0-1 0 0,-1 0 0 0 0,1 0 1 0 0,-1 0-1 0 0,1 0 0 0 0,-1 0 1 0 0,2 1-1 0 0,-1 0-23 0 0,1-1 0 0 0,0 1 1 0 0,-1-1-1 0 0,1 1 0 0 0,0-1 0 0 0,0 1 1 0 0,0-1-1 0 0,0 0 0 0 0,2 1 1 0 0,-1-1 66 0 0,0 0 0 0 0,0 1 0 0 0,0-2 0 0 0,1 1 0 0 0,-1 0 0 0 0,0 0 0 0 0,0-1 1 0 0,0 0-1 0 0,0 0 0 0 0,1 0 0 0 0,-1 0 0 0 0,0 0 0 0 0,6-2 0 0 0,-8 2-58 0 0,1-1 0 0 0,-1 0-1 0 0,1 0 1 0 0,-1 0-1 0 0,1 0 1 0 0,-1 0 0 0 0,0 0-1 0 0,1 0 1 0 0,-1-1 0 0 0,0 1-1 0 0,0 0 1 0 0,0-1-1 0 0,0 1 1 0 0,0-1 0 0 0,0 1-1 0 0,0-1 1 0 0,-1 0 0 0 0,1 1-1 0 0,0-1 1 0 0,-1 0-1 0 0,0 1 1 0 0,1-1 0 0 0,-1 0-1 0 0,0 0 1 0 0,0 1 0 0 0,0-1-1 0 0,0-3 1 0 0,0 2-1 0 0,0 0 0 0 0,-1 0 0 0 0,1 0 0 0 0,-1 0 0 0 0,0 0 0 0 0,0 0 0 0 0,0 0 0 0 0,0 0 0 0 0,-1 0 0 0 0,1 1 0 0 0,-1-1 0 0 0,1 0 0 0 0,-1 1 0 0 0,0 0 0 0 0,-3-3 0 0 0,4 4-82 0 0,1 0 1 0 0,-1 0 0 0 0,0 1 0 0 0,0-1 0 0 0,0 1-1 0 0,0-1 1 0 0,0 1 0 0 0,0-1 0 0 0,0 1 0 0 0,0-1 0 0 0,0 1-1 0 0,0 0 1 0 0,0-1 0 0 0,-3 1 0 0 0,-8 3-3244 0 0,9-2 1323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15408 0 0,'0'0'348'0'0,"22"6"2170"0"0,20-3 1560 0 0,-15-7-7773 0 0,-24-1 22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18055 0 0,'0'0'2072'0'0,"14"13"-226"0"0,38 59-729 0 0,-51-71-1063 0 0,0 1 1 0 0,0-1-1 0 0,0 0 1 0 0,0 1-1 0 0,1-1 1 0 0,-1 0-1 0 0,0 0 1 0 0,1 0-1 0 0,-1 0 0 0 0,3 1 1 0 0,-4-2-36 0 0,0 0 1 0 0,1 0-1 0 0,-1 0 1 0 0,0 0 0 0 0,1 0-1 0 0,-1 0 1 0 0,0 0-1 0 0,1 0 1 0 0,-1 0-1 0 0,0 0 1 0 0,1 0-1 0 0,-1 0 1 0 0,0 0-1 0 0,1-1 1 0 0,-1 1-1 0 0,0 0 1 0 0,0 0-1 0 0,1 0 1 0 0,-1 0-1 0 0,0-1 1 0 0,0 1-1 0 0,1 0 1 0 0,6-13-53 0 0,0-4 60 0 0,-2 0 0 0 0,6-30 0 0 0,-8 32-399 0 0,-3 14-736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0.0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91 12787 0 0,'-3'1'5676'0'0,"17"-10"-4407"0"0,-3 3-1114 0 0,-1-2-1 0 0,14-11 1 0 0,-18 14-321 0 0,0-1 0 0 0,0 1 1 0 0,1 1-1 0 0,-1-1 0 0 0,1 1 0 0 0,0 0 1 0 0,0 1-1 0 0,0 0 0 0 0,11-4 1 0 0,-5 5-5509 0 0,-11 1 3979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12688 0 0,'0'0'740'0'0,"-6"18"4266"0"0,5-14-4735 0 0,1-1 1 0 0,0 1-1 0 0,0-1 0 0 0,0 1 0 0 0,0-1 0 0 0,1 1 1 0 0,-1-1-1 0 0,1 0 0 0 0,0 1 0 0 0,0-1 0 0 0,0 0 1 0 0,0 0-1 0 0,0 1 0 0 0,1-1 0 0 0,0 0 0 0 0,0 0 1 0 0,-1-1-1 0 0,2 1 0 0 0,-1 0 0 0 0,4 3 1 0 0,-5-4-308 0 0,1-1 1 0 0,0 0-1 0 0,-1 1 1 0 0,1-1-1 0 0,0 0 1 0 0,0 0-1 0 0,0 0 1 0 0,0 0-1 0 0,0 0 1 0 0,1 0-1 0 0,-1-1 0 0 0,0 1 1 0 0,0-1-1 0 0,0 0 1 0 0,0 1-1 0 0,1-1 1 0 0,-1 0-1 0 0,0 0 1 0 0,0 0-1 0 0,1-1 1 0 0,-1 1-1 0 0,0-1 1 0 0,0 1-1 0 0,0-1 1 0 0,0 1-1 0 0,1-1 1 0 0,-1 0-1 0 0,0 0 1 0 0,-1 0-1 0 0,1 0 1 0 0,0-1-1 0 0,3-1 1 0 0,6-10-4754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15632 0 0,'0'0'344'0'0,"-3"0"1031"0"0,3 2-2366 0 0,-1 0 1214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18055 0 0,'0'0'1804'0'0,"-2"14"-1173"0"0,5 8 258 0 0,7 24 0 0 0,-6-30-694 0 0,-1 0 0 0 0,0 0-1 0 0,1 26 1 0 0,-4-19-157 0 0,-1-8-23 0 0,1-1 0 0 0,1 0 0 0 0,0 1-1 0 0,4 18 1 0 0,-4-31-400 0 0,-1-1 0 0 0,1 1 0 0 0,0 0 0 0 0,-1-1 0 0 0,1 1-1 0 0,0 0 1 0 0,0-1 0 0 0,0 1 0 0 0,0-1 0 0 0,1 1 0 0 0,-1-1-1 0 0,0 1 1 0 0,1-1 0 0 0,-1 0 0 0 0,1 0 0 0 0,-1 0 0 0 0,1 0 0 0 0,-1 0-1 0 0,1 0 1 0 0,0 0 0 0 0,-1-1 0 0 0,1 1 0 0 0,3 0 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13272 0 0,'0'0'1800'0'0,"19"-4"1221"0"0,14 4-3648 0 0,-26 0-423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27 14600 0 0,'-3'1'381'0'0,"-1"-1"0"0"0,1 0 1 0 0,-1 1-1 0 0,1 0 1 0 0,0-1-1 0 0,-1 1 1 0 0,1 1-1 0 0,0-1 1 0 0,0 0-1 0 0,-4 3 0 0 0,6-3-287 0 0,0-1 0 0 0,0 1 0 0 0,0-1 0 0 0,1 1 0 0 0,-1 0 0 0 0,0-1-1 0 0,1 1 1 0 0,-1 0 0 0 0,0-1 0 0 0,1 1 0 0 0,-1 0 0 0 0,1 0 0 0 0,-1 0-1 0 0,1-1 1 0 0,0 1 0 0 0,-1 0 0 0 0,1 0 0 0 0,0 0 0 0 0,0 0 0 0 0,-1 0-1 0 0,1 0 1 0 0,0 0 0 0 0,0 0 0 0 0,0 0 0 0 0,0 0 0 0 0,0-1 0 0 0,0 1-1 0 0,0 0 1 0 0,1 0 0 0 0,-1 0 0 0 0,0 0 0 0 0,0 0 0 0 0,1 0 0 0 0,-1 0-1 0 0,1 0 1 0 0,-1-1 0 0 0,1 1 0 0 0,-1 0 0 0 0,1 0 0 0 0,-1-1 0 0 0,1 1-1 0 0,1 1 1 0 0,0 0-88 0 0,0 0-1 0 0,1 0 1 0 0,-1 0-1 0 0,1 0 1 0 0,0 0-1 0 0,0-1 1 0 0,0 1-1 0 0,-1-1 1 0 0,1 0-1 0 0,0 0 1 0 0,1 0-1 0 0,-1 0 1 0 0,0-1-1 0 0,4 1 1 0 0,-3 0 5 0 0,1 0 0 0 0,0-1 0 0 0,-1 0 0 0 0,1 0 0 0 0,0-1 0 0 0,0 1 0 0 0,-1-1 0 0 0,9-2 0 0 0,-11 2 5 0 0,0 1-1 0 0,-1-1 1 0 0,1 0 0 0 0,-1 0 0 0 0,1 0 0 0 0,-1 0 0 0 0,1 0 0 0 0,-1 0 0 0 0,0 0-1 0 0,1 0 1 0 0,-1-1 0 0 0,0 1 0 0 0,0 0 0 0 0,0-1 0 0 0,0 1 0 0 0,0-1 0 0 0,0 1-1 0 0,-1-1 1 0 0,1 0 0 0 0,0 1 0 0 0,-1-1 0 0 0,1 0 0 0 0,-1 1 0 0 0,0-1 0 0 0,1 0-1 0 0,-1 0 1 0 0,0 1 0 0 0,0-1 0 0 0,0 0 0 0 0,0 0 0 0 0,-1 1 0 0 0,1-1-1 0 0,0 0 1 0 0,-1 0 0 0 0,0-1 0 0 0,0 0-4 0 0,0 1 0 0 0,1 0 0 0 0,-1 0 0 0 0,-1 0 0 0 0,1 0 0 0 0,0 0 0 0 0,0 0 0 0 0,-1 0 0 0 0,1 0 0 0 0,-1 0 0 0 0,1 1 0 0 0,-1-1 0 0 0,0 1 0 0 0,0-1 0 0 0,0 1 0 0 0,0 0 0 0 0,0-1 0 0 0,0 1 0 0 0,0 0 0 0 0,0 0 0 0 0,0 1 1 0 0,-1-1-1 0 0,1 0 0 0 0,0 1 0 0 0,0-1 0 0 0,-4 1 0 0 0,-14 2-3202 0 0,15-2 1326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18455 0 0,'0'0'1852'0'0,"3"18"-552"0"0,-3-14-994 0 0,-1 0-188 0 0,1 1 0 0 0,0-1 0 0 0,0 0 1 0 0,1 0-1 0 0,-1 0 0 0 0,1 0 0 0 0,0 0 0 0 0,0 0 1 0 0,0 0-1 0 0,1-1 0 0 0,2 7 0 0 0,-4-10-118 0 0,0 0 0 0 0,0 0-1 0 0,0 0 1 0 0,1 1 0 0 0,-1-1 0 0 0,0 0-1 0 0,0 0 1 0 0,0 0 0 0 0,1 0-1 0 0,-1 1 1 0 0,0-1 0 0 0,0 0 0 0 0,1 0-1 0 0,-1 0 1 0 0,0 0 0 0 0,0 0-1 0 0,1 0 1 0 0,-1 0 0 0 0,0 0 0 0 0,1 0-1 0 0,-1 0 1 0 0,0 0 0 0 0,0 0-1 0 0,1 0 1 0 0,-1 0 0 0 0,0 0 0 0 0,0 0-1 0 0,1 0 1 0 0,-1 0 0 0 0,1 0 0 0 0,8-8-137 0 0,5-12-182 0 0,-13 18 299 0 0,2-3-83 0 0,13-19-109 0 0,-15 23 193 0 0,0 0 0 0 0,0 0 0 0 0,0 0 0 0 0,0 0 0 0 0,0 0 0 0 0,0 0 0 0 0,0 1 1 0 0,0-1-1 0 0,0 0 0 0 0,0 1 0 0 0,0-1 0 0 0,1 0 0 0 0,-1 1 0 0 0,0 0 0 0 0,0-1 0 0 0,1 1 0 0 0,1-1 0 0 0,-2 2 17 0 0,-1-1 0 0 0,1 0-1 0 0,0 0 1 0 0,-1 1 0 0 0,1-1-1 0 0,-1 0 1 0 0,1 1 0 0 0,-1-1-1 0 0,1 1 1 0 0,-1-1 0 0 0,1 1 0 0 0,-1-1-1 0 0,0 1 1 0 0,1-1 0 0 0,-1 1-1 0 0,1-1 1 0 0,-1 1 0 0 0,0-1-1 0 0,0 1 1 0 0,1-1 0 0 0,-1 1-1 0 0,0 0 1 0 0,0-1 0 0 0,0 2-1 0 0,6 20 181 0 0,-5-15-50 0 0,1 1-6 0 0,-1-3-90 0 0,0 0-1 0 0,0 0 0 0 0,0 0 1 0 0,1-1-1 0 0,0 1 1 0 0,0 0-1 0 0,1-1 1 0 0,-1 1-1 0 0,6 6 0 0 0,-6-10-1261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80 14784 0 0,'0'0'858'0'0,"20"-1"267"0"0,-12-1-675 0 0,0 0-1 0 0,-1-1 0 0 0,1 0 0 0 0,7-4 0 0 0,-13 6-398 0 0,-1 0-1 0 0,1 0 0 0 0,-1 1 1 0 0,1-1-1 0 0,-1 0 0 0 0,0 0 1 0 0,0 0-1 0 0,1-1 1 0 0,-1 1-1 0 0,0 0 0 0 0,0 0 1 0 0,0-1-1 0 0,0 1 0 0 0,-1 0 1 0 0,1-1-1 0 0,0 1 0 0 0,0-1 1 0 0,-1 1-1 0 0,1-1 0 0 0,-1 1 1 0 0,1-1-1 0 0,-1 1 1 0 0,0-1-1 0 0,0 0 0 0 0,0 1 1 0 0,0-1-1 0 0,0-2 0 0 0,0 2-10 0 0,0 1-1 0 0,-1 0 0 0 0,1 0 0 0 0,-1 0 0 0 0,1 0 0 0 0,-1 0 0 0 0,0-1 0 0 0,1 1 0 0 0,-1 0 1 0 0,0 0-1 0 0,0 1 0 0 0,0-1 0 0 0,0 0 0 0 0,0 0 0 0 0,0 0 0 0 0,0 0 0 0 0,0 1 1 0 0,0-1-1 0 0,0 0 0 0 0,0 1 0 0 0,0-1 0 0 0,0 1 0 0 0,0 0 0 0 0,-1-1 0 0 0,1 1 1 0 0,0 0-1 0 0,0 0 0 0 0,-1-1 0 0 0,1 1 0 0 0,0 0 0 0 0,0 0 0 0 0,-1 0 0 0 0,-1 1 1 0 0,0-1 38 0 0,0 1 1 0 0,0-1 0 0 0,1 1 0 0 0,-1-1 0 0 0,0 1 0 0 0,0 0 0 0 0,1 0 0 0 0,-1 0 0 0 0,0 1-1 0 0,1-1 1 0 0,-1 1 0 0 0,1-1 0 0 0,-3 4 0 0 0,1-2-55 0 0,1 1-1 0 0,1 0 1 0 0,-1-1 0 0 0,0 1-1 0 0,1 0 1 0 0,0 1-1 0 0,0-1 1 0 0,0 0 0 0 0,1 1-1 0 0,-1-1 1 0 0,1 1 0 0 0,0-1-1 0 0,0 1 1 0 0,0 5 0 0 0,1-7-13 0 0,0-1 1 0 0,0 1-1 0 0,1 0 1 0 0,-1 0 0 0 0,0-1-1 0 0,1 1 1 0 0,0 0 0 0 0,0-1-1 0 0,0 1 1 0 0,0 0 0 0 0,0-1-1 0 0,0 1 1 0 0,1-1-1 0 0,-1 0 1 0 0,1 1 0 0 0,0-1-1 0 0,-1 0 1 0 0,1 0 0 0 0,0 0-1 0 0,0 0 1 0 0,1 0-1 0 0,-1-1 1 0 0,0 1 0 0 0,4 2-1 0 0,2 0-797 0 0,1 0-1 0 0,-1-1 1 0 0,1 0-1 0 0,-1 0 1 0 0,1-1 0 0 0,13 2-1 0 0,-13-4-5907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20063 0 0,'0'0'1171'0'0,"13"12"1098"0"0,46 63-2677 0 0,-45-56 54 0 0,-10-9-6179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17503 0 0,'0'0'858'0'0,"15"-15"204"0"0,88-49 2674 0 0,-66 43-5428 0 0,-30 17 760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 18631 0 0,'0'0'422'0'0,"-17"-9"1183"0"0,14 9-1449 0 0,-1-1 1 0 0,1 0-1 0 0,0 1 0 0 0,-1 0 0 0 0,1 0 1 0 0,-1 0-1 0 0,1 0 0 0 0,0 1 1 0 0,-1-1-1 0 0,1 1 0 0 0,0 0 0 0 0,-1 0 1 0 0,1 0-1 0 0,0 0 0 0 0,0 0 1 0 0,0 1-1 0 0,0 0 0 0 0,0-1 0 0 0,0 1 1 0 0,0 0-1 0 0,-2 3 0 0 0,3-3-110 0 0,0-1 0 0 0,0 1 0 0 0,0 0 0 0 0,1-1 0 0 0,-1 1 0 0 0,1 0 0 0 0,-1 0 0 0 0,1 0 0 0 0,0 0 0 0 0,0 0 0 0 0,0 0 0 0 0,0 1 0 0 0,0-1 0 0 0,0 0 0 0 0,1 0 0 0 0,-1 1 0 0 0,1-1 0 0 0,0 0 0 0 0,-1 1 0 0 0,1-1 0 0 0,0 1 0 0 0,0-1-1 0 0,1 0 1 0 0,-1 1 0 0 0,0-1 0 0 0,1 0 0 0 0,-1 1 0 0 0,1-1 0 0 0,0 0 0 0 0,0 0 0 0 0,1 3 0 0 0,0-3-104 0 0,0 1 1 0 0,0-1-1 0 0,0 0 0 0 0,1 0 0 0 0,-1 1 0 0 0,1-1 0 0 0,-1-1 0 0 0,1 1 1 0 0,0 0-1 0 0,0-1 0 0 0,0 1 0 0 0,0-1 0 0 0,0 0 0 0 0,0 0 1 0 0,5 1-1 0 0,-1 0-194 0 0,0-1 1 0 0,0 0-1 0 0,0-1 1 0 0,0 1-1 0 0,15-2 1 0 0,-17 0-300 0 0,-1 0 0 0 0,1-1 1 0 0,-1 1-1 0 0,1-1 0 0 0,-1 0 1 0 0,0 0-1 0 0,1 0 0 0 0,-1-1 1 0 0,0 0-1 0 0,-1 1 0 0 0,7-7 1 0 0,2-2-1255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0.7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135 21 12099 0 0,'-5'-6'1047'0'0,"4"5"-887"0"0,0 0 0 0 0,0-1 0 0 0,0 1 0 0 0,0 0 0 0 0,0 0 0 0 0,0 0 1 0 0,0 1-1 0 0,-1-1 0 0 0,1 0 0 0 0,0 0 0 0 0,0 1 0 0 0,-1-1 1 0 0,1 0-1 0 0,-1 1 0 0 0,1 0 0 0 0,0-1 0 0 0,-1 1 0 0 0,1 0 0 0 0,-1 0 1 0 0,1-1-1 0 0,-3 1 0 0 0,0 1 42 0 0,-1-1-1 0 0,1 1 1 0 0,0 0 0 0 0,0 0-1 0 0,0 0 1 0 0,0 1 0 0 0,0-1-1 0 0,1 1 1 0 0,-1 0-1 0 0,0 0 1 0 0,1 0 0 0 0,-1 0-1 0 0,1 1 1 0 0,0 0 0 0 0,0-1-1 0 0,0 1 1 0 0,0 0 0 0 0,0 1-1 0 0,1-1 1 0 0,-1 0 0 0 0,1 1-1 0 0,0-1 1 0 0,0 1 0 0 0,0 0-1 0 0,-2 7 1 0 0,1-4-187 0 0,1 0-1 0 0,-1 0 0 0 0,2 0 1 0 0,-1 1-1 0 0,1-1 1 0 0,0 1-1 0 0,0-1 0 0 0,1 1 1 0 0,0-1-1 0 0,1 1 1 0 0,-1-1-1 0 0,1 1 1 0 0,4 11-1 0 0,-4-16-19 0 0,0 0-1 0 0,1 0 1 0 0,-1 0-1 0 0,1 0 1 0 0,0 0 0 0 0,-1 0-1 0 0,1 0 1 0 0,1-1-1 0 0,-1 1 1 0 0,0-1-1 0 0,1 0 1 0 0,-1 1 0 0 0,4 1-1 0 0,-4-3 28 0 0,-1 0-1 0 0,1 0 0 0 0,0 0 1 0 0,0 0-1 0 0,0-1 1 0 0,0 1-1 0 0,0-1 0 0 0,0 1 1 0 0,1-1-1 0 0,-1 0 0 0 0,0 1 1 0 0,0-1-1 0 0,0 0 1 0 0,0 0-1 0 0,0-1 0 0 0,0 1 1 0 0,0 0-1 0 0,0-1 1 0 0,1 1-1 0 0,-1-1 0 0 0,3-2 1 0 0,10-5 23 0 0,-1-1 0 0 0,0 0 1 0 0,-1-1-1 0 0,0-1 1 0 0,19-20-1 0 0,-28 26-281 0 0,2-3-1017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11944 0 0,'0'0'696'0'0,"6"17"1377"0"0,12 42 3432 0 0,-10-37-5138 0 0,-1 0-1 0 0,-1 1 1 0 0,-1 0 0 0 0,-1-1-1 0 0,1 33 1 0 0,-6-46-353 0 0,1-5-61 0 0,0 1-1 0 0,0-1 1 0 0,0 0 0 0 0,0 0 0 0 0,1 1 0 0 0,-1-1 0 0 0,1 0 0 0 0,2 6-1 0 0,-2-10 27 0 0,-1 1 0 0 0,0-1 0 0 0,0 0 0 0 0,0 0 0 0 0,1 0 0 0 0,-1 0 0 0 0,0 0 0 0 0,1 1 0 0 0,-1-1 0 0 0,0 0 0 0 0,0 0 0 0 0,1 0 0 0 0,-1 0 0 0 0,0 0 0 0 0,0 0 0 0 0,1 0 0 0 0,-1 0 0 0 0,0 0 0 0 0,1 0 0 0 0,-1 0 0 0 0,0 0 0 0 0,0 0 0 0 0,1 0 0 0 0,-1 0 0 0 0,0-1 0 0 0,0 1 0 0 0,1 0 0 0 0,-1 0 0 0 0,0 0 0 0 0,0 0 0 0 0,1 0 0 0 0,-1-1 0 0 0,0 1 0 0 0,0 0 0 0 0,1 0 0 0 0,-1 0 0 0 0,0-1 0 0 0,0 1 0 0 0,0 0 0 0 0,13-13-19 0 0,-10 9 24 0 0,9-11 20 0 0,-11 13 33 0 0,0-1 0 0 0,1 1 0 0 0,-1 0 0 0 0,1 0 0 0 0,0 0 0 0 0,0 0 0 0 0,0 0 0 0 0,0 0 1 0 0,0 1-1 0 0,0-1 0 0 0,0 0 0 0 0,0 1 0 0 0,3-2 0 0 0,-4 4 31 0 0,0-1 1 0 0,0 0-1 0 0,0 1 1 0 0,0-1-1 0 0,0 1 0 0 0,0-1 1 0 0,0 1-1 0 0,0-1 1 0 0,-1 1-1 0 0,1-1 1 0 0,0 1-1 0 0,0 0 0 0 0,-1 0 1 0 0,1-1-1 0 0,0 1 1 0 0,-1 0-1 0 0,1 0 0 0 0,-1 0 1 0 0,1 0-1 0 0,0 1 1 0 0,10 21 1211 0 0,-9-19-2346 0 0,0 1 1 0 0,0-1-1 0 0,0 0 0 0 0,6 8 0 0 0,-6-10-565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 17711 0 0,'0'0'399'0'0,"-12"8"1309"0"0,11-6-1643 0 0,0 0 0 0 0,0 0 0 0 0,0 0 0 0 0,0-1 0 0 0,0 1 0 0 0,0 0-1 0 0,0 0 1 0 0,1 0 0 0 0,-1 0 0 0 0,1 1 0 0 0,0-1 0 0 0,-1 0 0 0 0,1 0 0 0 0,0 0 0 0 0,0 0 0 0 0,0 0 0 0 0,1 0 0 0 0,-1 0-1 0 0,0 0 1 0 0,1 1 0 0 0,-1-1 0 0 0,1 0 0 0 0,0 0 0 0 0,0-1 0 0 0,0 1 0 0 0,0 0 0 0 0,0 0 0 0 0,0 0 0 0 0,0 0-1 0 0,1-1 1 0 0,-1 1 0 0 0,0-1 0 0 0,1 1 0 0 0,0-1 0 0 0,-1 0 0 0 0,1 1 0 0 0,0-1 0 0 0,0 0 0 0 0,-1 0 0 0 0,1 0 0 0 0,0 0-1 0 0,0 0 1 0 0,0-1 0 0 0,0 1 0 0 0,0-1 0 0 0,0 1 0 0 0,3-1 0 0 0,-1 1-7 0 0,0-1 0 0 0,-1 0-1 0 0,1 0 1 0 0,0-1 0 0 0,0 1 0 0 0,0-1-1 0 0,-1 0 1 0 0,1 0 0 0 0,0 0 0 0 0,-1 0-1 0 0,1-1 1 0 0,-1 1 0 0 0,1-1 0 0 0,-1 0 0 0 0,0 0-1 0 0,0 0 1 0 0,4-4 0 0 0,-6 5-45 0 0,1 0 0 0 0,-1 0 1 0 0,0 0-1 0 0,0-1 0 0 0,1 1 1 0 0,-1-1-1 0 0,0 1 0 0 0,0-1 1 0 0,0 1-1 0 0,-1-1 0 0 0,1 1 0 0 0,0-1 1 0 0,-1 0-1 0 0,1 0 0 0 0,-1 1 1 0 0,1-1-1 0 0,-1 0 0 0 0,0 0 1 0 0,0 1-1 0 0,0-1 0 0 0,0 0 0 0 0,0 0 1 0 0,0 0-1 0 0,0 1 0 0 0,-1-1 1 0 0,1 0-1 0 0,0 0 0 0 0,-1 1 1 0 0,0-1-1 0 0,1 0 0 0 0,-1 1 0 0 0,0-1 1 0 0,0 1-1 0 0,0-1 0 0 0,0 1 1 0 0,0-1-1 0 0,-3-2 0 0 0,3 2-40 0 0,-1 1-1 0 0,0-1 1 0 0,0 0-1 0 0,0 0 0 0 0,0 1 1 0 0,0 0-1 0 0,0-1 1 0 0,-1 1-1 0 0,1 0 1 0 0,0 0-1 0 0,-1 0 1 0 0,1 0-1 0 0,-1 0 0 0 0,1 1 1 0 0,-1-1-1 0 0,1 1 1 0 0,-6-1-1 0 0,6 1-376 0 0,0 1-1 0 0,0-1 0 0 0,0 0 1 0 0,0 1-1 0 0,0-1 1 0 0,0 1-1 0 0,0 0 0 0 0,0 0 1 0 0,1-1-1 0 0,-1 1 1 0 0,0 0-1 0 0,0 1 0 0 0,1-1 1 0 0,-4 3-1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18199 0 0,'0'0'414'0'0,"24"-5"1460"0"0,-22 4-1916 0 0,19-2 580 0 0,-8 3-3143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17999 0 0,'8'17'1968'0'0,"3"19"-878"0"0,-10-29-618 0 0,2 1-1 0 0,-1-1 1 0 0,4 8-1 0 0,-6-14-411 0 0,1-1-76 0 0,0-1 0 0 0,0 1 0 0 0,0 0 0 0 0,0 0-1 0 0,0-1 1 0 0,-1 1 0 0 0,1-1 0 0 0,0 1 0 0 0,0-1 0 0 0,0 1-1 0 0,-1-1 1 0 0,1 1 0 0 0,0-1 0 0 0,-1 0 0 0 0,1 1 0 0 0,0-1-1 0 0,-1 0 1 0 0,1-1 0 0 0,11-17-176 0 0,-9 12 143 0 0,-1 4 52 0 0,0 0-1 0 0,0 1 1 0 0,0-1-1 0 0,0 0 0 0 0,0 1 1 0 0,1 0-1 0 0,-1-1 1 0 0,4-1-1 0 0,-5 3 6 0 0,-1 1 0 0 0,1 0 0 0 0,-1-1 0 0 0,1 1-1 0 0,0 0 1 0 0,-1 0 0 0 0,1 0 0 0 0,-1-1 0 0 0,1 1 0 0 0,-1 0 0 0 0,1 0-1 0 0,0 0 1 0 0,-1 0 0 0 0,1 0 0 0 0,0 0 0 0 0,-1 0 0 0 0,1 0 0 0 0,-1 0 0 0 0,2 1-1 0 0,-1-1 14 0 0,0 1-1 0 0,-1 0 1 0 0,1-1-1 0 0,0 1 1 0 0,0-1 0 0 0,-1 1-1 0 0,1 0 1 0 0,-1 0-1 0 0,1-1 1 0 0,-1 1-1 0 0,1 0 1 0 0,-1 0-1 0 0,1 0 1 0 0,-1 0-1 0 0,1 0 1 0 0,-1 1-1 0 0,14 28 599 0 0,-3-17-1517 0 0,-11-12 541 0 0,1-1-1 0 0,-1 1 1 0 0,1-1 0 0 0,0 1-1 0 0,-1-1 1 0 0,1 0-1 0 0,0 1 1 0 0,0-1 0 0 0,-1 1-1 0 0,1-1 1 0 0,0 0 0 0 0,-1 0-1 0 0,1 0 1 0 0,2 1-1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22 17135 0 0,'0'0'388'0'0,"-18"9"1382"0"0,17-9-1680 0 0,-1 1 0 0 0,1 0 0 0 0,0 0 0 0 0,-1 0 0 0 0,1 1 0 0 0,0-1 0 0 0,0 0 0 0 0,0 0 0 0 0,0 1 0 0 0,0-1 0 0 0,0 1 0 0 0,0-1 0 0 0,0 1 0 0 0,0-1 0 0 0,1 1 0 0 0,-1-1 0 0 0,1 1 0 0 0,-1 0 0 0 0,1-1 0 0 0,0 1 0 0 0,-1 0 1 0 0,1-1-1 0 0,0 1 0 0 0,0 0 0 0 0,0-1 0 0 0,0 1 0 0 0,1 0 0 0 0,-1-1 0 0 0,0 1 0 0 0,1 0 0 0 0,-1-1 0 0 0,2 3 0 0 0,-1-2-83 0 0,0 0 0 0 0,0-1-1 0 0,0 1 1 0 0,0-1 0 0 0,1 1 0 0 0,-1-1 0 0 0,0 1 0 0 0,1-1-1 0 0,-1 0 1 0 0,1 0 0 0 0,0 0 0 0 0,-1 0 0 0 0,1 0 0 0 0,0 0-1 0 0,0 0 1 0 0,-1-1 0 0 0,1 1 0 0 0,0 0 0 0 0,0-1 0 0 0,0 0-1 0 0,0 1 1 0 0,0-1 0 0 0,0 0 0 0 0,0 0 0 0 0,0 0 0 0 0,0 0-1 0 0,3-1 1 0 0,-1 0 24 0 0,0 0-1 0 0,-1-1 1 0 0,0 1-1 0 0,1-1 0 0 0,-1 0 1 0 0,0 0-1 0 0,0 0 0 0 0,0 0 1 0 0,0 0-1 0 0,0-1 1 0 0,0 1-1 0 0,-1-1 0 0 0,1 0 1 0 0,2-5-1 0 0,-3 7-11 0 0,-1-1 0 0 0,0 0-1 0 0,0 0 1 0 0,0 1 0 0 0,0-1-1 0 0,0 0 1 0 0,0 0 0 0 0,0 0-1 0 0,-1 0 1 0 0,1 0 0 0 0,-1 0-1 0 0,1-1 1 0 0,-1 1 0 0 0,0 0-1 0 0,0 0 1 0 0,0 0 0 0 0,0 0-1 0 0,0 0 1 0 0,0 0 0 0 0,-1-1-1 0 0,1 1 1 0 0,-1 0 0 0 0,1 0-1 0 0,-1 0 1 0 0,0 0 0 0 0,-2-3-1 0 0,3 4-54 0 0,-1 0 1 0 0,1 0-1 0 0,-1 1 0 0 0,0-1 0 0 0,1 0 1 0 0,-1 1-1 0 0,1-1 0 0 0,-1 1 0 0 0,0-1 0 0 0,0 1 1 0 0,1-1-1 0 0,-1 1 0 0 0,0-1 0 0 0,0 1 0 0 0,0 0 1 0 0,1-1-1 0 0,-1 1 0 0 0,0 0 0 0 0,0 0 0 0 0,0-1 1 0 0,0 1-1 0 0,-1 0 0 0 0,-13 5-7984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18063 0 0,'70'84'6387'0'0,"-64"-77"-6127"0"0,0 1 0 0 0,-1-1 0 0 0,0 1 0 0 0,0 0 0 0 0,3 9 0 0 0,-6-12-291 0 0,0 0-1 0 0,0 0 0 0 0,0 0 1 0 0,-1 1-1 0 0,0-1 0 0 0,0 0 1 0 0,0 1-1 0 0,-1-1 1 0 0,0 11-1 0 0,0-14 110 0 0,-1 1 1 0 0,0-1 0 0 0,1 0-1 0 0,-1 0 1 0 0,0 0-1 0 0,-1 0 1 0 0,1 0 0 0 0,0 0-1 0 0,0 0 1 0 0,-1 0-1 0 0,1-1 1 0 0,-1 1-1 0 0,0 0 1 0 0,1-1 0 0 0,-1 1-1 0 0,0-1 1 0 0,0 0-1 0 0,0 0 1 0 0,0 0 0 0 0,0 1-1 0 0,0-2 1 0 0,0 1-1 0 0,0 0 1 0 0,0 0-1 0 0,-5 0 1 0 0,2 0-170 0 0,0 0 1 0 0,0 0-1 0 0,0-1 0 0 0,0 1 0 0 0,0-1 1 0 0,0 0-1 0 0,0-1 0 0 0,-1 1 1 0 0,1-1-1 0 0,-8-2 0 0 0,11 2 35 0 0,1 0 0 0 0,-1 1 0 0 0,0-1 0 0 0,1 0 0 0 0,-1 0 0 0 0,0 0 0 0 0,1 0 0 0 0,-1-1 1 0 0,1 1-1 0 0,-1 0 0 0 0,1-1 0 0 0,0 1 0 0 0,0-1 0 0 0,0 1 0 0 0,0-1 0 0 0,0 1 0 0 0,0-1 0 0 0,-1-2 0 0 0,1 1 43 0 0,0-1 0 0 0,0 1-1 0 0,1 0 1 0 0,-1-1 0 0 0,1 1 0 0 0,0-1 0 0 0,0 1 0 0 0,0-1 0 0 0,1-5 0 0 0,1 0-296 0 0,0 1 0 0 0,0-1 0 0 0,1 0 1 0 0,1 0-1 0 0,-1 1 0 0 0,10-16 0 0 0,3 1-3313 0 0,-11 16 1940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13448 0 0,'0'0'298'0'0,"16"3"876"0"0,-7-2 21 0 0,1 1-277 0 0,-1-1 0 0 0,0-1 0 0 0,0 1 0 0 0,13-3 1 0 0,-20 2-825 0 0,-1 0 1 0 0,1 0 0 0 0,-1 0 0 0 0,1-1-1 0 0,-1 1 1 0 0,1-1 0 0 0,-1 1 0 0 0,0-1-1 0 0,1 1 1 0 0,-1-1 0 0 0,0 0 0 0 0,1 0-1 0 0,-1 1 1 0 0,0-1 0 0 0,0 0 0 0 0,0 0-1 0 0,1 0 1 0 0,-1 0 0 0 0,0-1 0 0 0,-1 1-1 0 0,1 0 1 0 0,0 0 0 0 0,0-1 0 0 0,0 1-1 0 0,-1 0 1 0 0,1-1 0 0 0,-1 1 0 0 0,1-1-1 0 0,-1 1 1 0 0,1-1 0 0 0,-1 1 0 0 0,0-1-1 0 0,0 1 1 0 0,0-2 0 0 0,0 1-91 0 0,0 1 0 0 0,0 0 0 0 0,0 0 0 0 0,0 0 1 0 0,0 0-1 0 0,0 0 0 0 0,0-1 0 0 0,-1 1 0 0 0,1 0 0 0 0,-1 0 0 0 0,1 0 1 0 0,0 0-1 0 0,-1 0 0 0 0,0 0 0 0 0,1 0 0 0 0,-1 0 0 0 0,0 0 0 0 0,1 0 0 0 0,-1 0 1 0 0,0 1-1 0 0,0-1 0 0 0,0 0 0 0 0,0 0 0 0 0,0 1 0 0 0,0-1 0 0 0,0 1 1 0 0,0-1-1 0 0,0 1 0 0 0,0-1 0 0 0,0 1 0 0 0,0-1 0 0 0,0 1 0 0 0,0 0 1 0 0,-2 0-1 0 0,0-1-26 0 0,1 1 1 0 0,0 0 0 0 0,0 0-1 0 0,0 1 1 0 0,-1-1 0 0 0,1 0 0 0 0,0 1-1 0 0,0 0 1 0 0,0-1 0 0 0,0 1-1 0 0,0 0 1 0 0,0 0 0 0 0,0 0-1 0 0,0 0 1 0 0,0 0 0 0 0,0 1 0 0 0,-1 1-1 0 0,-2 1-49 0 0,0 1-1 0 0,1 0 0 0 0,0 0 1 0 0,0 0-1 0 0,1 0 0 0 0,-1 1 1 0 0,1 0-1 0 0,0-1 0 0 0,-4 12 1 0 0,7-14 83 0 0,-1 0 1 0 0,0-1-1 0 0,1 1 0 0 0,0 0 1 0 0,0 0-1 0 0,0 0 1 0 0,0 0-1 0 0,0-1 1 0 0,0 1-1 0 0,1 0 1 0 0,-1 0-1 0 0,1 0 1 0 0,0-1-1 0 0,0 1 1 0 0,0 0-1 0 0,0-1 1 0 0,0 1-1 0 0,1-1 1 0 0,-1 1-1 0 0,1-1 1 0 0,0 0-1 0 0,0 0 1 0 0,-1 1-1 0 0,1-1 1 0 0,3 1-1 0 0,-1 1 88 0 0,0-1-1 0 0,0-1 0 0 0,0 1 1 0 0,1 0-1 0 0,-1-1 0 0 0,1 0 0 0 0,-1 0 1 0 0,1-1-1 0 0,0 1 0 0 0,0-1 1 0 0,0 0-1 0 0,0 0 0 0 0,0-1 1 0 0,0 1-1 0 0,0-1 0 0 0,0 0 1 0 0,0 0-1 0 0,9-2 0 0 0,6-2 260 0 0,-1-1 0 0 0,1-1 0 0 0,23-10-1 0 0,-34 12-429 0 0,-4 4-1319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11 326 16000 0 0,'0'0'2147'0'0,"17"-11"-943"0"0,-8 3-974 0 0,-1 0 0 0 0,-1 0 0 0 0,1-1 0 0 0,-1 1 0 0 0,-1-2 0 0 0,1 1 0 0 0,6-16 0 0 0,-8 16-213 0 0,-1-1-1 0 0,-1 1 0 0 0,0-1 0 0 0,0 1 0 0 0,-1-1 0 0 0,0 0 1 0 0,-1 0-1 0 0,0 0 0 0 0,0-15 0 0 0,-2 18 50 0 0,1 0 0 0 0,-1 0 1 0 0,0-1-1 0 0,-1 1 0 0 0,0 0 0 0 0,0 0 0 0 0,0 1 0 0 0,-1-1 1 0 0,0 0-1 0 0,0 1 0 0 0,-1 0 0 0 0,0-1 0 0 0,-8-9 0 0 0,12 15-73 0 0,-1 0 0 0 0,0 0-1 0 0,1 0 1 0 0,-1 1-1 0 0,0-1 1 0 0,1 0 0 0 0,-1 0-1 0 0,0 1 1 0 0,0-1 0 0 0,0 1-1 0 0,0-1 1 0 0,0 1-1 0 0,1-1 1 0 0,-1 1 0 0 0,0-1-1 0 0,0 1 1 0 0,0 0 0 0 0,0-1-1 0 0,0 1 1 0 0,0 0-1 0 0,0 0 1 0 0,0 0 0 0 0,-1 0-1 0 0,1 0 1 0 0,0 0 0 0 0,0 0-1 0 0,0 0 1 0 0,0 0-1 0 0,0 1 1 0 0,0-1 0 0 0,0 0-1 0 0,0 0 1 0 0,0 1 0 0 0,0-1-1 0 0,1 1 1 0 0,-1-1-1 0 0,0 1 1 0 0,0 0 0 0 0,0-1-1 0 0,0 1 1 0 0,1 0 0 0 0,-1-1-1 0 0,0 1 1 0 0,0 0-1 0 0,1 0 1 0 0,-1 0 0 0 0,1 0-1 0 0,-1 1 1 0 0,-3 4-112 0 0,0 0 1 0 0,1 1 0 0 0,1-1-1 0 0,-1 1 1 0 0,-2 11-1 0 0,0 5 9 0 0,1-1-1 0 0,1 1 0 0 0,0 32 1 0 0,11 70 96 0 0,-6-111 18 0 0,0 0-1 0 0,8 24 1 0 0,-9-34-13 0 0,0 0-1 0 0,1 0 1 0 0,-1 0 0 0 0,1-1 0 0 0,0 1 0 0 0,0-1 0 0 0,1 1 0 0 0,-1-1 0 0 0,1 1 0 0 0,0-1-1 0 0,-1 0 1 0 0,1 0 0 0 0,7 4 0 0 0,-8-6-21 0 0,1 0-1 0 0,-1 0 1 0 0,1 0 0 0 0,0 0 0 0 0,-1-1-1 0 0,1 1 1 0 0,0-1 0 0 0,-1 0-1 0 0,1 0 1 0 0,0 0 0 0 0,-1 0-1 0 0,1 0 1 0 0,0-1 0 0 0,-1 1 0 0 0,1-1-1 0 0,0 0 1 0 0,-1 1 0 0 0,1-1-1 0 0,-1 0 1 0 0,1-1 0 0 0,-1 1 0 0 0,0 0-1 0 0,1-1 1 0 0,2-1 0 0 0,0-1-28 0 0,0 0 0 0 0,0 0 1 0 0,-1-1-1 0 0,1 1 1 0 0,-1-1-1 0 0,0 0 1 0 0,0 0-1 0 0,0-1 0 0 0,3-5 1 0 0,-7 10 56 0 0,1-1 13 0 0,1-1 0 0 0,-1 1 0 0 0,0-1 0 0 0,0 0 0 0 0,0 0 0 0 0,0-3 543 0 0,-1 28 821 0 0,0-20-1341 0 0,0 0-1 0 0,1 0 1 0 0,-1 0 0 0 0,1 0-1 0 0,0 0 1 0 0,-1 0-1 0 0,1 0 1 0 0,0 0-1 0 0,0 0 1 0 0,0 0 0 0 0,0-1-1 0 0,0 1 1 0 0,1 0-1 0 0,-1-1 1 0 0,1 1-1 0 0,-1-1 1 0 0,1 1 0 0 0,-1-1-1 0 0,1 0 1 0 0,0 1-1 0 0,-1-1 1 0 0,1 0-1 0 0,0 0 1 0 0,0 0-1 0 0,2 0 1 0 0,0 0-287 0 0,-1 0 0 0 0,0 0 0 0 0,1 0 0 0 0,0-1 0 0 0,-1 0 0 0 0,1 1-1 0 0,-1-1 1 0 0,1-1 0 0 0,0 1 0 0 0,-1 0 0 0 0,1-1 0 0 0,-1 0 0 0 0,1 0 0 0 0,3-1 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17015 0 0,'0'0'1872'0'0,"2"1"-2032"0"0,1 0-56 0 0,-1 0-8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 13736 0 0,'-16'-7'1504'0'0,"14"7"-1387"0"0,0 1 0 0 0,-1-1 1 0 0,1 1-1 0 0,0-1 1 0 0,0 1-1 0 0,0 0 1 0 0,0 0-1 0 0,0 0 1 0 0,0 0-1 0 0,0 0 0 0 0,1 0 1 0 0,-1 0-1 0 0,0 0 1 0 0,0 1-1 0 0,1-1 1 0 0,-1 1-1 0 0,1 0 0 0 0,0-1 1 0 0,-1 1-1 0 0,1 0 1 0 0,0 0-1 0 0,0 0 1 0 0,0-1-1 0 0,0 1 1 0 0,0 0-1 0 0,1 1 0 0 0,-1-1 1 0 0,0 0-1 0 0,1 0 1 0 0,0 0-1 0 0,-1 0 1 0 0,1 4-1 0 0,0-4 4 0 0,-1 0-1 0 0,1 0 0 0 0,0 1 1 0 0,0-1-1 0 0,0 0 1 0 0,1 0-1 0 0,-1 1 0 0 0,0-1 1 0 0,1 0-1 0 0,-1 0 1 0 0,1 1-1 0 0,0-1 1 0 0,0 0-1 0 0,0 0 0 0 0,0 0 1 0 0,0 0-1 0 0,0 0 1 0 0,0 0-1 0 0,1-1 1 0 0,-1 1-1 0 0,1 0 0 0 0,-1-1 1 0 0,1 1-1 0 0,0-1 1 0 0,0 1-1 0 0,0-1 1 0 0,-1 0-1 0 0,1 0 0 0 0,0 0 1 0 0,1 0-1 0 0,2 1 1 0 0,-2-1-113 0 0,1-1 0 0 0,0 0 1 0 0,-1 1-1 0 0,1-2 1 0 0,0 1-1 0 0,-1 0 0 0 0,1-1 1 0 0,-1 1-1 0 0,1-1 1 0 0,0 0-1 0 0,-1-1 0 0 0,0 1 1 0 0,1 0-1 0 0,-1-1 1 0 0,0 0-1 0 0,0 0 0 0 0,0 0 1 0 0,0 0-1 0 0,5-5 1 0 0,-6 6 23 0 0,0-1 1 0 0,-1 1 0 0 0,0-1-1 0 0,1 0 1 0 0,-1 1-1 0 0,0-1 1 0 0,0 0 0 0 0,0 0-1 0 0,0 0 1 0 0,0 0 0 0 0,-1 0-1 0 0,1 0 1 0 0,0 0-1 0 0,-1 0 1 0 0,0 0 0 0 0,1 0-1 0 0,-1 0 1 0 0,0 0 0 0 0,0-1-1 0 0,0 1 1 0 0,0 0-1 0 0,-1 0 1 0 0,1 0 0 0 0,-1 0-1 0 0,1 0 1 0 0,-1 0 0 0 0,1 0-1 0 0,-1 0 1 0 0,0 0 0 0 0,0 0-1 0 0,0 0 1 0 0,0 0-1 0 0,-1 1 1 0 0,1-1 0 0 0,-2-2-1 0 0,1 2-58 0 0,0 1 0 0 0,0-1 0 0 0,0 0 0 0 0,0 1 0 0 0,0-1 0 0 0,0 1 0 0 0,0-1 0 0 0,0 1 0 0 0,-1 0 0 0 0,1 0-1 0 0,0 0 1 0 0,-1 0 0 0 0,1 1 0 0 0,-1-1 0 0 0,1 1 0 0 0,-1-1 0 0 0,0 1 0 0 0,1 0 0 0 0,-1 0 0 0 0,1 0 0 0 0,-4 0 0 0 0,4 1-351 0 0,0-1 0 0 0,0 1 1 0 0,0-1-1 0 0,0 1 0 0 0,0 0 1 0 0,0 0-1 0 0,1 0 0 0 0,-1 0 1 0 0,0 0-1 0 0,0 0 0 0 0,1 0 1 0 0,-1 1-1 0 0,0-1 0 0 0,1 0 0 0 0,-1 1 1 0 0,-1 2-1 0 0,-3 5-1541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2.7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0 12323 0 0,'-2'4'659'0'0,"-1"0"0"0"0,1 0 0 0 0,0 0 1 0 0,0 0-1 0 0,0 0 0 0 0,0 1 0 0 0,1-1 1 0 0,0 1-1 0 0,0-1 0 0 0,-1 6 0 0 0,2-5-449 0 0,0 1-1 0 0,1-1 1 0 0,-1 0 0 0 0,1 1-1 0 0,0-1 1 0 0,1 0-1 0 0,-1 1 1 0 0,4 5 0 0 0,-4-8-206 0 0,-1-1 0 0 0,1 0 0 0 0,0 1 0 0 0,0-1 0 0 0,1 0 0 0 0,-1 0 1 0 0,0 1-1 0 0,4 2 0 0 0,-5-4-54 0 0,1-1 0 0 0,-1 0 1 0 0,0 0-1 0 0,0 0 0 0 0,1 0 1 0 0,-1 0-1 0 0,0 0 0 0 0,1 1 1 0 0,-1-1-1 0 0,0 0 0 0 0,0 0 1 0 0,1 0-1 0 0,-1 0 0 0 0,0 0 0 0 0,1 0 1 0 0,-1 0-1 0 0,0 0 0 0 0,0 0 1 0 0,1-1-1 0 0,-1 1 0 0 0,0 0 1 0 0,1 0-1 0 0,-1 0 0 0 0,0 0 1 0 0,0 0-1 0 0,1 0 0 0 0,-1-1 0 0 0,11-11-3850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15736 0 0,'17'12'2138'0'0,"13"12"1947"0"0,-21-16-3856 0 0,20 14 1 0 0,-23-19-62 0 0,0 1 0 0 0,0 1 1 0 0,0-1-1 0 0,-1 1 0 0 0,1 0 0 0 0,-1 0 0 0 0,-1 1 0 0 0,7 8 1 0 0,-10-13-130 0 0,0 1 0 0 0,0 0 0 0 0,0 0-1 0 0,0 0 1 0 0,0 0 0 0 0,-1 0 0 0 0,1 0 0 0 0,-1 0 0 0 0,1 0 0 0 0,-1 0 0 0 0,0 0 0 0 0,0 0 0 0 0,1 0 0 0 0,-1 0 0 0 0,-1 0 0 0 0,1 0 0 0 0,0 0 0 0 0,-1 0 0 0 0,1 0 0 0 0,-1 0 0 0 0,1 0 0 0 0,-1 0 0 0 0,0 0 0 0 0,0 0 0 0 0,0 0 0 0 0,0-1 0 0 0,0 1 0 0 0,0 0 0 0 0,0-1 0 0 0,-1 1 0 0 0,1-1 0 0 0,-1 1 0 0 0,-2 1 0 0 0,-1 1-35 0 0,1-1 1 0 0,0 0-1 0 0,-1 0 1 0 0,0-1 0 0 0,0 1-1 0 0,0-1 1 0 0,0 0-1 0 0,0 0 1 0 0,0-1 0 0 0,0 0-1 0 0,-1 0 1 0 0,-5 1-1 0 0,7-2-90 0 0,1 0-1 0 0,0 0 1 0 0,0 0 0 0 0,0 0-1 0 0,0 0 1 0 0,0-1-1 0 0,0 1 1 0 0,0-1 0 0 0,0 0-1 0 0,0 0 1 0 0,0 0-1 0 0,0 0 1 0 0,1-1-1 0 0,-1 1 1 0 0,0-1 0 0 0,1 1-1 0 0,-1-1 1 0 0,1 0-1 0 0,0 0 1 0 0,-1 0-1 0 0,1-1 1 0 0,-3-3 0 0 0,2 0-562 0 0,-1 0 1 0 0,1 0-1 0 0,0-1 0 0 0,0 1 1 0 0,1-1-1 0 0,-1 0 1 0 0,2 0-1 0 0,-3-13 1 0 0,3 6-1070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13376 0 0,'0'0'41'0'0,"0"0"0"0"0,0 0 0 0 0,0-1 0 0 0,0 1 0 0 0,0 0 0 0 0,0 0 0 0 0,0-1 0 0 0,0 1 1 0 0,0 0-1 0 0,0 0 0 0 0,0-1 0 0 0,0 1 0 0 0,0 0 0 0 0,0 0 0 0 0,0 0 0 0 0,1-1 0 0 0,-1 1 1 0 0,0 0-1 0 0,0 0 0 0 0,0-1 0 0 0,0 1 0 0 0,1 0 0 0 0,-1 0 0 0 0,0 0 0 0 0,0 0 0 0 0,0-1 1 0 0,1 1-1 0 0,-1 0 0 0 0,0 0 0 0 0,0 0 0 0 0,0 0 0 0 0,1 0 0 0 0,-1 0 0 0 0,0 0 0 0 0,0 0 0 0 0,1 0 1 0 0,-1 0-1 0 0,0-1 0 0 0,0 1 0 0 0,1 0 0 0 0,-1 0 0 0 0,0 1 0 0 0,0-1 0 0 0,1 0 0 0 0,-1 0 1 0 0,1 0 90 0 0,0 0 0 0 0,-1 0 0 0 0,1 1 0 0 0,-1-1 0 0 0,1 0 0 0 0,0 0 0 0 0,-1 1 0 0 0,1-1 0 0 0,-1 1 0 0 0,1-1 0 0 0,-1 0 0 0 0,1 1 0 0 0,-1-1 0 0 0,1 1 0 0 0,-1-1 0 0 0,0 1 0 0 0,1 0 0 0 0,-1 0 0 0 0,5 13 636 0 0,0 1 0 0 0,-2 0-1 0 0,0 0 1 0 0,1 24-1 0 0,0-9-349 0 0,1 7-304 0 0,-2-8 140 0 0,9 34 0 0 0,-12-63-250 0 0,0 1 0 0 0,0-1 0 0 0,0 1 0 0 0,0-1-1 0 0,0 0 1 0 0,0 1 0 0 0,0-1 0 0 0,0 1 0 0 0,1-1 0 0 0,-1 0 0 0 0,0 1 0 0 0,0-1 0 0 0,0 0 0 0 0,1 1 0 0 0,-1-1 0 0 0,0 0 0 0 0,0 0 0 0 0,1 1 0 0 0,-1-1 0 0 0,0 0 0 0 0,1 0 0 0 0,-1 1 0 0 0,0-1 0 0 0,1 0 0 0 0,-1 0 0 0 0,0 0 0 0 0,1 1 0 0 0,-1-1 0 0 0,0 0 0 0 0,2 0 0 0 0,-2 0-20 0 0,1 0 1 0 0,0-1 0 0 0,0 1 0 0 0,0 0 0 0 0,0-1-1 0 0,-1 1 1 0 0,1-1 0 0 0,0 1 0 0 0,0-1 0 0 0,-1 1-1 0 0,1-1 1 0 0,0 1 0 0 0,0-2 0 0 0,22-29-485 0 0,-18 24 564 0 0,-4 5-82 0 0,0 1 1 0 0,0 0-1 0 0,0-1 0 0 0,0 1 0 0 0,0-1 0 0 0,0 1 0 0 0,0 0 0 0 0,1 0 0 0 0,-1 0 1 0 0,1 0-1 0 0,-1 0 0 0 0,1 0 0 0 0,-1 0 0 0 0,1 0 0 0 0,1 0 0 0 0,-2 1 25 0 0,0 0-1 0 0,0 0 0 0 0,1 1 0 0 0,-1-1 1 0 0,0 0-1 0 0,0 1 0 0 0,0-1 1 0 0,0 0-1 0 0,0 1 0 0 0,0-1 0 0 0,0 1 1 0 0,0 0-1 0 0,-1-1 0 0 0,1 1 0 0 0,0 0 1 0 0,0-1-1 0 0,0 1 0 0 0,-1 0 0 0 0,1 0 1 0 0,0 0-1 0 0,-1 0 0 0 0,1 0 0 0 0,0 0 1 0 0,0 1-1 0 0,9 18-89 0 0,-7-14 226 0 0,0 0 0 0 0,1 0-1 0 0,-1 0 1 0 0,6 6 0 0 0,-8-11-304 0 0,0 0 0 0 0,0 1 1 0 0,0-1-1 0 0,0-1 0 0 0,0 1 0 0 0,0 0 1 0 0,0 0-1 0 0,1 0 0 0 0,-1-1 0 0 0,0 1 0 0 0,0 0 1 0 0,1-1-1 0 0,-1 1 0 0 0,0-1 0 0 0,1 0 1 0 0,-1 1-1 0 0,1-1 0 0 0,-1 0 0 0 0,1 0 0 0 0,-1 0 1 0 0,0 0-1 0 0,1 0 0 0 0,-1 0 0 0 0,1 0 1 0 0,1-1-1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16847 0 0,'-2'1'1793'0'0,"0"8"-1376"0"0,-2 10 552 0 0,4-1-344 0 0,0 0 0 0 0,0 1 0 0 0,2-1 0 0 0,5 24 0 0 0,22 72 61 0 0,-23-94-496 0 0,-5-16-396 0 0,6 17 306 0 0,-6-20-338 0 0,-1 0-1 0 0,1 0 0 0 0,-1-1 1 0 0,1 1-1 0 0,-1 0 1 0 0,1 0-1 0 0,-1-1 0 0 0,1 1 1 0 0,0 0-1 0 0,-1-1 0 0 0,1 1 1 0 0,0 0-1 0 0,0-1 1 0 0,-1 1-1 0 0,1-1 0 0 0,0 0 1 0 0,0 1-1 0 0,0-1 0 0 0,0 0 1 0 0,1 1-1 0 0,0-1-1704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21767 0 0,'0'0'1652'0'0,"21"0"-1544"0"0,33 6-1784 0 0,-48-6 32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11 349 18287 0 0,'0'0'1828'0'0,"18"-8"-1056"0"0,-13 6-680 0 0,0 0-1 0 0,-1-1 0 0 0,1 0 0 0 0,0 0 0 0 0,-1-1 0 0 0,0 1 1 0 0,0-1-1 0 0,0 0 0 0 0,0 0 0 0 0,-1 0 0 0 0,1 0 0 0 0,-1-1 1 0 0,0 1-1 0 0,0-1 0 0 0,-1 0 0 0 0,0 0 0 0 0,1 0 0 0 0,-2 0 1 0 0,1 0-1 0 0,1-8 0 0 0,2-13-130 0 0,-1-1 0 0 0,0-34 0 0 0,-4 48-85 0 0,0 0 0 0 0,-1 0 0 0 0,-1 0-1 0 0,0 0 1 0 0,0 1 0 0 0,-9-25-1 0 0,10 36 101 0 0,1 0 1 0 0,-1-1-1 0 0,1 1 0 0 0,-1 0 0 0 0,0 0 0 0 0,1 0 0 0 0,-1-1 1 0 0,0 1-1 0 0,0 0 0 0 0,0 0 0 0 0,1 0 0 0 0,-1 0 0 0 0,0 0 1 0 0,0 1-1 0 0,-1-1 0 0 0,1 0 0 0 0,0 0 0 0 0,-2 0 0 0 0,2 1 7 0 0,0-1 0 0 0,0 1 0 0 0,-1 0 0 0 0,1 0 0 0 0,0 0 0 0 0,0 0 0 0 0,0 1 0 0 0,0-1 0 0 0,0 0 0 0 0,0 0 0 0 0,0 1-1 0 0,0-1 1 0 0,0 0 0 0 0,0 1 0 0 0,1-1 0 0 0,-1 1 0 0 0,0-1 0 0 0,0 1 0 0 0,-1 0 0 0 0,-1 2-18 0 0,0 1-1 0 0,-1-1 1 0 0,1 1-1 0 0,0-1 1 0 0,1 1 0 0 0,-1 0-1 0 0,1 0 1 0 0,0 0 0 0 0,-3 7-1 0 0,-2 9 96 0 0,2-1 0 0 0,1 1 0 0 0,0 1 0 0 0,-1 25 0 0 0,3 85 877 0 0,2-90-531 0 0,9 124 618 0 0,-2-89-839 0 0,-4-41-185 0 0,-3-35-57 0 0,0 0-1 0 0,0 0 1 0 0,0 0-1 0 0,0 1 0 0 0,0-1 1 0 0,0 0-1 0 0,0 0 1 0 0,0 0-1 0 0,0 0 0 0 0,0 0 1 0 0,0 0-1 0 0,0 0 1 0 0,0 0-1 0 0,0 0 0 0 0,0 1 1 0 0,0-1-1 0 0,0 0 1 0 0,0 0-1 0 0,1 0 0 0 0,-1 0 1 0 0,0 0-1 0 0,0 0 1 0 0,0 0-1 0 0,0 0 0 0 0,0 0 1 0 0,0 0-1 0 0,0 0 1 0 0,0 0-1 0 0,0 0 1 0 0,0 0-1 0 0,1 0 0 0 0,-1 0 1 0 0,0 0-1 0 0,0 0 1 0 0,0 0-1 0 0,0 0 0 0 0,0 0 1 0 0,0 0-1 0 0,0 0 1 0 0,0 0-1 0 0,1 0 0 0 0,-1 0 1 0 0,0 0-1 0 0,0 0 1 0 0,0 0-1 0 0,6-4-2469 0 0,4-8-521 0 0,-9 11 2977 0 0,4-8-1465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22783 0 0,'0'0'1328'0'0,"0"18"-2112"0"0,-1-13 962 0 0,1 0-1 0 0,1 1 1 0 0,-1-1-1 0 0,1 0 0 0 0,0 0 1 0 0,0 0-1 0 0,4 9 1 0 0,-5-13-231 0 0,1 0 0 0 0,0 1 1 0 0,0-1-1 0 0,-1 0 0 0 0,1 0 1 0 0,0 0-1 0 0,0 0 0 0 0,0 0 0 0 0,0 0 1 0 0,0 0-1 0 0,0 0 0 0 0,1-1 1 0 0,-1 1-1 0 0,0 0 0 0 0,0 0 0 0 0,0-1 1 0 0,1 1-1 0 0,-1-1 0 0 0,0 0 1 0 0,1 1-1 0 0,-1-1 0 0 0,1 0 1 0 0,-1 0-1 0 0,0 1 0 0 0,1-1 0 0 0,-1 0 1 0 0,1 0-1 0 0,-1-1 0 0 0,0 1 1 0 0,1 0-1 0 0,-1 0 0 0 0,0-1 0 0 0,1 1 1 0 0,1-2-1 0 0,18-8-4268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18631 0 0,'-15'2'2015'0'0,"11"-2"-2007"0"0,4 0-103 0 0,11 7-7792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59 16208 0 0,'14'13'2087'0'0,"-11"-13"-1887"0"0,-1 0-1 0 0,0 0 0 0 0,0 0 0 0 0,1 0 1 0 0,-1 0-1 0 0,0-1 0 0 0,0 1 0 0 0,0-1 1 0 0,0 0-1 0 0,1 0 0 0 0,-1 1 0 0 0,0-1 1 0 0,0 0-1 0 0,-1-1 0 0 0,1 1 0 0 0,0 0 0 0 0,0-1 1 0 0,2-2-1 0 0,-2 3-189 0 0,-1 0 0 0 0,0 0 0 0 0,0-1 0 0 0,0 1 0 0 0,0 0 0 0 0,0-1 1 0 0,0 1-1 0 0,0-1 0 0 0,0 1 0 0 0,0-1 0 0 0,-1 1 0 0 0,1-1 0 0 0,-1 1 0 0 0,1-1 0 0 0,-1 0 0 0 0,0 1 0 0 0,0-1 1 0 0,1 0-1 0 0,-1 1 0 0 0,0-1 0 0 0,0 0 0 0 0,-1 0 0 0 0,1 1 0 0 0,0-1 0 0 0,-1-2 0 0 0,0 3-9 0 0,1 0 0 0 0,0 0-1 0 0,-1 1 1 0 0,1-1 0 0 0,-1 0 0 0 0,1 0-1 0 0,-1 1 1 0 0,1-1 0 0 0,-1 0-1 0 0,0 1 1 0 0,1-1 0 0 0,-1 1 0 0 0,0-1-1 0 0,1 1 1 0 0,-1-1 0 0 0,0 1-1 0 0,0-1 1 0 0,1 1 0 0 0,-1 0 0 0 0,0-1-1 0 0,0 1 1 0 0,0 0 0 0 0,-1-1-1 0 0,0 1 14 0 0,1 0-1 0 0,-1 0 0 0 0,0 0 0 0 0,0 1 0 0 0,0-1 1 0 0,0 0-1 0 0,0 1 0 0 0,1-1 0 0 0,-1 1 1 0 0,-3 1-1 0 0,1 0 50 0 0,0 0 1 0 0,-1 1 0 0 0,1 0 0 0 0,0 0-1 0 0,0 0 1 0 0,1 0 0 0 0,-7 7-1 0 0,8-7 16 0 0,0 0 0 0 0,0 0 0 0 0,0 0 0 0 0,0 0 0 0 0,1 0 0 0 0,-1 0 0 0 0,1 1 0 0 0,0-1 0 0 0,0 1 0 0 0,0-1 0 0 0,0 1 0 0 0,1-1 0 0 0,-1 1 0 0 0,1-1 0 0 0,0 6 0 0 0,1-6-70 0 0,-1 0 0 0 0,1 0 0 0 0,0 0 0 0 0,0-1 0 0 0,0 1 1 0 0,0 0-1 0 0,0-1 0 0 0,0 1 0 0 0,1-1 0 0 0,0 0 0 0 0,-1 1 1 0 0,1-1-1 0 0,0 0 0 0 0,0 0 0 0 0,0 0 0 0 0,0 0 0 0 0,0 0 1 0 0,1 0-1 0 0,3 2 0 0 0,-2-2-142 0 0,1 1-1 0 0,-1-1 1 0 0,1 0 0 0 0,-1 0-1 0 0,1-1 1 0 0,-1 0-1 0 0,1 1 1 0 0,0-1 0 0 0,9 0-1 0 0,-10-1-596 0 0,0 0 0 0 0,0 0-1 0 0,1-1 1 0 0,-1 0-1 0 0,0 1 1 0 0,0-1-1 0 0,5-3 1 0 0,1 0-1043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11256 0 0,'0'0'1133'0'0,"20"2"1179"0"0,-17-2-1960 0 0,0-1 0 0 0,0 1 1 0 0,0 0-1 0 0,0-1 0 0 0,0 0 1 0 0,0 0-1 0 0,0 0 0 0 0,0 0 0 0 0,0 0 1 0 0,0 0-1 0 0,-1-1 0 0 0,1 0 0 0 0,4-3 1 0 0,-3 2-237 0 0,-1 0-1 0 0,0 0 1 0 0,0 0 0 0 0,-1 0 0 0 0,1-1 0 0 0,-1 0 0 0 0,0 1 0 0 0,1-1 0 0 0,1-6 0 0 0,-2 6-118 0 0,-1 0 0 0 0,1-1 0 0 0,-1 1 0 0 0,0 0 1 0 0,0-1-1 0 0,-1 1 0 0 0,1-1 0 0 0,-1 1 0 0 0,0-1 1 0 0,0 1-1 0 0,-1-1 0 0 0,1 1 0 0 0,-1 0 1 0 0,0-1-1 0 0,0 1 0 0 0,-1 0 0 0 0,1-1 0 0 0,-1 1 1 0 0,0 0-1 0 0,-4-6 0 0 0,6 9 2 0 0,0 1-1 0 0,-1-1 1 0 0,1 1 0 0 0,-1-1 0 0 0,1 1-1 0 0,-1-1 1 0 0,1 1 0 0 0,-1-1 0 0 0,0 1-1 0 0,1 0 1 0 0,-1-1 0 0 0,1 1 0 0 0,-1 0-1 0 0,0-1 1 0 0,1 1 0 0 0,-1 0 0 0 0,0 0-1 0 0,1 0 1 0 0,-1 0 0 0 0,0-1-1 0 0,0 1 1 0 0,1 0 0 0 0,-1 0 0 0 0,0 0-1 0 0,0 1 1 0 0,-1-1-15 0 0,0 1-1 0 0,1-1 1 0 0,-1 1 0 0 0,0 0-1 0 0,1-1 1 0 0,-1 1 0 0 0,1 0-1 0 0,-1 0 1 0 0,-2 3-1 0 0,0 0-18 0 0,0 0 0 0 0,0 0 0 0 0,0 1 0 0 0,0 0 0 0 0,-3 6 0 0 0,3-4 20 0 0,1 1 0 0 0,0 0 0 0 0,0 0 0 0 0,1 0 0 0 0,0 0 0 0 0,0 0 0 0 0,1 0 0 0 0,0 0 0 0 0,0 1 1 0 0,1-1-1 0 0,0 0 0 0 0,3 16 0 0 0,-3-18 2 0 0,2 1 0 0 0,-1-1 0 0 0,1 0 0 0 0,0 1 0 0 0,0-1 0 0 0,1 0 0 0 0,0 0 0 0 0,0-1 0 0 0,0 1 0 0 0,0-1 0 0 0,1 1 0 0 0,0-1 1 0 0,1 0-1 0 0,-1 0 0 0 0,1-1 0 0 0,9 8 0 0 0,-12-11-68 0 0,-1 0 1 0 0,0 0 0 0 0,1-1 0 0 0,-1 1 0 0 0,1-1-1 0 0,-1 1 1 0 0,1-1 0 0 0,-1 1 0 0 0,1-1-1 0 0,0 0 1 0 0,-1 0 0 0 0,1 0 0 0 0,-1 0-1 0 0,1 0 1 0 0,-1 0 0 0 0,1 0 0 0 0,0-1-1 0 0,-1 1 1 0 0,1 0 0 0 0,-1-1 0 0 0,1 0 0 0 0,-1 1-1 0 0,0-1 1 0 0,1 0 0 0 0,-1 1 0 0 0,2-2-1 0 0,8-3 1622 0 0,3 22-270 0 0,-12-16-1251 0 0,0 1-1 0 0,0 0 0 0 0,0-1 0 0 0,0 1 0 0 0,1-1 0 0 0,-1 0 1 0 0,0 0-1 0 0,1 0 0 0 0,-1 0 0 0 0,1 0 0 0 0,-1 0 0 0 0,1-1 1 0 0,0 1-1 0 0,-1-1 0 0 0,1 0 0 0 0,-1 0 0 0 0,1 0 0 0 0,0 0 1 0 0,-1 0-1 0 0,1 0 0 0 0,0-1 0 0 0,-1 1 0 0 0,6-3 0 0 0,-3 2 112 0 0,1-1-1 0 0,-1 0 0 0 0,0 0 0 0 0,0-1 0 0 0,0 0 0 0 0,0 0 0 0 0,0 0 0 0 0,-1 0 0 0 0,1-1 0 0 0,4-4 0 0 0,-8 6-73 0 0,1 0 1 0 0,0 0 0 0 0,-1 0-1 0 0,0 0 1 0 0,1 0-1 0 0,-1 0 1 0 0,0-1 0 0 0,0 1-1 0 0,0 0 1 0 0,-1-1 0 0 0,1 1-1 0 0,0 0 1 0 0,-1-1 0 0 0,0 1-1 0 0,1-1 1 0 0,-1 1-1 0 0,0-1 1 0 0,0 1 0 0 0,0 0-1 0 0,-1-1 1 0 0,1 1 0 0 0,-1-1-1 0 0,1 1 1 0 0,-1-1-1 0 0,-1-1 1 0 0,1 2-29 0 0,0 0 1 0 0,0 0-1 0 0,0 0 0 0 0,-1 1 1 0 0,1-1-1 0 0,0 0 0 0 0,-1 1 0 0 0,1-1 1 0 0,-1 1-1 0 0,0 0 0 0 0,0-1 0 0 0,1 1 1 0 0,-1 0-1 0 0,0 0 0 0 0,0 0 1 0 0,0 0-1 0 0,0 1 0 0 0,0-1 0 0 0,0 0 1 0 0,0 1-1 0 0,-1 0 0 0 0,1-1 1 0 0,0 1-1 0 0,0 0 0 0 0,0 0 0 0 0,0 0 1 0 0,-1 0-1 0 0,-3 1 0 0 0,-29 8-1172 0 0,15 2-5525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16687 0 0,'0'0'972'0'0,"-4"17"1738"0"0,2 0-1871 0 0,1 1 1 0 0,0-1-1 0 0,1 0 1 0 0,3 26 0 0 0,17 67-2404 0 0,-12-68-2394 0 0,-7-36 2104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9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8 11072 0 0,'4'-8'13647'0'0,"2"9"-12927"0"0,5 2 150 0 0,-10-3-460 0 0,12 8 406 0 0,-9-5-748 0 0,-1 0 0 0 0,1 1 1 0 0,-1-1-1 0 0,0 0 0 0 0,0 1 0 0 0,0 0 0 0 0,-1 0 0 0 0,5 8 0 0 0,3 4 23 0 0,-1 0-13 0 0,-6-10-34 0 0,0-1 0 0 0,1 1 1 0 0,-1-1-1 0 0,5 5 0 0 0,-1-2-39 0 0,0 1-1 0 0,7 13 1 0 0,12 14-6 0 0,-19-26 52 0 0,0 0-1 0 0,-1 0 1 0 0,0 0-1 0 0,4 12 1 0 0,12 19-31 0 0,-17-32-58 0 0,42 61 627 0 0,-23-39-368 0 0,-17-19-129 0 0,2-1-1 0 0,9 11 1 0 0,-12-16-74 0 0,0 1-1 0 0,8 14 1 0 0,-10-15-2 0 0,0 0 0 0 0,0-1 0 0 0,0 1 0 0 0,9 7 0 0 0,22 27 91 0 0,10-3 45 0 0,5 9 4 0 0,56 54-100 0 0,-57-53 388 0 0,-35-29-318 0 0,-12-15-101 0 0,0 0 1 0 0,0 0 0 0 0,0 0-1 0 0,1 0 1 0 0,-1 0-1 0 0,1-1 1 0 0,3 3 0 0 0,0-1 30 0 0,6 4-328 0 0,-12-7 256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3.2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42 10714 0 0,'6'-24'4745'0'0,"-6"23"-4664"0"0,1-1-1 0 0,0 1 1 0 0,0 0 0 0 0,0 0-1 0 0,0 0 1 0 0,0 0-1 0 0,1 0 1 0 0,-1 0-1 0 0,0 0 1 0 0,0 0 0 0 0,1 0-1 0 0,-1 0 1 0 0,0 1-1 0 0,1-1 1 0 0,-1 1-1 0 0,1-1 1 0 0,-1 1 0 0 0,1-1-1 0 0,-1 1 1 0 0,1 0-1 0 0,-1 0 1 0 0,1 0-1 0 0,-1 0 1 0 0,1 0-1 0 0,0 0 1 0 0,-1 0 0 0 0,1 0-1 0 0,-1 0 1 0 0,3 2-1 0 0,-2-2-66 0 0,-1 0 0 0 0,1 1 0 0 0,-1-1 0 0 0,0 1 0 0 0,1 0 0 0 0,-1-1 0 0 0,0 1 0 0 0,1 0 0 0 0,-1 0 0 0 0,0 0 0 0 0,0 0 0 0 0,0 0 0 0 0,0 0 0 0 0,0 0 0 0 0,0 0 0 0 0,0 0 0 0 0,0 0 0 0 0,0 0 0 0 0,-1 1 0 0 0,1-1 0 0 0,0 0 0 0 0,-1 1 0 0 0,1-1 0 0 0,-1 1 0 0 0,1-1 0 0 0,-1 0 0 0 0,0 1 0 0 0,0-1 0 0 0,1 1 0 0 0,-1-1 0 0 0,-1 4 0 0 0,0 1 170 0 0,-1 1-1 0 0,0-1 1 0 0,0 0 0 0 0,-1 1-1 0 0,0-1 1 0 0,0 0 0 0 0,-7 10-1 0 0,5-10 16 0 0,2 0 1 0 0,-1 0-1 0 0,1 0 0 0 0,0 1 0 0 0,0 0 0 0 0,-2 10 0 0 0,4-17-177 0 0,1 1 0 0 0,0-1-1 0 0,0 1 1 0 0,0 0 0 0 0,0-1-1 0 0,-1 1 1 0 0,1 0 0 0 0,0-1 0 0 0,0 1-1 0 0,0 0 1 0 0,0-1 0 0 0,1 1-1 0 0,-1 0 1 0 0,0-1 0 0 0,0 1 0 0 0,0 0-1 0 0,0-1 1 0 0,1 1 0 0 0,-1-1-1 0 0,0 1 1 0 0,1 0 0 0 0,-1-1 0 0 0,0 1-1 0 0,1-1 1 0 0,-1 1 0 0 0,1-1-1 0 0,-1 1 1 0 0,1-1 0 0 0,-1 1 0 0 0,1-1-1 0 0,0 1 1 0 0,0-1-12 0 0,1 1 0 0 0,0-1 0 0 0,-1 0 0 0 0,1 0 1 0 0,-1 1-1 0 0,1-1 0 0 0,0 0 0 0 0,-1-1 0 0 0,1 1 0 0 0,0 0 0 0 0,-1 0 0 0 0,3-1 1 0 0,5-2-88 0 0,0 0 0 0 0,-1-1 0 0 0,12-6 0 0 0,1-1 38 0 0,-13 8-78 0 0,0-1 0 0 0,-1 0 0 0 0,1-1 0 0 0,-1 0 0 0 0,7-6-1 0 0,-12 8-1354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 16471 0 0,'0'0'802'0'0,"22"0"-76"0"0,-17-1-501 0 0,0-1 0 0 0,0 1 0 0 0,0-1 0 0 0,0 0-1 0 0,0 0 1 0 0,0-1 0 0 0,0 1 0 0 0,5-5 0 0 0,-9 6-177 0 0,0 0 0 0 0,1 0 0 0 0,-1 0 1 0 0,0 0-1 0 0,1 0 0 0 0,-1 0 1 0 0,0 0-1 0 0,0 0 0 0 0,0 0 1 0 0,0-1-1 0 0,0 1 0 0 0,-1 0 1 0 0,1-1-1 0 0,0 1 0 0 0,0-1 1 0 0,-1 1-1 0 0,1-1 0 0 0,-1 1 1 0 0,0-1-1 0 0,1 1 0 0 0,-1-1 1 0 0,0 1-1 0 0,0-1 0 0 0,0 0 0 0 0,0 1 1 0 0,0-1-1 0 0,0 1 0 0 0,0-1 1 0 0,-1 1-1 0 0,1-1 0 0 0,-1-2 1 0 0,0 3-18 0 0,1 0 1 0 0,-1 0 0 0 0,0 0 0 0 0,1 0-1 0 0,-1 0 1 0 0,0 0 0 0 0,0 0 0 0 0,1 0-1 0 0,-1 0 1 0 0,0 0 0 0 0,0 1-1 0 0,0-1 1 0 0,0 0 0 0 0,0 1 0 0 0,0-1-1 0 0,0 0 1 0 0,0 1 0 0 0,0-1 0 0 0,0 1-1 0 0,-2-1 1 0 0,1 1-4 0 0,0 0 1 0 0,0 0-1 0 0,0 0 1 0 0,0 0-1 0 0,0 1 1 0 0,0-1-1 0 0,0 0 1 0 0,0 1-1 0 0,1-1 1 0 0,-1 1-1 0 0,-3 1 1 0 0,0 1 29 0 0,-1 1 0 0 0,1-1 0 0 0,0 1 0 0 0,0 0 0 0 0,0 0 0 0 0,-6 7 0 0 0,8-7-22 0 0,0-1 0 0 0,0 0 0 0 0,1 1 0 0 0,0 0 0 0 0,-1-1 0 0 0,1 1 0 0 0,1 0 0 0 0,-1 0 0 0 0,0 0 0 0 0,1 0 0 0 0,0 1 0 0 0,0-1 0 0 0,0 0 0 0 0,1 0 0 0 0,-1 1 0 0 0,1 7 0 0 0,1-9-11 0 0,0 1 1 0 0,-1-1-1 0 0,1 0 0 0 0,0 0 0 0 0,1 0 1 0 0,-1 0-1 0 0,0 0 0 0 0,1 0 0 0 0,0 0 0 0 0,-1 0 1 0 0,1 0-1 0 0,1-1 0 0 0,-1 1 0 0 0,0-1 1 0 0,0 1-1 0 0,1-1 0 0 0,-1 0 0 0 0,1 0 0 0 0,0 0 1 0 0,0-1-1 0 0,0 1 0 0 0,4 1 0 0 0,0 1-620 0 0,1-1-1 0 0,0-1 1 0 0,0 1-1 0 0,0-2 0 0 0,0 1 1 0 0,0-1-1 0 0,0 0 1 0 0,1 0-1 0 0,-1-1 0 0 0,0 0 1 0 0,0-1-1 0 0,1 0 1 0 0,-1 0-1 0 0,0-1 0 0 0,0 0 1 0 0,8-3-1 0 0,-7 1-5470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17047 0 0,'5'-10'1728'0'0,"-4"11"-1477"0"0,1 0 0 0 0,0 0 0 0 0,0 0 0 0 0,-1 1-1 0 0,1-1 1 0 0,0 0 0 0 0,-1 1 0 0 0,1-1 0 0 0,-1 1-1 0 0,0-1 1 0 0,0 1 0 0 0,3 3 0 0 0,1 1 171 0 0,19 20-100 0 0,62 71-1209 0 0,-82-90-4537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22543 0 0,'4'-12'1576'0'0,"-1"7"-1439"0"0,1 0 0 0 0,0 1 0 0 0,1-1 0 0 0,-1 1 0 0 0,1 0 0 0 0,0 0 0 0 0,10-6 0 0 0,41-19 991 0 0,-18 13-1311 0 0,-13 7-4310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15 19439 0 0,'-17'-13'1335'0'0,"16"12"-1272"0"0,-1 1-1 0 0,1 0 1 0 0,-1 0-1 0 0,1 0 1 0 0,-1 0-1 0 0,1 0 1 0 0,-1 0 0 0 0,1 1-1 0 0,-1-1 1 0 0,1 0-1 0 0,-1 1 1 0 0,1-1-1 0 0,-1 1 1 0 0,1 0-1 0 0,0-1 1 0 0,0 1 0 0 0,-1 0-1 0 0,1 0 1 0 0,0 0-1 0 0,0 0 1 0 0,0 0-1 0 0,0 0 1 0 0,-2 2-1 0 0,-2 2 367 0 0,0 1 0 0 0,1 0 0 0 0,-6 9 0 0 0,8-12-353 0 0,1 0-1 0 0,-1 0 1 0 0,1 0 0 0 0,-1 0-1 0 0,1 0 1 0 0,0 1-1 0 0,0-1 1 0 0,1 0 0 0 0,-1 1-1 0 0,1-1 1 0 0,0 1-1 0 0,-1-1 1 0 0,2 6-1 0 0,-1-7-55 0 0,1 0 0 0 0,-1 0 0 0 0,1 0 0 0 0,0 0 0 0 0,0 0 0 0 0,-1-1 0 0 0,1 1 0 0 0,1 0 0 0 0,-1 0 0 0 0,0-1 0 0 0,0 1-1 0 0,0-1 1 0 0,1 1 0 0 0,-1-1 0 0 0,1 0 0 0 0,-1 1 0 0 0,1-1 0 0 0,0 0 0 0 0,-1 0 0 0 0,1 0 0 0 0,0 0 0 0 0,0 0 0 0 0,0-1-1 0 0,0 1 1 0 0,2 0 0 0 0,1 0-174 0 0,0 0 0 0 0,1 0 0 0 0,-1 0-1 0 0,0-1 1 0 0,1 0 0 0 0,-1 0 0 0 0,0-1 0 0 0,1 1 0 0 0,-1-1-1 0 0,0 0 1 0 0,1 0 0 0 0,-1-1 0 0 0,8-3 0 0 0,-6 2-219 0 0,-1 0 0 0 0,0-1 0 0 0,0 1 0 0 0,0-1 0 0 0,7-7 0 0 0,-9 7-805 0 0,0 1 1 0 0,0-2-1 0 0,6-7 1 0 0,-4 2-628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17135 0 0,'0'0'388'0'0,"-6"10"1096"0"0,5 6-1142 0 0,1 0-1 0 0,0-1 0 0 0,1 1 1 0 0,1 0-1 0 0,4 15 0 0 0,24 76 1707 0 0,-22-79-1828 0 0,-5-14 10 0 0,2 0 0 0 0,8 19 0 0 0,-13-33-237 0 0,0 1 1 0 0,0-1-1 0 0,0 0 1 0 0,0 0 0 0 0,1 0-1 0 0,-1 1 1 0 0,0-1-1 0 0,0 0 1 0 0,1 0 0 0 0,-1 0-1 0 0,0 1 1 0 0,0-1-1 0 0,1 0 1 0 0,-1 0 0 0 0,0 0-1 0 0,0 0 1 0 0,1 0 0 0 0,-1 0-1 0 0,0 0 1 0 0,1 1-1 0 0,-1-1 1 0 0,0 0 0 0 0,0 0-1 0 0,1 0 1 0 0,-1 0-1 0 0,0 0 1 0 0,1 0 0 0 0,-1-1-1 0 0,0 1 1 0 0,0 0-1 0 0,1 0 1 0 0,-1 0 0 0 0,0 0-1 0 0,1 0 1 0 0,-1 0-1 0 0,0 0 1 0 0,0-1 0 0 0,1 1-1 0 0,-1 0 1 0 0,0 0-1 0 0,0 0 1 0 0,0 0 0 0 0,1-1-1 0 0,-1 1 1 0 0,0 0-1 0 0,0 0 1 0 0,1-1 0 0 0,12-15-427 0 0,-7 10 319 0 0,-3 3 122 0 0,-2 2 42 0 0,1-1 0 0 0,0 1 0 0 0,-1 0-1 0 0,1-1 1 0 0,0 1 0 0 0,0 0 0 0 0,0 0 0 0 0,0 0-1 0 0,2-1 1 0 0,-3 2-36 0 0,-1 1-1 0 0,1-1 1 0 0,0 0-1 0 0,0 0 0 0 0,-1 0 1 0 0,1 1-1 0 0,0-1 1 0 0,-1 0-1 0 0,1 1 1 0 0,-1-1-1 0 0,1 0 1 0 0,0 1-1 0 0,-1-1 0 0 0,1 1 1 0 0,-1-1-1 0 0,1 1 1 0 0,-1-1-1 0 0,1 1 1 0 0,-1-1-1 0 0,0 1 0 0 0,1 0 1 0 0,-1-1-1 0 0,1 1 1 0 0,-1 0-1 0 0,0-1 1 0 0,0 1-1 0 0,0 0 1 0 0,1-1-1 0 0,-1 1 0 0 0,0 0 1 0 0,0 0-1 0 0,1 2-708 0 0,0 0 0 0 0,0 0 0 0 0,0 0 0 0 0,0-1 0 0 0,0 1 0 0 0,1 0 0 0 0,-1-1 0 0 0,1 1-1 0 0,0-1 1 0 0,0 0 0 0 0,0 0 0 0 0,0 0 0 0 0,0 1 0 0 0,5 2 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 16671 0 0,'0'0'382'0'0,"-12"1"1496"0"0,11 0-1533 0 0,-1 1-1 0 0,1-1 0 0 0,0 1 0 0 0,-1-1 0 0 0,1 1 0 0 0,0 0 0 0 0,0 0 0 0 0,0 0 0 0 0,0-1 0 0 0,0 1 0 0 0,0 0 1 0 0,1 0-1 0 0,-1 0 0 0 0,1 0 0 0 0,-1 0 0 0 0,1 0 0 0 0,0 3 0 0 0,0-3-303 0 0,0 0 0 0 0,0-1 0 0 0,0 1 0 0 0,1 0 0 0 0,-1 0 0 0 0,1-1 1 0 0,-1 1-1 0 0,1 0 0 0 0,0-1 0 0 0,-1 1 0 0 0,1-1 0 0 0,0 1 0 0 0,0-1 0 0 0,0 1 0 0 0,0-1 0 0 0,0 0 0 0 0,1 1 0 0 0,-1-1 0 0 0,0 0 0 0 0,1 0 0 0 0,-1 0 1 0 0,1 0-1 0 0,-1 0 0 0 0,1 0 0 0 0,-1 0 0 0 0,1-1 0 0 0,-1 1 0 0 0,1-1 0 0 0,0 1 0 0 0,-1-1 0 0 0,4 1 0 0 0,-2 0-31 0 0,0-1 0 0 0,1 0 0 0 0,-1 0 0 0 0,1 0 0 0 0,-1 0-1 0 0,1-1 1 0 0,-1 1 0 0 0,0-1 0 0 0,1 0 0 0 0,-1 0 0 0 0,0 0 0 0 0,0 0 0 0 0,5-3 0 0 0,-6 3 14 0 0,-1 0 0 0 0,1 0 0 0 0,-1 0 0 0 0,1 0 1 0 0,-1 0-1 0 0,1-1 0 0 0,-1 1 0 0 0,0-1 1 0 0,0 1-1 0 0,1-1 0 0 0,-1 1 0 0 0,0-1 0 0 0,0 1 1 0 0,-1-1-1 0 0,1 0 0 0 0,0 0 0 0 0,-1 0 0 0 0,1 1 1 0 0,-1-1-1 0 0,1 0 0 0 0,-1 0 0 0 0,0 0 1 0 0,0 0-1 0 0,0 0 0 0 0,0-3 0 0 0,-1 2-72 0 0,1 1 0 0 0,-1-1 0 0 0,0 1-1 0 0,0 0 1 0 0,0-1 0 0 0,-1 1 0 0 0,1 0 0 0 0,0 0 0 0 0,-1 0-1 0 0,1 0 1 0 0,-1 0 0 0 0,0 0 0 0 0,0 0 0 0 0,0 0 0 0 0,0 1-1 0 0,-4-3 1 0 0,5 3-417 0 0,-1 0-1 0 0,1 0 1 0 0,-1 0 0 0 0,1 0-1 0 0,-1 1 1 0 0,0-1 0 0 0,1 1-1 0 0,-1-1 1 0 0,0 1-1 0 0,0-1 1 0 0,0 1 0 0 0,1 0-1 0 0,-1 0 1 0 0,-4 0-1 0 0,2 2-1670 0 0</inkml:trace>
  <inkml:trace contextRef="#ctx0" brushRef="#br0" timeOffset="1">126 96 15664 0 0,'15'0'532'0'0,"29"-1"1885"0"0,-23-5-3656 0 0,-2-5-3755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15264 0 0,'0'0'348'0'0,"6"17"1026"0"0,-2 5 166 0 0,-4-19-1434 0 0,1 1 1 0 0,-1-1-1 0 0,1 1 1 0 0,-1-1-1 0 0,1 1 0 0 0,0-1 1 0 0,1 0-1 0 0,-1 1 0 0 0,1-1 1 0 0,-1 0-1 0 0,1 0 1 0 0,0 0-1 0 0,2 3 0 0 0,-3-6-120 0 0,0 1-1 0 0,-1-1 0 0 0,1 0 0 0 0,0 0 0 0 0,-1 1 1 0 0,1-1-1 0 0,0 0 0 0 0,0 0 0 0 0,-1 0 0 0 0,1 0 1 0 0,0 0-1 0 0,0 0 0 0 0,-1 0 0 0 0,1 0 0 0 0,0 0 1 0 0,-1-1-1 0 0,1 1 0 0 0,0 0 0 0 0,0 0 0 0 0,-1-1 1 0 0,1 1-1 0 0,0 0 0 0 0,-1-1 0 0 0,1 1 0 0 0,-1 0 1 0 0,1-1-1 0 0,0 1 0 0 0,-1-1 0 0 0,1 1 0 0 0,0-2 1 0 0,15-15-389 0 0,-7 2 227 0 0,-5 10 279 0 0,-1 0 1 0 0,1-1-1 0 0,5-5 0 0 0,-9 11-77 0 0,0 0 0 0 0,0 0 0 0 0,0 0 0 0 0,1 0 0 0 0,-1 0 0 0 0,0-1 0 0 0,0 1 0 0 0,0 0 0 0 0,0 0 0 0 0,0 0 0 0 0,0 0 0 0 0,0 0 0 0 0,0 0 0 0 0,0 0 0 0 0,0 0 0 0 0,1 0 0 0 0,-1 0 0 0 0,0 0 0 0 0,0 0 0 0 0,0 0-1 0 0,0 0 1 0 0,0 0 0 0 0,0 0 0 0 0,0 0 0 0 0,0 0 0 0 0,0 0 0 0 0,1 1 0 0 0,-1-1 0 0 0,0 0 0 0 0,0 0 0 0 0,0 0 0 0 0,0 0 0 0 0,0 0 0 0 0,0 0 0 0 0,0 0 0 0 0,0 0 0 0 0,0 0 0 0 0,0 0 0 0 0,0 0 0 0 0,0 0 0 0 0,0 0 0 0 0,0 0 0 0 0,0 1-1 0 0,0-1 1 0 0,0 0 0 0 0,1 0 0 0 0,-1 0 0 0 0,0 0 0 0 0,2 8 961 0 0,1 6-318 0 0,-3-12-798 0 0,0 0-1 0 0,1 0 1 0 0,-1-1-1 0 0,0 1 1 0 0,1 0-1 0 0,-1 0 1 0 0,1-1-1 0 0,0 1 1 0 0,0-1-1 0 0,0 1 1 0 0,-1-1-1 0 0,1 1 1 0 0,2 1-1 0 0,-2-2-257 0 0,0 0-1 0 0,0-1 0 0 0,0 1 1 0 0,0 0-1 0 0,0-1 1 0 0,0 1-1 0 0,0-1 0 0 0,0 1 1 0 0,0-1-1 0 0,0 0 0 0 0,0 1 1 0 0,0-1-1 0 0,0 0 1 0 0,1 0-1 0 0,-1 0 0 0 0,0 0 1 0 0,0 0-1 0 0,0 0 1 0 0,0 0-1 0 0,2-1 0 0 0,5-1-1650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16208 0 0,'0'0'1233'0'0,"-8"20"680"0"0,8-17-1711 0 0,-1 0 1 0 0,1 1-1 0 0,0-1 0 0 0,0 0 1 0 0,0 0-1 0 0,0 0 0 0 0,1 1 1 0 0,-1-1-1 0 0,1 0 0 0 0,1 4 1 0 0,-1-6-192 0 0,0 0 0 0 0,-1 0 1 0 0,1 0-1 0 0,-1 0 1 0 0,1 0-1 0 0,0-1 0 0 0,0 1 1 0 0,0 0-1 0 0,0 0 1 0 0,-1-1-1 0 0,1 1 0 0 0,0 0 1 0 0,0-1-1 0 0,0 1 1 0 0,0-1-1 0 0,0 1 0 0 0,1-1 1 0 0,-1 0-1 0 0,0 0 1 0 0,0 1-1 0 0,0-1 0 0 0,0 0 1 0 0,0 0-1 0 0,0 0 1 0 0,0 0-1 0 0,1 0 0 0 0,-1 0 1 0 0,0 0-1 0 0,0 0 1 0 0,0-1-1 0 0,0 1 1 0 0,0 0-1 0 0,2-1 0 0 0,-1 0-79 0 0,0 0-1 0 0,0 1 1 0 0,-1-1 0 0 0,1 0-1 0 0,0 0 1 0 0,0 0-1 0 0,0-1 1 0 0,-1 1-1 0 0,1 0 1 0 0,-1 0 0 0 0,1-1-1 0 0,-1 1 1 0 0,1-1-1 0 0,-1 0 1 0 0,0 1-1 0 0,0-1 1 0 0,0 0 0 0 0,0 0-1 0 0,0 1 1 0 0,0-1-1 0 0,0 0 1 0 0,0 0-1 0 0,-1 0 1 0 0,1 0 0 0 0,-1 0-1 0 0,0 0 1 0 0,1-4-1 0 0,-1 4-161 0 0,0 1 0 0 0,-1-1 0 0 0,1 0-1 0 0,0 0 1 0 0,-1 0 0 0 0,1 0 0 0 0,-1 1 0 0 0,1-1-1 0 0,-1 0 1 0 0,0 0 0 0 0,0 1 0 0 0,0-1 0 0 0,0 0-1 0 0,0 1 1 0 0,0-1 0 0 0,0 1 0 0 0,0 0-1 0 0,-1-1 1 0 0,1 1 0 0 0,-2-2 0 0 0,3 4 199 0 0,1 0 1 0 0,-1-1-1 0 0,1 1 0 0 0,-1-1 1 0 0,0 1-1 0 0,1 0 0 0 0,-1 0 1 0 0,0-1-1 0 0,0 1 0 0 0,1 0 1 0 0,-1-1-1 0 0,0 1 0 0 0,0 0 1 0 0,0 0-1 0 0,0 0 1 0 0,0-1-1 0 0,0 1 0 0 0,0 0 1 0 0,0 0-1 0 0,0-1 0 0 0,-1 1 1 0 0,1 0-1 0 0,0 0 0 0 0,0-1 1 0 0,-1 1-1 0 0,1 0 0 0 0,0-1 1 0 0,-1 1-1 0 0,1 0 0 0 0,0-1 1 0 0,-1 1-1 0 0,1-1 1 0 0,-1 1-1 0 0,1 0 0 0 0,-1-1 1 0 0,0 1-1 0 0,1-1 0 0 0,-1 0 1 0 0,0 1-1 0 0,1-1 0 0 0,-1 1 1 0 0,0-1-1 0 0,1 0 0 0 0,-1 0 1 0 0,0 1-1 0 0,1-1 1 0 0,-1 0-1 0 0,0 0 0 0 0,0 0 1 0 0,1 0-1 0 0,-1 0 0 0 0,0 0 1 0 0,0 0-1 0 0,0 0 0 0 0,1 0 1 0 0,-1 0-1 0 0,0 0 0 0 0,0 0 1 0 0,1-1-1 0 0,-1 1 0 0 0,0 0 1 0 0,1 0-1 0 0,-1-1 1 0 0,-1 0-1 0 0,12 11 1230 0 0,0-1-1 0 0,0 0 1 0 0,15 9 0 0 0,-15-11-770 0 0,0 0 0 0 0,0 1 1 0 0,0 1-1 0 0,9 11 0 0 0,-9-9-52 0 0,-1 2 0 0 0,0 0 0 0 0,-1 0 0 0 0,0 0-1 0 0,-1 1 1 0 0,8 20 0 0 0,-13-28-125 0 0,0 1 0 0 0,-1-1 1 0 0,0 0-1 0 0,0 1 0 0 0,0-1 0 0 0,0 1 0 0 0,-1-1 0 0 0,0 1 1 0 0,-1 0-1 0 0,0-1 0 0 0,0 1 0 0 0,0-1 0 0 0,0 0 0 0 0,-1 1 1 0 0,0-1-1 0 0,-1 0 0 0 0,-4 9 0 0 0,3-9-50 0 0,1 0-1 0 0,-1 0 1 0 0,-1 0-1 0 0,1-1 1 0 0,-9 8-1 0 0,11-11-201 0 0,1-1-1 0 0,-1 1 0 0 0,0-1 1 0 0,1 0-1 0 0,-1 0 1 0 0,0 1-1 0 0,0-1 1 0 0,0-1-1 0 0,0 1 1 0 0,0 0-1 0 0,0 0 0 0 0,0-1 1 0 0,0 1-1 0 0,0-1 1 0 0,0 0-1 0 0,0 1 1 0 0,-1-1-1 0 0,1 0 0 0 0,0 0 1 0 0,0-1-1 0 0,0 1 1 0 0,-4-1-1 0 0,5 0-22 0 0,0 0 0 0 0,0 1 0 0 0,0-1 0 0 0,0 0 0 0 0,-1 0 0 0 0,1 0 0 0 0,1 0 0 0 0,-1 0 0 0 0,0-1 0 0 0,0 1-1 0 0,0 0 1 0 0,1 0 0 0 0,-1 0 0 0 0,0-1 0 0 0,1 1 0 0 0,-1 0 0 0 0,1-1 0 0 0,0 1 0 0 0,-1-1 0 0 0,1 1 0 0 0,0 0 0 0 0,0-1 0 0 0,0 1 0 0 0,0-2 0 0 0,0-3-188 0 0,0-1 0 0 0,0 1 0 0 0,0 0 0 0 0,3-8 1 0 0,5-13 1 0 0,1 0 0 0 0,13-25 1 0 0,0-4 99 0 0,-18 46-219 0 0,0 0 0 0 0,1 0 0 0 0,0 1 0 0 0,1 0 1 0 0,0 0-1 0 0,0 0 0 0 0,1 1 0 0 0,0-1 0 0 0,9-7 0 0 0,3-6 3 0 0,-15 18 211 0 0,-2-1-1 0 0,1 1 0 0 0,0-1 1 0 0,-1 0-1 0 0,0 0 0 0 0,2-6 0 0 0,-4 10 53 0 0,0 1 0 0 0,1 0 0 0 0,-1-1 0 0 0,0 1 0 0 0,0-1 0 0 0,0 1 0 0 0,0-1 0 0 0,0 1 0 0 0,0-1 0 0 0,0 1 0 0 0,0-1 0 0 0,0 1 0 0 0,0-1 0 0 0,0 1 0 0 0,0-1-1 0 0,-1 1 1 0 0,1-1 0 0 0,0 1 0 0 0,0-1 0 0 0,0 1 0 0 0,-1 0 0 0 0,1-1 0 0 0,0 1 0 0 0,-1-1 0 0 0,1 1 0 0 0,-1-1 0 0 0,0 0-17 0 0,0 1 0 0 0,0-1 0 0 0,0 1 0 0 0,0 0 0 0 0,0-1 0 0 0,0 1 0 0 0,0 0 0 0 0,0 0 0 0 0,0-1 0 0 0,0 1 0 0 0,0 0 0 0 0,-1 0 0 0 0,-2 0 19 0 0,0 1-1 0 0,-1-1 1 0 0,1 1 0 0 0,0 0 0 0 0,-5 1-1 0 0,-7 7 535 0 0,14-8-328 0 0,1 0 0 0 0,-1 0-1 0 0,1 0 1 0 0,0 0 0 0 0,0 1-1 0 0,-1-1 1 0 0,1 0 0 0 0,0 1 0 0 0,0-1-1 0 0,0 1 1 0 0,-1 1 0 0 0,2-1-93 0 0,0-1 1 0 0,-1 0-1 0 0,1 1 1 0 0,0-1-1 0 0,0 0 1 0 0,0 1-1 0 0,0-1 1 0 0,0 0-1 0 0,0 1 0 0 0,0-1 1 0 0,1 0-1 0 0,-1 1 1 0 0,0-1-1 0 0,1 0 1 0 0,-1 1-1 0 0,1-1 1 0 0,-1 0-1 0 0,1 0 1 0 0,0 0-1 0 0,0 0 1 0 0,-1 1-1 0 0,1-1 1 0 0,0 0-1 0 0,0 0 1 0 0,0 0-1 0 0,0-1 1 0 0,0 1-1 0 0,0 0 0 0 0,2 1 1 0 0,3 2 92 0 0,0 0 0 0 0,1 0 0 0 0,-1-1 1 0 0,1 0-1 0 0,0 0 0 0 0,0-1 0 0 0,0 0 0 0 0,0 0 0 0 0,1-1 1 0 0,-1 1-1 0 0,0-2 0 0 0,1 1 0 0 0,-1-1 0 0 0,0 0 0 0 0,9-1 0 0 0,1-1-209 0 0,-2 0-1 0 0,31-10 1 0 0,1-4-3826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3.5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 12899 0 0,'-1'9'4382'0'0,"5"12"-1980"0"0,-2-14-1241 0 0,-2-3-704 0 0,11 39 1448 0 0,-11-42-1920 0 0,1 1-1 0 0,-1-1 1 0 0,1 1 0 0 0,-1-1-1 0 0,1 0 1 0 0,0 1 0 0 0,-1-1-1 0 0,1 0 1 0 0,0 0 0 0 0,0 1-1 0 0,0-1 1 0 0,0 0 0 0 0,0 0-1 0 0,0 0 1 0 0,0 0 0 0 0,1 0 0 0 0,-1-1-1 0 0,0 1 1 0 0,0 0 0 0 0,1-1-1 0 0,-1 1 1 0 0,0 0 0 0 0,1-1-1 0 0,-1 1 1 0 0,4-1 0 0 0,-5 0-116 0 0,1 0 0 0 0,0 0 0 0 0,0 0 0 0 0,-1 0 0 0 0,1-1 0 0 0,0 1 0 0 0,0 0 0 0 0,-1-1 0 0 0,1 1 0 0 0,0 0 0 0 0,-1-1 0 0 0,1 1 0 0 0,0-1 1 0 0,-1 1-1 0 0,1-1 0 0 0,-1 1 0 0 0,1-2 0 0 0,5-6-6749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3.9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84 11058 0 0,'3'-6'347'0'0,"-1"0"-1"0"0,1 0 1 0 0,0 0-1 0 0,1 1 1 0 0,-1 0-1 0 0,1-1 1 0 0,0 1-1 0 0,0 1 1 0 0,1-1-1 0 0,0 1 1 0 0,-1-1-1 0 0,2 1 1 0 0,-1 1-1 0 0,0-1 1 0 0,11-4-1 0 0,-16 7-297 0 0,1 1 0 0 0,0 0-1 0 0,0 0 1 0 0,-1 0 0 0 0,1-1-1 0 0,0 1 1 0 0,0 0 0 0 0,-1 0-1 0 0,1 0 1 0 0,0 0 0 0 0,0 0-1 0 0,-1 0 1 0 0,1 1 0 0 0,0-1 0 0 0,0 0-1 0 0,-1 0 1 0 0,1 0 0 0 0,0 1-1 0 0,0-1 1 0 0,-1 0 0 0 0,1 1-1 0 0,0-1 1 0 0,-1 1 0 0 0,1-1-1 0 0,-1 1 1 0 0,1-1 0 0 0,1 2-1 0 0,-2-1 27 0 0,1 1 0 0 0,0-1 0 0 0,-1 1 0 0 0,1-1 0 0 0,-1 1 0 0 0,0 0 0 0 0,1-1 0 0 0,-1 1 0 0 0,0-1 0 0 0,0 1 0 0 0,0 0 0 0 0,-1 2 0 0 0,1 2 215 0 0,-1 1-1 0 0,-1-1 0 0 0,1 0 1 0 0,-1 0-1 0 0,-5 11 0 0 0,4-12-214 0 0,-15 34 1283 0 0,18-38-1326 0 0,-1 0 1 0 0,1 0-1 0 0,0 0 0 0 0,-1 0 0 0 0,1 0 1 0 0,0 1-1 0 0,0-1 0 0 0,-1 0 0 0 0,1 0 1 0 0,0 0-1 0 0,0 0 0 0 0,0 0 0 0 0,1 1 1 0 0,-1-1-1 0 0,0 0 0 0 0,0 0 0 0 0,0 0 1 0 0,1 0-1 0 0,-1 0 0 0 0,1 0 0 0 0,-1 0 0 0 0,1 0 1 0 0,-1 0-1 0 0,1 0 0 0 0,0 0 0 0 0,-1 0 1 0 0,1 0-1 0 0,0 0 0 0 0,0-1 0 0 0,-1 1 1 0 0,3 1-1 0 0,-1-1-32 0 0,0-1 0 0 0,0 1 1 0 0,1-1-1 0 0,-1 0 0 0 0,0 1 0 0 0,0-1 1 0 0,1 0-1 0 0,-1 0 0 0 0,0 0 0 0 0,1-1 0 0 0,-1 1 1 0 0,0-1-1 0 0,3 0 0 0 0,33-12-8 0 0,-30 9 0 0 0,27-14-226 0 0,6-2-815 0 0,-13 15-3871 0 0,-26 5 3205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4.5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1 345 13939 0 0,'0'0'61'0'0,"0"0"-1"0"0,0 0 1 0 0,0 1 0 0 0,0-1-1 0 0,0 0 1 0 0,0 0 0 0 0,0 0-1 0 0,0 1 1 0 0,0-1 0 0 0,0 0 0 0 0,0 0-1 0 0,0 0 1 0 0,0 0 0 0 0,0 1-1 0 0,0-1 1 0 0,0 0 0 0 0,1 0-1 0 0,-1 0 1 0 0,0 0 0 0 0,0 0-1 0 0,0 1 1 0 0,0-1 0 0 0,0 0-1 0 0,1 0 1 0 0,-1 0 0 0 0,0 0-1 0 0,0 0 1 0 0,0 0 0 0 0,0 0 0 0 0,1 0-1 0 0,-1 0 1 0 0,0 1 0 0 0,0-1-1 0 0,0 0 1 0 0,0 0 0 0 0,1 0-1 0 0,-1 0 1 0 0,0 0 0 0 0,0 0-1 0 0,0 0 1 0 0,1 0 0 0 0,-1 0-1 0 0,0 0 1 0 0,0-1 0 0 0,0 1-1 0 0,0 0 1 0 0,1 0 0 0 0,-1 0 0 0 0,19-3 962 0 0,17-8-971 0 0,322-123 1902 0 0,-259 99-1692 0 0,-11 7-237 0 0,61-24 5 0 0,-139 47-32 0 0,34-14 46 0 0,1 2 1 0 0,1 1 0 0 0,63-12 0 0 0,-106 28-661 0 0,0-1-1 0 0,1 1 1 0 0,-1 0 0 0 0,1 0-1 0 0,-1 0 1 0 0,1 1-1 0 0,6 1 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6T12:48:17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10336 0 0,'0'0'5992'0'0,"19"8"-5434"0"0,-16-8-406 0 0,1 1 0 0 0,-1-1 0 0 0,0 0 0 0 0,0 0 0 0 0,1-1 0 0 0,3 0 0 0 0,10 0-127 0 0,-14 1-7 0 0,0 0-1 0 0,0 0 1 0 0,-1 0-1 0 0,1 0 0 0 0,0 1 1 0 0,-1-1-1 0 0,1 1 0 0 0,0 0 1 0 0,-1 0-1 0 0,1 0 1 0 0,-1 0-1 0 0,1 0 0 0 0,-1 0 1 0 0,1 1-1 0 0,-1 0 0 0 0,0-1 1 0 0,0 1-1 0 0,0 0 0 0 0,0 0 1 0 0,0 0-1 0 0,0 0 1 0 0,0 0-1 0 0,-1 0 0 0 0,1 1 1 0 0,-1-1-1 0 0,1 0 0 0 0,-1 1 1 0 0,0 0-1 0 0,0-1 1 0 0,0 1-1 0 0,-1-1 0 0 0,1 1 1 0 0,0 0-1 0 0,-1 0 0 0 0,0-1 1 0 0,0 1-1 0 0,0 5 0 0 0,-1 7 241 0 0,-1-1-1 0 0,0 1 0 0 0,-1 0 0 0 0,-6 16 0 0 0,4-13-106 0 0,1 0 1 0 0,-3 19-1 0 0,3-9-40 0 0,0 14-46 0 0,3-28-66 0 0,2 0-1 0 0,0-1 1 0 0,3 15-1 0 0,-3-24-8 0 0,0 1-1 0 0,0-1 1 0 0,1 1 0 0 0,0-1-1 0 0,0 0 1 0 0,0 0-1 0 0,0 0 1 0 0,1 0 0 0 0,0 0-1 0 0,-1 0 1 0 0,1 0-1 0 0,6 5 1 0 0,0-3 2 0 0,-1-1-1 0 0,1 1 1 0 0,0-1-1 0 0,1-1 1 0 0,-1 0 0 0 0,1 0-1 0 0,-1-1 1 0 0,1 0 0 0 0,13 2-1 0 0,2 1 18 0 0,-17-4-42 0 0,1-1-1 0 0,-1 0 0 0 0,0 0 1 0 0,16-2-1 0 0,-14 1-17 0 0,0 0 1 0 0,17 2-1 0 0,-26-2 51 0 0,1 0 0 0 0,-1 0 0 0 0,0 0 0 0 0,1 1 0 0 0,-1-1 0 0 0,0 1-1 0 0,1-1 1 0 0,-1 1 0 0 0,0-1 0 0 0,0 1 0 0 0,0-1 0 0 0,1 1 0 0 0,-1 0-1 0 0,0 0 1 0 0,0 0 0 0 0,0 0 0 0 0,0 0 0 0 0,0 0 0 0 0,-1 0 0 0 0,1 0-1 0 0,0 0 1 0 0,0 0 0 0 0,-1 0 0 0 0,1 0 0 0 0,0 1 0 0 0,-1-1 0 0 0,1 0-1 0 0,-1 0 1 0 0,1 2 0 0 0,-1 2 24 0 0,0 0-1 0 0,0 0 1 0 0,-1 0-1 0 0,1 0 1 0 0,-1 0-1 0 0,-2 7 1 0 0,-1 11 231 0 0,-2 11 71 0 0,-8 17 580 0 0,11-42-863 0 0,1-1 1 0 0,0 1-1 0 0,1 0 0 0 0,0 0 0 0 0,1 0 0 0 0,-1 0 0 0 0,3 11 0 0 0,-2-13-46 0 0,1-1-1 0 0,0 0 0 0 0,0 0 1 0 0,1 0-1 0 0,0 0 1 0 0,0 0-1 0 0,0 0 0 0 0,1-1 1 0 0,0 1-1 0 0,0-1 0 0 0,6 8 1 0 0,-7-11-2 0 0,0 0 1 0 0,0 0 0 0 0,0-1 0 0 0,0 1 0 0 0,0-1-1 0 0,0 1 1 0 0,1-1 0 0 0,-1 0 0 0 0,1 0-1 0 0,-1 0 1 0 0,1 0 0 0 0,-1-1 0 0 0,5 2 0 0 0,39 1-286 0 0,-10 0 253 0 0,-23-1 6 0 0,-9-2 22 0 0,1 1 1 0 0,-1 0 0 0 0,0 0-1 0 0,1 0 1 0 0,-1 0-1 0 0,0 1 1 0 0,0-1 0 0 0,0 1-1 0 0,0 0 1 0 0,0 1 0 0 0,6 4-1 0 0,-2 0 18 0 0,-7-6-13 0 0,1 1 0 0 0,0 0 0 0 0,-1-1-1 0 0,1 1 1 0 0,0-1 0 0 0,0 1 0 0 0,0-1-1 0 0,0 0 1 0 0,0 0 0 0 0,0 0 0 0 0,0 0-1 0 0,1 0 1 0 0,-1-1 0 0 0,0 1-1 0 0,0 0 1 0 0,1-1 0 0 0,-1 0 0 0 0,4 1-1 0 0,-5-2 1 0 0,0 1 0 0 0,0 0 0 0 0,-1 0 0 0 0,1 0-1 0 0,0 0 1 0 0,0 0 0 0 0,-1 0 0 0 0,1 1 0 0 0,0-1-1 0 0,-1 0 1 0 0,1 0 0 0 0,0 0 0 0 0,0 1 0 0 0,-1-1-1 0 0,1 0 1 0 0,-1 1 0 0 0,1-1 0 0 0,0 1 0 0 0,-1-1-1 0 0,1 1 1 0 0,-1-1 0 0 0,1 1 0 0 0,-1-1 0 0 0,1 1-1 0 0,-1-1 1 0 0,1 1 0 0 0,-1 0 0 0 0,0-1 0 0 0,1 1-1 0 0,-1 0 1 0 0,0-1 0 0 0,1 1 0 0 0,-1 0 0 0 0,0-1-1 0 0,0 1 1 0 0,0 0 0 0 0,0 0 0 0 0,0-1 0 0 0,0 2-1 0 0,1 4 21 0 0,-1 1 0 0 0,0-1 0 0 0,-1 12 0 0 0,0-9 138 0 0,0 4-43 0 0,-1-1 1 0 0,0 1 0 0 0,0-1 0 0 0,-1 0 0 0 0,-6 14-1 0 0,7-19-61 0 0,0 0-1 0 0,0 0 1 0 0,0 0 0 0 0,1 0-1 0 0,0 1 1 0 0,0-1-1 0 0,1 1 1 0 0,0-1-1 0 0,2 11 1 0 0,-1-11-58 0 0,0 0-1 0 0,1 0 1 0 0,0 0 0 0 0,0 0-1 0 0,0 0 1 0 0,1 0 0 0 0,0-1-1 0 0,1 0 1 0 0,-1 1 0 0 0,1-1 0 0 0,1 0-1 0 0,-1-1 1 0 0,1 1 0 0 0,0-1-1 0 0,9 8 1 0 0,-2-3-3 0 0,-9-7 11 0 0,0 0 0 0 0,1 0 0 0 0,-1 0 0 0 0,1-1 0 0 0,0 1 0 0 0,5 1 0 0 0,11 6-49 0 0,-17-8 37 0 0,0-1 0 0 0,1 1 0 0 0,-1 0 0 0 0,0-1-1 0 0,1 0 1 0 0,-1 0 0 0 0,1 0 0 0 0,-1 0 0 0 0,1 0 0 0 0,0-1-1 0 0,-1 0 1 0 0,1 0 0 0 0,-1 0 0 0 0,1 0 0 0 0,0 0-1 0 0,3-1 1 0 0,16-6-129 0 0,-20 6 123 0 0,1 0 0 0 0,-1 0-1 0 0,1 0 1 0 0,-1 0 0 0 0,1 0 0 0 0,0 1 0 0 0,-1-1-1 0 0,1 1 1 0 0,0 0 0 0 0,-1 0 0 0 0,1 1-1 0 0,0-1 1 0 0,0 1 0 0 0,-1 0 0 0 0,1-1-1 0 0,-1 2 1 0 0,6 1 0 0 0,-7-2 32 0 0,0 1 0 0 0,0-1-1 0 0,0 1 1 0 0,0 0 0 0 0,0-1 0 0 0,0 1 0 0 0,0 0 0 0 0,0 0-1 0 0,-1 1 1 0 0,1-1 0 0 0,-1 0 0 0 0,1 0 0 0 0,-1 1-1 0 0,0-1 1 0 0,0 1 0 0 0,0-1 0 0 0,1 5 0 0 0,1 5-42 0 0,-1 1 1 0 0,1 19-1 0 0,0-11 106 0 0,0 59-7 0 0,-3-73-58 0 0,0 7 52 0 0,1 1 1 0 0,0-1-1 0 0,4 18 1 0 0,-3-26-97 0 0,-1 1 0 0 0,2-1 1 0 0,-1 1-1 0 0,1-1 0 0 0,-1 0 1 0 0,2 0-1 0 0,-1 0 0 0 0,8 9 0 0 0,-6-11 30 0 0,0 0 0 0 0,0 0-1 0 0,0-1 1 0 0,1 1 0 0 0,-1-2-1 0 0,1 1 1 0 0,-1 0 0 0 0,11 2-1 0 0,-3-2-8 0 0,6 2-202 0 0,-17-4 183 0 0,-1 0 1 0 0,1-1 0 0 0,-1 1 0 0 0,1-1-1 0 0,-1 0 1 0 0,1 0 0 0 0,-1 1-1 0 0,1-1 1 0 0,-1 0 0 0 0,1 0-1 0 0,1-1 1 0 0,-2 1 9 0 0,1 0 0 0 0,-1 0 0 0 0,0 0 0 0 0,0 0 0 0 0,0 0 1 0 0,0 0-1 0 0,0 0 0 0 0,1 0 0 0 0,-1 1 0 0 0,0-1 0 0 0,0 0 0 0 0,0 1 0 0 0,0-1 0 0 0,0 1 0 0 0,0-1 0 0 0,0 1 0 0 0,0-1 0 0 0,0 1 0 0 0,0 0 0 0 0,1 0 0 0 0,2 4 20 0 0,-4-4-1 0 0,0-1 1 0 0,1 1-1 0 0,-1-1 1 0 0,0 1-1 0 0,1-1 1 0 0,-1 0-1 0 0,1 1 0 0 0,-1-1 1 0 0,0 0-1 0 0,1 1 1 0 0,-1-1-1 0 0,1 0 0 0 0,-1 1 1 0 0,1-1-1 0 0,-1 0 1 0 0,1 0-1 0 0,-1 0 1 0 0,1 0-1 0 0,0 1 0 0 0,-1-1 1 0 0,1 0-1 0 0,-1 0 1 0 0,1 0-1 0 0,-1 0 1 0 0,1 0-1 0 0,1 0 0 0 0,-2 0 4 0 0,0 1-1 0 0,1-1 0 0 0,-1 1 0 0 0,1-1 1 0 0,-1 1-1 0 0,0-1 0 0 0,0 1 0 0 0,1-1 1 0 0,-1 1-1 0 0,0-1 0 0 0,0 1 0 0 0,0 0 0 0 0,1-1 1 0 0,-1 1-1 0 0,0 0 0 0 0,0-1 0 0 0,0 1 1 0 0,0-1-1 0 0,0 2 0 0 0,-1 15 163 0 0,-11 24 668 0 0,8-31-745 0 0,1 1 0 0 0,0-1 0 0 0,0 1 0 0 0,1 0 0 0 0,0 13 0 0 0,2-22-81 0 0,0-1 0 0 0,0 1 1 0 0,1-1-1 0 0,-1 1 0 0 0,0-1 0 0 0,1 1 1 0 0,-1-1-1 0 0,1 1 0 0 0,0-1 0 0 0,-1 0 1 0 0,1 1-1 0 0,0-1 0 0 0,0 0 0 0 0,0 1 1 0 0,0-1-1 0 0,0 0 0 0 0,0 0 0 0 0,0 0 1 0 0,2 1-1 0 0,0 0-196 0 0,-1 0 0 0 0,1-1 0 0 0,-1 0 0 0 0,1 1 0 0 0,-1-1 0 0 0,1 0 0 0 0,0 0 0 0 0,5 0 0 0 0,1 0-688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16.70264"/>
      <inkml:brushProperty name="anchorY" value="-1709.7948"/>
      <inkml:brushProperty name="scaleFactor" value="0.5"/>
    </inkml:brush>
  </inkml:definitions>
  <inkml:trace contextRef="#ctx0" brushRef="#br0">666 857 6688 0 0,'0'0'10543'0'0,"-1"2"-10372"0"0,-3 3 424 0 0,3-4-650 0 0,-8 5 640 0 0,7-4-514 0 0,-2 1-40 0 0,1 0-21 0 0,0 0 65 0 0,-1 1 53 0 0,1 1-85 0 0,0 0 31 0 0,0 0-10 0 0,1-1 0 0 0,0 0 0 0 0,0-1 0 0 0,0 1 75 0 0,1 0-96 0 0,1 0-43 0 0,-1-1 10 0 0,1 1-10 0 0,0 0 0 0 0,0 0 0 0 0,0 1 0 0 0,0-1 0 0 0,1 0 0 0 0,-1 0 0 0 0,2 0 0 0 0,-1 0 0 0 0,1 0-112 0 0,0-1 144 0 0,0 1-48 0 0,1-1 16 0 0,-1 1-74 0 0,2 0 20 0 0,1 0 65 0 0,1 1-22 0 0,0 0 217 0 0,1-1-181 0 0,-1 0-20 0 0,1-1-198 0 0,-1-1 168 0 0,0 0 19 0 0,0 0-80 0 0,1 0 32 0 0,0-1 65 0 0,-1 0 53 0 0,1 0-85 0 0,0 0 31 0 0,0-1-10 0 0,0 1 0 0 0,1-2 0 0 0,2 0-112 0 0,0 1 32 0 0,0-1 96 0 0,-1 1-32 0 0,1-1 16 0 0,-2-1 0 0 0,1 0-93 0 0,0-2-67 0 0,1 0 107 0 0,0 0 53 0 0,1-1-14 0 0,0 0-340 0 0,3 0-189 0 0,0-1 546 0 0,-2 0 241 0 0,-1 0-22 0 0,-1 1 54 0 0,-2 0-322 0 0,0-2 92 0 0,-1 0-130 0 0,-1 0 108 0 0,1-1-36 0 0,0-2-212 0 0,0-1-272 0 0,0-2 335 0 0,0 2 164 0 0,-1-1-45 0 0,-1 2 42 0 0,-1 0 0 0 0,-1 0 0 0 0,-1 0 0 0 0,0 1 0 0 0,0-2 0 0 0,-1 1 0 0 0,0-1 0 0 0,0-1 234 0 0,-1 0 35 0 0,0 2 32 0 0,0-1 7 0 0,0 1-210 0 0,0 0 14 0 0,0 1-27 0 0,-1 0-4 0 0,0 0-94 0 0,0 0 138 0 0,-1 1-157 0 0,1 0 160 0 0,-1 0-76 0 0,0 1 24 0 0,-1 0-4 0 0,1 0 0 0 0,-1 1-84 0 0,0 0 24 0 0,0-1-12 0 0,-1 1 0 0 0,0 1 0 0 0,0-1 0 0 0,-2 1 150 0 0,1-2-25 0 0,0 1 16 0 0,0 1 3 0 0,-1-1-270 0 0,0 2 30 0 0,0-1-44 0 0,-2 0 185 0 0,1 0 187 0 0,-1 0-24 0 0,-1-1 104 0 0,0 0-373 0 0,0 1 111 0 0,-2 1 25 0 0,2 1-96 0 0,-1 1 31 0 0,-1-2-10 0 0,0 1 75 0 0,0 0-96 0 0,0 0 31 0 0,1 0-10 0 0,0 1 103 0 0,0 0-132 0 0,0 0 137 0 0,1 1-135 0 0,0 0 152 0 0,0 0-157 0 0,0 1 160 0 0,0 1-10 0 0,-1-1 23 0 0,1 1 0 0 0,-2 1 3 0 0,1-1-168 0 0,1 0 48 0 0,-1 0-24 0 0,1 0 0 0 0,1 0 0 0 0,0 1 0 0 0,-1 1 0 0 0,-1 0 0 0 0,0 1 0 0 0,-2 1 0 0 0,-1 2 0 0 0,0 0 0 0 0,1 0 0 0 0,1-2 0 0 0,1 1 0 0 0,2-2 0 0 0,1 1 252 0 0,0 0 208 0 0,-1 2-174 0 0,-1 1-129 0 0,1 0-62 0 0,0 1 111 0 0,0 1 206 0 0,0 0-280 0 0,-2 1-133 0 0,1 0 34 0 0,2-2-33 0 0,-1 1 0 0 0,1-1 0 0 0,1 0-74 0 0,0-2 95 0 0,1 1-32 0 0,0 0 11 0 0,1-1 0 0 0,0 2 0 0 0,0 0 0 0 0,-1-1 75 0 0,0 4-96 0 0,1-1 31 0 0,-1 2-10 0 0,1 0 0 0 0,-1 2 0 0 0,0 1 0 0 0,0-2 0 0 0,0-1 0 0 0,2 0 0 0 0,0-1 0 0 0,1-2 0 0 0,0-1 0 0 0,0-1 0 0 0,0 2 0 0 0,1 0 0 0 0,0 0 0 0 0,1 0 0 0 0,0 0 0 0 0,0 1 0 0 0,0-1 0 0 0,1 0 0 0 0,0 1 0 0 0,0-1 0 0 0,1-1 0 0 0,-1 0 0 0 0,0-1 0 0 0,0-1 0 0 0,0 1 0 0 0,1 1 0 0 0,1 0 0 0 0,0 0 0 0 0,0 2 0 0 0,1 0 0 0 0,0 0 0 0 0,1-1 0 0 0,-1-2 0 0 0,2 3 0 0 0,0 0 0 0 0,-1 0 0 0 0,1 1 0 0 0,-1-2 0 0 0,-1 0 0 0 0,2-1 0 0 0,-1-1 0 0 0,0 0 0 0 0,2 1 0 0 0,-1-1 0 0 0,1 0 0 0 0,-1-1 0 0 0,0 0 0 0 0,2 0-130 0 0,-1-1 83 0 0,1 0 52 0 0,1-1-213 0 0,-1 1 264 0 0,0-1-158 0 0,-1-2 123 0 0,0 1-32 0 0,0-1 11 0 0,0 0 0 0 0,1 0 0 0 0,2 0-74 0 0,4 2 95 0 0,0 0-32 0 0,0-1 11 0 0,2-1 0 0 0,0-1 75 0 0,-1 0 53 0 0,-1-1 17 0 0,-1 0 3 0 0,2-1-173 0 0,1-1-71 0 0,2-1-243 0 0,0 1 233 0 0,-1-1 108 0 0,-2 1-30 0 0,0 1 28 0 0,-2-1 0 0 0,-1 0 0 0 0,0 1 0 0 0,3-2 0 0 0,3 0 0 0 0,2-1 0 0 0,1-1 0 0 0,-2 1 0 0 0,-3 0-84 0 0,0-1 108 0 0,-2-1-36 0 0,-1 1 12 0 0,-1 1 0 0 0,-2-1 0 0 0,0 0 112 0 0,-2 0 62 0 0,0-1 7 0 0,2 0 8 0 0,2-1-221 0 0,2-2 64 0 0,1 0-32 0 0,1 0-158 0 0,5-5-534 0 0,2-2 880 0 0,0-2-144 0 0,-2 0 146 0 0,-3 2 17 0 0,-1-1-171 0 0,-1 1-553 0 0,0-1 567 0 0,-2 2 168 0 0,-2 2-38 0 0,-1-1-360 0 0,-1 0-899 0 0,0 0 904 0 0,-2 0 391 0 0,-1 2-84 0 0,0-2-62 0 0,0-1-596 0 0,-1 0 414 0 0,-1 0 536 0 0,-1 1-24 0 0,-1 0 98 0 0,0-2-356 0 0,1-3-1859 0 0,-2-1 2610 0 0,1 0-694 0 0,-2 0 284 0 0,0 2 25 0 0,0 1-483 0 0,-1-2 28 0 0,0 1-37 0 0,0-1-16 0 0,-1 1 0 0 0,0 0 0 0 0,0 1 0 0 0,0 0 0 0 0,0 1 0 0 0,0-1 0 0 0,0 1 0 0 0,0-1 0 0 0,0 1 0 0 0,0-2 0 0 0,0 1 0 0 0,-1 0 0 0 0,1 0 0 0 0,-1 1 0 0 0,0 0 0 0 0,0 0 0 0 0,0 0 0 0 0,-1 1 0 0 0,0-2-214 0 0,-1-1-304 0 0,0 0 354 0 0,0 2 167 0 0,0 1-46 0 0,0 2 43 0 0,0 1 0 0 0,0 1 0 0 0,0 1 0 0 0,-1 1 0 0 0,1 0 0 0 0,0 0 252 0 0,-1-1-62 0 0,1 2 42 0 0,-2-2-151 0 0,-1-2-553 0 0,-2-3 373 0 0,0 1 103 0 0,0 0-40 0 0,1 2 36 0 0,-1 1 0 0 0,2 2 0 0 0,0 0 0 0 0,-1 0 0 0 0,0 0 0 0 0,0 1 0 0 0,-1 1 0 0 0,1 0 0 0 0,-1 2 224 0 0,1 0-64 0 0,0 0 32 0 0,-1 0 0 0 0,0 1-224 0 0,1 0 64 0 0,0 0-32 0 0,0 0 0 0 0,0 0-84 0 0,0 1-41 0 0,-1-1 6 0 0,0 1-18 0 0,0-1 161 0 0,0 0-47 0 0,0 1-51 0 0,1-1 95 0 0,1 1-32 0 0,-1 1 11 0 0,0 0-74 0 0,-1-1 95 0 0,-1 0-32 0 0,0 0 11 0 0,0-1 0 0 0,-1 1 122 0 0,1 0 30 0 0,0 0-2 0 0,0 0 20 0 0,0 1-321 0 0,0 1 27 0 0,-1 1-45 0 0,-2 0-5 0 0,0-1 204 0 0,-1 2-60 0 0,1-1 30 0 0,0-1 0 0 0,1 1 0 0 0,1-1-84 0 0,0-1 108 0 0,0 1-36 0 0,0 0 12 0 0,0-1 0 0 0,-1 0 0 0 0,1 0 122 0 0,1 1 58 0 0,0 0 0 0 0,-2 1-92 0 0,1 0-268 0 0,-1 0 61 0 0,1 0-49 0 0,0 0 309 0 0,1 0-14 0 0,1-1 22 0 0,0 1 21 0 0,0 1-340 0 0,0 0 33 0 0,0 1-48 0 0,1 0-5 0 0,0-1 222 0 0,-1 0-64 0 0,-1 0 32 0 0,0 0 0 0 0,0 0 0 0 0,1-2 0 0 0,-1 0 0 0 0,1-1 0 0 0,0 2 0 0 0,0 0 0 0 0,-1 1 0 0 0,1 0 0 0 0,-1 2 0 0 0,0-1 0 0 0,0 1 0 0 0,0 0 0 0 0,1 0 0 0 0,-1 0 0 0 0,1 0 187 0 0,1 0-44 0 0,0 0 33 0 0,0-1-2 0 0,1 2-203 0 0,0-1 58 0 0,0 1-29 0 0,0 1 0 0 0,0-1 0 0 0,0 1 0 0 0,0 0 0 0 0,0 0 0 0 0,0 0-140 0 0,-1 0-25 0 0,0 0-20 0 0,1 1-5 0 0,-1 0 362 0 0,1 0-38 0 0,-1 0 51 0 0,1 0 4 0 0,0 1-361 0 0,0-2 39 0 0,0 0-52 0 0,0 0-5 0 0,1 0 222 0 0,0 2-64 0 0,-1-1 32 0 0,2 2 0 0 0,-1-1 0 0 0,0 1 0 0 0,0 0 0 0 0,0 0 0 0 0,0 1-84 0 0,-1 1 108 0 0,1 0-36 0 0,-1-1 12 0 0,1 1 0 0 0,0-1 0 0 0,0 2 0 0 0,0-1 0 0 0,1 1 0 0 0,0-1 0 0 0,0 0-74 0 0,1-1 95 0 0,0 1-32 0 0,-1-1 11 0 0,1 0 0 0 0,-1 0 0 0 0,1 0 0 0 0,0 0 0 0 0,0 0 0 0 0,0 0-74 0 0,1 0 95 0 0,0 2-32 0 0,-1-1 11 0 0,1 0 0 0 0,-1 0-74 0 0,0 2 95 0 0,-1 1-32 0 0,0 0 11 0 0,1-1 0 0 0,0 0 0 0 0,0-1 0 0 0,0-2 0 0 0,0 4 0 0 0,0-1 0 0 0,0 1 0 0 0,0 0 0 0 0,1 0 0 0 0,-1 1 0 0 0,2 0 0 0 0,-1-2 0 0 0,2 0 0 0 0,-1-1 0 0 0,0 0 0 0 0,1 1 206 0 0,1-1 15 0 0,-1 0 27 0 0,0 2-181 0 0,-1 2-645 0 0,0 2 641 0 0,-2 1 466 0 0,1 1-403 0 0,0 0-132 0 0,0-3 50 0 0,2 1-44 0 0,0 0 0 0 0,2-1 0 0 0,-1-1 0 0 0,1-1 0 0 0,1 3 0 0 0,0 1 0 0 0,1 1 0 0 0,-1 1 0 0 0,2 0-177 0 0,1 2-640 0 0,0-1 1039 0 0,1-1-346 0 0,0-4 124 0 0,0-2 0 0 0,1-1 0 0 0,1-1 0 0 0,1-1 0 0 0,-1-2 0 0 0,1 1 0 0 0,1 0 0 0 0,-1 0 0 0 0,-1-2 0 0 0,-1 1 0 0 0,0-2 0 0 0,0-1 0 0 0,-1 1 0 0 0,1 0 0 0 0,-1 0 0 0 0,1 0 0 0 0,-1 0 0 0 0,0-1 0 0 0,0 0 0 0 0,0 0 0 0 0,0-1 0 0 0,1 2 0 0 0,2 1 224 0 0,0 1-17 0 0,0-1 28 0 0,0-1 3 0 0,2 2-978 0 0,1-1 868 0 0,2 0 336 0 0,2 0-352 0 0,-1-1-116 0 0,-2-1 44 0 0,-1 1-40 0 0,1-1 0 0 0,1-3-168 0 0,1-2-316 0 0,-1-1 332 0 0,0 3 156 0 0,-2 2-44 0 0,-1 2 40 0 0,0 2 0 0 0,1-1 0 0 0,0 0 0 0 0,0-2 0 0 0,-1-2 0 0 0,-1 0 0 0 0,1 0 0 0 0,0-1 0 0 0,0-1 0 0 0,-1 0 0 0 0,-1-2 0 0 0,-1-1 0 0 0,0-1 0 0 0,0-1 0 0 0,-2 0 0 0 0,1 1 0 0 0,-1 2 0 0 0,0 1 0 0 0,0 0 0 0 0,1-2 0 0 0,0 0 0 0 0,-1 0 0 0 0,2-2 0 0 0,3 0 187 0 0,0-1 21 0 0,-1 1 5 0 0,3 1 21 0 0,2 2-274 0 0,2 0-90 0 0,3 1-354 0 0,-1 1 332 0 0,0-1 156 0 0,-2 0-44 0 0,-2-1 40 0 0,-1 0 0 0 0,0-3 0 0 0,-1 0 0 0 0,-1 0 0 0 0,0 1 0 0 0,-1 0 0 0 0,0 1 0 0 0,0-1 0 0 0,1 0 0 0 0,-1-2 0 0 0,1-3 0 0 0,2-3 168 0 0,0-1 46 0 0,0 1 6 0 0,0 0-167 0 0,2 2-610 0 0,1 3 621 0 0,2 1 456 0 0,-2 1-400 0 0,-1 0-124 0 0,-2 1 46 0 0,-2 1-42 0 0,1-3-186 0 0,3 0-330 0 0,-1 1 353 0 0,1 0 354 0 0,-2 1-17 0 0,0 1 74 0 0,-1-1 4 0 0,1 0-481 0 0,1-1-244 0 0,1-2 310 0 0,3-1 167 0 0,0-1-47 0 0,1-3 43 0 0,-1 0 224 0 0,-1-1 263 0 0,-1 1-332 0 0,-3 0-157 0 0,-1 0 42 0 0,-1-1-40 0 0,0 1 0 0 0,2-1 0 0 0,1 0 0 0 0,-1-2 0 0 0,1 0 0 0 0,-1 0 0 0 0,-1 1 0 0 0,0 0 0 0 0,2-2-214 0 0,2-1-500 0 0,0-1 1549 0 0,-2 0-990 0 0,4-5 77 0 0,-3-1 462 0 0,4-5-496 0 0,-4 3 158 0 0,-2 3-242 0 0,-3 2-373 0 0,-3 3 589 0 0,-1 3 227 0 0,-2 2-25 0 0,-2 2 54 0 0,0 1-322 0 0,-1-2 92 0 0,0-2-46 0 0,-1 0 0 0 0,1 0 0 0 0,-1 1 0 0 0,1-3 0 0 0,1-1-186 0 0,0-1-340 0 0,0 0 544 0 0,-1-1 512 0 0,0 1-582 0 0,0 2-472 0 0,0 0 594 0 0,-2 1 151 0 0,1 2-16 0 0,-1 1-93 0 0,1 1-572 0 0,0-2 520 0 0,0-2 359 0 0,1-2-507 0 0,0 0-441 0 0,0-2 403 0 0,1 2 129 0 0,-1 1-46 0 0,0 2 43 0 0,-1 2 187 0 0,1 1 30 0 0,-1 0 31 0 0,0 0 4 0 0,-1 0-294 0 0,0 0 84 0 0,1 1-42 0 0,0-1 0 0 0,-1 0 0 0 0,0 0 0 0 0,0 0 0 0 0,-1 0 0 0 0,1-1 0 0 0,-1 1 0 0 0,1-1 0 0 0,0 0 0 0 0,0-1 0 0 0,0 0 0 0 0,0 1 0 0 0,0 0 0 0 0,-1-1 0 0 0,1 0 0 0 0,-1 0 0 0 0,1 1 0 0 0,-1 1 0 0 0,1 0 0 0 0,0 1 0 0 0,-1 0 0 0 0,1 0 0 0 0,-1 0 0 0 0,1 1 0 0 0,-1-2 0 0 0,0 1 0 0 0,0-1 0 0 0,-1 0 0 0 0,0-2-149 0 0,-1 0-284 0 0,0 0 295 0 0,1 0 142 0 0,-1 0-40 0 0,0 0 36 0 0,1 0 150 0 0,0 2 40 0 0,0-1 17 0 0,0 1 6 0 0,0 0-249 0 0,1 1 72 0 0,-1 1-36 0 0,0-1-149 0 0,-2 0-294 0 0,1 0 309 0 0,0 1 136 0 0,0-1-38 0 0,0 0 36 0 0,-1 0 0 0 0,1 0 0 0 0,0 0 0 0 0,-1-1 0 0 0,1 0 0 0 0,0-1 0 0 0,-1 2 0 0 0,1 0 0 0 0,0 0 0 0 0,-1 1 0 0 0,1-1 0 0 0,-1 0 0 0 0,1 1 0 0 0,-1 0 0 0 0,0-1 0 0 0,1 0 0 0 0,-2 0 0 0 0,-1-2 0 0 0,1 0 0 0 0,-1 1 0 0 0,1 1 0 0 0,0-1 0 0 0,0 2 224 0 0,1 0-64 0 0,-2 0 32 0 0,1 0 0 0 0,-1 1-364 0 0,0-2-185 0 0,-1 1 236 0 0,1-2 123 0 0,-2 1-34 0 0,1-1 32 0 0,1 2 140 0 0,0-1 26 0 0,0 1 19 0 0,2 0 4 0 0,1 1-221 0 0,-1 0 64 0 0,0 1-32 0 0,0 0 0 0 0,0 0 0 0 0,-2-2 0 0 0,0 0 0 0 0,-1-1 0 0 0,0-1 0 0 0,-1 0 0 0 0,0 1 0 0 0,1 2 0 0 0,-1 1 0 0 0,0 0 0 0 0,0 1 0 0 0,0 1 0 0 0,1-1 0 0 0,-1-1 0 0 0,0-2 0 0 0,1 1-112 0 0,1 0-42 0 0,0 1 4 0 0,1 1-19 0 0,0 0 310 0 0,0-1-14 0 0,0 0 22 0 0,-1 0 21 0 0,-2-1-200 0 0,0 0 58 0 0,-2-2-28 0 0,-1 1 0 0 0,0 1 0 0 0,-1-1 0 0 0,2 1 0 0 0,0 1 0 0 0,1 1 0 0 0,-1-1 0 0 0,0 2-149 0 0,1 1-23 0 0,1 1-12 0 0,-1 0-16 0 0,2 0 235 0 0,-3-1-69 0 0,2 0 34 0 0,-1-1 140 0 0,-1 0 259 0 0,0 1-271 0 0,0-1-132 0 0,1 1 37 0 0,-1-1-33 0 0,-2 1 0 0 0,1-1 0 0 0,1 1 0 0 0,0-1 0 0 0,0 0 0 0 0,1 1-429 0 0,-6-2-1315 0 0,0 0 2216 0 0,-1 2-655 0 0,0 0 430 0 0,-2 1-172 0 0,1 1-151 0 0,0 0-4 0 0,2 1 20 0 0,0 0-83 0 0,-3 1 99 0 0,0 1 44 0 0,-2 0-123 0 0,-2 1-69 0 0,-1-1-282 0 0,0 0-361 0 0,1 0-88 0 0,0-2-246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1669 4832 0 0,'3'-8'13938'0'0,"-2"6"-12733"0"0,7-2-948 0 0,-8 4-245 0 0,1 0-1 0 0,-1 0 1 0 0,1-1 0 0 0,-1 1-1 0 0,1 0 1 0 0,-1 0-1 0 0,1 0 1 0 0,-1-1-1 0 0,1 1 1 0 0,-1 0-1 0 0,1-1 1 0 0,-1 1-1 0 0,0 0 1 0 0,1-1-1 0 0,-1 1 1 0 0,1 0-1 0 0,-1-1 1 0 0,0 1-1 0 0,0-1 1 0 0,1 1-1 0 0,-1-1 1 0 0,20-33 587 0 0,-13 25-462 0 0,-2-1 0 0 0,9-16-1 0 0,-9 15-88 0 0,0 0 0 0 0,1 1 0 0 0,1 0 0 0 0,8-12 0 0 0,-14 21-42 0 0,0 0 0 0 0,0 0 0 0 0,0 0-1 0 0,0 0 1 0 0,0 0 0 0 0,0 0-1 0 0,0 1 1 0 0,0-1 0 0 0,1 0 0 0 0,-1 0-1 0 0,0 1 1 0 0,0-1 0 0 0,1 1 0 0 0,-1-1-1 0 0,0 1 1 0 0,1-1 0 0 0,-1 1-1 0 0,0 0 1 0 0,3 0 0 0 0,-3-1 23 0 0,0 1 3 0 0,0 0 0 0 0,0 0 0 0 0,0 0-1 0 0,0 0 1 0 0,-1 0 0 0 0,1 0 0 0 0,0 0-1 0 0,0 0 1 0 0,0 0 0 0 0,0 0 0 0 0,0 0-1 0 0,0 1 1 0 0,0-1 0 0 0,0 0 0 0 0,0 1-1 0 0,0-1 1 0 0,-1 0 0 0 0,1 1 0 0 0,0-1-1 0 0,0 1 1 0 0,0 0 0 0 0,-1-1 0 0 0,1 1-1 0 0,0-1 1 0 0,-1 1 0 0 0,1 0 0 0 0,0 1-1 0 0,1-1 30 0 0,-1 0-19 0 0,1-1-1 0 0,0 0 1 0 0,0 0 0 0 0,0 0 0 0 0,0 0 0 0 0,-1 0 0 0 0,1 0 0 0 0,0-1 0 0 0,0 1 0 0 0,0-1-1 0 0,2 0 1 0 0,3-5-10 0 0,0 0-1 0 0,-1 0 1 0 0,1-1-1 0 0,-2 1 1 0 0,8-11-1 0 0,-7 9-24 0 0,-1 1-7 0 0,-3 5 0 0 0,0 0 0 0 0,0-1 0 0 0,0 1 0 0 0,-1-1 0 0 0,1 0 0 0 0,-1 0 0 0 0,1 1 0 0 0,0-6 0 0 0,4-10 0 0 0,10-19 0 0 0,6-18 0 0 0,-20 46 0 0 0,0 1 0 0 0,0 1 0 0 0,0-1 0 0 0,1 1 0 0 0,0 0 0 0 0,0 0 0 0 0,1 0 0 0 0,0 0 0 0 0,0 0 0 0 0,0 1 0 0 0,8-9 0 0 0,-10 14 51 0 0,0 0-1 0 0,0 1 0 0 0,0-1 1 0 0,0 1-1 0 0,0-1 1 0 0,0 1-1 0 0,0 0 0 0 0,-1 0 1 0 0,1 0-1 0 0,0 0 0 0 0,0 0 1 0 0,0 0-1 0 0,0 0 0 0 0,0 1 1 0 0,3 0-1 0 0,8 1 182 0 0,-2-1-222 0 0,-9 0-10 0 0,-1-1 0 0 0,1 1 0 0 0,-1-1 0 0 0,1 0 0 0 0,-1 0 0 0 0,1 0 0 0 0,-1 0 0 0 0,1 0 0 0 0,0 0 0 0 0,-1 0 0 0 0,1 0 0 0 0,-1 0 0 0 0,1-1 0 0 0,-1 1 0 0 0,1-1 0 0 0,-1 1 0 0 0,1-1 0 0 0,-1 0 0 0 0,1 1 0 0 0,1-3 0 0 0,6-3 51 0 0,1-1-1 0 0,-2-1 0 0 0,1 1 0 0 0,8-11 1 0 0,-13 13-24 0 0,0 0-1 0 0,-1 1 1 0 0,0-1 0 0 0,0 0 0 0 0,-1 0 0 0 0,1-1 0 0 0,-1 1-1 0 0,0 0 1 0 0,0-1 0 0 0,1-7 0 0 0,1-9 37 0 0,2-1-1 0 0,1 1 1 0 0,0 1-1 0 0,2-1 1 0 0,0 1 0 0 0,15-22-1 0 0,-22 39-63 0 0,0 0 0 0 0,0 0 0 0 0,0 1 0 0 0,1-1 0 0 0,0 1 0 0 0,-1 0 0 0 0,1-1 0 0 0,1 1 0 0 0,-1 1 0 0 0,0-1 0 0 0,1 0 0 0 0,-1 1 0 0 0,1 0 0 0 0,0 0 0 0 0,0 0 0 0 0,0 0 0 0 0,0 0 0 0 0,4 0 0 0 0,-5 1 0 0 0,0 1 0 0 0,0-1 0 0 0,1 0 0 0 0,-1 0 0 0 0,0 0 0 0 0,0 0 0 0 0,0 0 0 0 0,0-1 0 0 0,0 1 0 0 0,0-1 0 0 0,0 0 0 0 0,-1 0 0 0 0,4-3 0 0 0,67-73 145 0 0,-72 77-143 0 0,3-4 45 0 0,-1 0 1 0 0,1 1-1 0 0,-1-1 1 0 0,-1 0-1 0 0,1-1 1 0 0,-1 1-1 0 0,4-11 1 0 0,-2-2 64 0 0,3-21 0 0 0,4-17-181 0 0,13 6-533 0 0,-21 43 681 0 0,0 0 1 0 0,1 1-1 0 0,8-11 0 0 0,-6 7 456 0 0,-5 9-273 0 0,17 2-94 0 0,-17 0-187 0 0,1 1 2 0 0,9 0 42 0 0,-9-2-1 0 0,-1 1-1 0 0,0-1 1 0 0,1 0 0 0 0,-1 1-1 0 0,0-1 1 0 0,0 0 0 0 0,1 0 0 0 0,-1 0-1 0 0,0 0 1 0 0,1 0 0 0 0,-1 0-1 0 0,0 0 1 0 0,1 0 0 0 0,-1 0 0 0 0,0-1-1 0 0,1 1 1 0 0,-1-1 0 0 0,0 1-1 0 0,0-1 1 0 0,1 1 0 0 0,-1-1 0 0 0,0 0-1 0 0,0 1 1 0 0,0-1 0 0 0,0 0-1 0 0,0 0 1 0 0,2-2 0 0 0,4-6-33 0 0,-1-1 0 0 0,0 0 0 0 0,-1-1 0 0 0,0 1 0 0 0,5-16 0 0 0,6-12 80 0 0,-12 28-71 0 0,-1 1 0 0 0,0-1 0 0 0,0 0 0 0 0,1-19 0 0 0,-3 20 0 0 0,0 0 0 0 0,1 0 0 0 0,0 0 0 0 0,1 1 0 0 0,0-1 0 0 0,7-15 0 0 0,-9 20 0 0 0,-1 3 0 0 0,1 0 0 0 0,-1 0 0 0 0,0 1 0 0 0,0-1 0 0 0,1 0 0 0 0,-1 0 0 0 0,0 1 0 0 0,1-1 0 0 0,-1 0 0 0 0,1 1 0 0 0,-1-1 0 0 0,1 0 0 0 0,-1 1 0 0 0,1-1 0 0 0,-1 1 0 0 0,1-1 0 0 0,0 1 0 0 0,-1-1 0 0 0,1 1 0 0 0,1-1 0 0 0,0 0 0 0 0,1 0 0 0 0,-1 0 0 0 0,0 1 0 0 0,0-1 0 0 0,1 1 0 0 0,-1-1 0 0 0,0 1 0 0 0,1 0 0 0 0,-1 0 0 0 0,1 0 0 0 0,-1 0 0 0 0,3 1 0 0 0,4 0 0 0 0,9 1 0 0 0,-16-2 0 0 0,1 1 0 0 0,0-1 0 0 0,0 0 0 0 0,0 0 0 0 0,0 0 0 0 0,-1 0 0 0 0,5-1 0 0 0,-2 0-9 0 0,0 0 1 0 0,-1-1-1 0 0,1 0 0 0 0,-1 0 1 0 0,1 0-1 0 0,-1 0 0 0 0,0-1 0 0 0,0 1 1 0 0,0-1-1 0 0,0 0 0 0 0,-1 0 0 0 0,1-1 1 0 0,-1 1-1 0 0,0-1 0 0 0,0 0 1 0 0,0 0-1 0 0,0 0 0 0 0,-1 0 0 0 0,1 0 1 0 0,-1 0-1 0 0,2-6 0 0 0,-1 1 41 0 0,1 1 0 0 0,0-1-1 0 0,7-11 1 0 0,9-18 65 0 0,-18 32-97 0 0,0 3 0 0 0,-1 0 0 0 0,0 0 0 0 0,1 0 0 0 0,-1 0 0 0 0,1 1 0 0 0,0-1 0 0 0,0 0 0 0 0,0 1 0 0 0,0-1 0 0 0,0 1 0 0 0,1 0 0 0 0,3-3 0 0 0,-1 0 0 0 0,-4 5-4 0 0,0-1 0 0 0,0 0 0 0 0,0 1-1 0 0,0-1 1 0 0,0 1 0 0 0,0-1 0 0 0,0 1 0 0 0,0 0 0 0 0,0-1-1 0 0,0 1 1 0 0,0 0 0 0 0,1-1 0 0 0,-1 1 0 0 0,0 0 1 0 0,-1 0-1 0 0,1 0 1 0 0,0 0 0 0 0,0-1-1 0 0,-1 1 1 0 0,1 0-1 0 0,0-1 1 0 0,-1 1-1 0 0,1 0 1 0 0,0-1-1 0 0,-1 1 1 0 0,1-1-1 0 0,-1 1 1 0 0,1-1 0 0 0,-1 1-1 0 0,1-1 1 0 0,0 0-1 0 0,13-2-429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13 692 8288 0 0,'0'0'633'0'0,"-5"18"62"0"0,-2 4 7096 0 0,7-22-7766 0 0,0 0 0 0 0,0 0-1 0 0,1 0 1 0 0,-1 1-1 0 0,0-1 1 0 0,0 0-1 0 0,0 0 1 0 0,0 1-1 0 0,0-1 1 0 0,0 0 0 0 0,0 0-1 0 0,0 1 1 0 0,0-1-1 0 0,0 0 1 0 0,0 0-1 0 0,0 1 1 0 0,0-1-1 0 0,0 0 1 0 0,0 0 0 0 0,0 0-1 0 0,0 1 1 0 0,0-1-1 0 0,0 0 1 0 0,0 0-1 0 0,0 1 1 0 0,0-1-1 0 0,-1 0 1 0 0,1 0 0 0 0,0 0-1 0 0,0 1 1 0 0,-1 3 887 0 0,5-8-594 0 0,12-17-322 0 0,-12 16 28 0 0,-1 0 1 0 0,1 0-1 0 0,7-6 1 0 0,4-9 145 0 0,-14 17-173 0 0,1 1 0 0 0,-1 0 0 0 0,1 0 1 0 0,-1 0-1 0 0,1 0 0 0 0,0 0 0 0 0,-1 0 0 0 0,1 0 0 0 0,0 0 1 0 0,0 1-1 0 0,1-1 0 0 0,1-1 0 0 0,-1 2-9 0 0,0 0-4 0 0,1-1 0 0 0,0 0 0 0 0,-1 0 1 0 0,0 0-1 0 0,1 0 0 0 0,-1 0 0 0 0,0-1 0 0 0,3-3 0 0 0,83-75 142 0 0,-51 53-123 0 0,18-15-76 0 0,19-19 209 0 0,-9-3-149 0 0,-47 52-54 0 0,-17 12 52 0 0,1-1 1 0 0,0 0 0 0 0,-1 0-1 0 0,1 0 1 0 0,3-4 0 0 0,11-15-4 0 0,-13 16 18 0 0,-1 0 0 0 0,1 1 0 0 0,0-1 0 0 0,0 1 0 0 0,0 0 0 0 0,0 0 0 0 0,1 0 0 0 0,9-5 0 0 0,12-7 80 0 0,-1 0 0 0 0,39-35 0 0 0,-41 26-208 0 0,-6 5 8 0 0,-4 5 120 0 0,-10 11 0 0 0,1 0 0 0 0,-1 1 0 0 0,1-1 0 0 0,0 0 0 0 0,6-3 0 0 0,23-15 0 0 0,6-4 8 0 0,-4 5 374 0 0,-31 18-525 0 0,-3 2 128 0 0,0 0 0 0 0,-1 0 0 0 0,1 1 0 0 0,0-1 0 0 0,0 1 0 0 0,0-1 0 0 0,0 1 0 0 0,-1-1 0 0 0,1 1 0 0 0,0-1 0 0 0,0 1 0 0 0,0 0 0 0 0,0 0 0 0 0,0-1 0 0 0,0 1 0 0 0,1 0 0 0 0,-1 0-105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12392 0 0,'0'0'720'0'0,"6"13"1977"0"0,12 36 811 0 0,1 2-2959 0 0,-12-34 320 0 0,6 25-1 0 0,1 2 66 0 0,-8-27-639 0 0,-1 0 1 0 0,0 1 0 0 0,3 28-1 0 0,-2-24 9 0 0,-5-19-221 0 0,0 1 0 0 0,0-1-1 0 0,0 1 1 0 0,-1-1 0 0 0,1 5-1 0 0,-1-7-81 0 0,0-1 0 0 0,0 0 1 0 0,0 0-1 0 0,0 0 0 0 0,0 0 0 0 0,0 0 0 0 0,0 0 0 0 0,0 0 0 0 0,0 0 0 0 0,0 0 1 0 0,0 0-1 0 0,0 0 0 0 0,0 0 0 0 0,0 1 0 0 0,0-1 0 0 0,0 0 0 0 0,0 0 0 0 0,0 0 0 0 0,0 0 1 0 0,0 0-1 0 0,0 0 0 0 0,0 0 0 0 0,0 0 0 0 0,1 0 0 0 0,-1 0 0 0 0,0 0 0 0 0,0 0 0 0 0,0 0 1 0 0,0 0-1 0 0,0 0 0 0 0,0 0 0 0 0,0 1 0 0 0,0-1 0 0 0,0 0 0 0 0,0 0 0 0 0,0 0 1 0 0,0 0-1 0 0,0 0 0 0 0,0 0 0 0 0,0 0 0 0 0,1 0 0 0 0,-1 0 0 0 0,0 0 0 0 0,0 0 0 0 0,0 0 1 0 0,0 0-1 0 0,0 0 0 0 0,0 0 0 0 0,0 0 0 0 0,0 0 0 0 0,0 0 0 0 0,0 0 0 0 0,0 0 0 0 0,5-4 9 0 0,3-5-16 0 0,1-13-61 0 0,-6 14 65 0 0,0 0 0 0 0,1 1 0 0 0,4-8-1 0 0,-2 5-130 0 0,1-1 0 0 0,1 2 0 0 0,-1-1 0 0 0,19-16 0 0 0,-24 24 139 0 0,0 1 1 0 0,0-1-1 0 0,0 0 0 0 0,0 1 0 0 0,0 0 0 0 0,1-1 0 0 0,-1 1 0 0 0,0 0 0 0 0,1 0 0 0 0,-1 1 0 0 0,1-1 0 0 0,-1 0 1 0 0,1 1-1 0 0,-1-1 0 0 0,1 1 0 0 0,-1 0 0 0 0,1 0 0 0 0,-1 0 0 0 0,1 0 0 0 0,-1 0 0 0 0,1 1 0 0 0,0-1 1 0 0,-1 1-1 0 0,0 0 0 0 0,1-1 0 0 0,-1 1 0 0 0,1 0 0 0 0,-1 1 0 0 0,0-1 0 0 0,3 2 0 0 0,-1 0-3 0 0,-1 0 0 0 0,0 0 0 0 0,0 0 0 0 0,0 0 0 0 0,-1 1 0 0 0,1-1 0 0 0,-1 1 0 0 0,1 0 0 0 0,-1-1 0 0 0,2 7 0 0 0,2 6 258 0 0,6 21-1 0 0,-10-29-118 0 0,-1-2-57 0 0,0-4-55 0 0,-1-1 1 0 0,0 1 0 0 0,1-1-1 0 0,-1 1 1 0 0,1-1-1 0 0,0 1 1 0 0,-1-1 0 0 0,1 1-1 0 0,1 1 1 0 0,-1-2-16 0 0,-1-1 0 0 0,1 1 0 0 0,-1 0 0 0 0,1 0 1 0 0,-1 0-1 0 0,1 0 0 0 0,-1 0 0 0 0,0 0 0 0 0,1 0 0 0 0,-1 0 1 0 0,0 0-1 0 0,0 0 0 0 0,0 0 0 0 0,0 0 0 0 0,0 2 0 0 0,0-1 3 0 0,0 0 0 0 0,0 0 0 0 0,1 0-1 0 0,-1 0 1 0 0,0 0 0 0 0,1 0 0 0 0,0 0-1 0 0,-1 0 1 0 0,2 2 0 0 0,0-1-2335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9072 0 0,'0'0'681'0'0,"3"10"-426"0"0,0-7 421 0 0,-3-3-616 0 0,0 0 0 0 0,0 0 1 0 0,0 1-1 0 0,0-1 0 0 0,0 0 0 0 0,0 0 1 0 0,0 0-1 0 0,0 0 0 0 0,0 1 1 0 0,0-1-1 0 0,0 0 0 0 0,0 0 0 0 0,0 0 1 0 0,0 0-1 0 0,0 1 0 0 0,0-1 1 0 0,0 0-1 0 0,0 0 0 0 0,0 0 0 0 0,0 0 1 0 0,0 1-1 0 0,1-1 0 0 0,-1 0 0 0 0,0 0 1 0 0,0 0-1 0 0,0 0 0 0 0,0 0 1 0 0,0 0-1 0 0,0 1 0 0 0,0-1 0 0 0,1 0 1 0 0,-1 0-1 0 0,0 0 0 0 0,0 0 1 0 0,0 0-1 0 0,0 0 0 0 0,1 0 0 0 0,-1 0 1 0 0,0 0-1 0 0,0 0 0 0 0,1 0 1 0 0,9 3 2338 0 0,-4-2-1766 0 0,10 8 366 0 0,-13-8-759 0 0,1 1 0 0 0,-1 0 0 0 0,1 0 0 0 0,-1 1 0 0 0,0-1 0 0 0,0 1 0 0 0,0-1 0 0 0,3 5 0 0 0,8 10-64 0 0,-7-9 454 0 0,0 1-1 0 0,8 13 0 0 0,37 68-629 0 0,-23-41 104 0 0,23 44-152 0 0,-48-86 48 0 0,0-1 0 0 0,0 0 0 0 0,0 0 0 0 0,9 9 0 0 0,9 13 0 0 0,-1 0 102 0 0,0 0-1 0 0,40 39 0 0 0,-36-44-101 0 0,-14-13 0 0 0,0 1 0 0 0,12 14 0 0 0,-10-10-75 0 0,-10-12 31 0 0,0 0-1 0 0,0 1 1 0 0,0 0-1 0 0,5 7 1 0 0,-3 1 37 0 0,-4-9 11 0 0,0-1 0 0 0,0 1-1 0 0,0-1 1 0 0,0 0-1 0 0,1 1 1 0 0,-1-1 0 0 0,1 0-1 0 0,-1 1 1 0 0,1-1-1 0 0,0 0 1 0 0,0 0 0 0 0,0-1-1 0 0,0 1 1 0 0,0 0-1 0 0,0-1 1 0 0,5 3 0 0 0,-3-2-4 0 0,0 1 0 0 0,-1-1 0 0 0,1 1 0 0 0,-1-1 0 0 0,0 1 0 0 0,0 0 0 0 0,0 0 0 0 0,0 1 0 0 0,0-1 0 0 0,-1 0 0 0 0,1 1 0 0 0,1 4 0 0 0,8 10-62 0 0,0-1 115 0 0,-1 0 0 0 0,14 30 0 0 0,-18-31-84 0 0,2 0-1 0 0,0 0 0 0 0,0-1 0 0 0,14 16 0 0 0,7 8 1435 0 0,-22-28-1523 0 0,0 0 0 0 0,20 20 0 0 0,-25-27 126 0 0,9 6 50 0 0,18 22-1 0 0,-16-18 9 0 0,4 2-177 0 0,-13-13-3346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35.1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181 11 10826 0 0,'1'0'98'0'0,"-1"-1"0"0"0,0 1 0 0 0,0 0 0 0 0,0 0-1 0 0,0 0 1 0 0,0-1 0 0 0,0 1 0 0 0,0 0 0 0 0,0 0-1 0 0,0 0 1 0 0,0-1 0 0 0,0 1 0 0 0,0 0 0 0 0,0 0-1 0 0,0 0 1 0 0,0-1 0 0 0,0 1 0 0 0,0 0 0 0 0,0 0-1 0 0,0 0 1 0 0,0-1 0 0 0,0 1 0 0 0,-1 0 0 0 0,1 0 0 0 0,0 0-1 0 0,0-1 1 0 0,0 1 0 0 0,0 0 0 0 0,0 0 0 0 0,0 0-1 0 0,-1 0 1 0 0,1-1 0 0 0,0 1 0 0 0,0 0 0 0 0,0 0-1 0 0,0 0 1 0 0,-1 0 0 0 0,1 0 0 0 0,-13-3 1540 0 0,-11 3-403 0 0,15 1-989 0 0,0 1-1 0 0,1 0 0 0 0,-1 1 0 0 0,0 0 1 0 0,1 1-1 0 0,0-1 0 0 0,0 2 1 0 0,0-1-1 0 0,-10 8 0 0 0,14-9-176 0 0,0 0 0 0 0,0 0 0 0 0,1 1 0 0 0,0-1 0 0 0,0 1 0 0 0,0-1 1 0 0,0 1-1 0 0,0 0 0 0 0,1 0 0 0 0,-1 1 0 0 0,1-1 0 0 0,0 0 0 0 0,1 1 0 0 0,-1-1 0 0 0,1 1 0 0 0,0 0 0 0 0,0-1 0 0 0,0 1 0 0 0,0 7 1 0 0,1-10-52 0 0,0 0 1 0 0,0 0-1 0 0,0 0 1 0 0,0 0 0 0 0,1 0-1 0 0,-1 0 1 0 0,1 0 0 0 0,-1 0-1 0 0,1 0 1 0 0,0-1-1 0 0,-1 1 1 0 0,1 0 0 0 0,0 0-1 0 0,0-1 1 0 0,1 1 0 0 0,-1 0-1 0 0,0-1 1 0 0,0 1-1 0 0,1-1 1 0 0,-1 1 0 0 0,4 1-1 0 0,-2-1 0 0 0,0-1-1 0 0,1 1 1 0 0,-1-1-1 0 0,0 0 0 0 0,1 0 1 0 0,-1 0-1 0 0,1 0 0 0 0,-1-1 1 0 0,1 1-1 0 0,-1-1 1 0 0,7 0-1 0 0,-1-1-9 0 0,0 0 0 0 0,0 0 0 0 0,0-1 0 0 0,-1 0 0 0 0,1-1 0 0 0,0 0 0 0 0,-1 0 0 0 0,0-1 0 0 0,10-5 0 0 0,69-47 174 0 0,-92 60-3509 0 0,-10 6-829 0 0,13-8 2493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13824 0 0,'0'0'5553'0'0,"3"16"-3056"0"0,4 19-1674 0 0,4 45-1 0 0,-5-46-846 0 0,-4-28 141 0 0,-1 1 0 0 0,0 0-1 0 0,1 11 1 0 0,7 112 3536 0 0,-8-129-3653 0 0,2-4 0 0 0,2-7 0 0 0,-3 4-173 0 0,1 0 0 0 0,-1-1 0 0 0,1 1 0 0 0,1 0 0 0 0,-1 1 0 0 0,1-1 0 0 0,7-9 0 0 0,-9 13 84 0 0,0 1-1 0 0,0-2 1 0 0,-1 1-1 0 0,1 0 0 0 0,-1 0 1 0 0,2-4-1 0 0,-2 4 92 0 0,0 0 0 0 0,0 0-1 0 0,1 0 1 0 0,-1 0 0 0 0,0 1 0 0 0,1-1-1 0 0,-1 0 1 0 0,1 1 0 0 0,-1-1 0 0 0,3-1-1 0 0,0 1 23 0 0,-1 0 1 0 0,1-1-1 0 0,-1 1 0 0 0,0-1 0 0 0,4-3 1 0 0,-7 5-13 0 0,1 1 1 0 0,-1 0-1 0 0,1 0 1 0 0,-1-1-1 0 0,1 1 1 0 0,0 0-1 0 0,-1 0 1 0 0,1 0-1 0 0,0-1 1 0 0,-1 1-1 0 0,1 0 1 0 0,-1 0 0 0 0,1 0-1 0 0,0 0 1 0 0,-1 0-1 0 0,1 0 1 0 0,0 0-1 0 0,-1 1 1 0 0,1-1-1 0 0,-1 0 1 0 0,1 0-1 0 0,0 0 1 0 0,-1 1-1 0 0,1-1 1 0 0,-1 0-1 0 0,2 1 1 0 0,14 9-378 0 0,-13-6 470 0 0,0 0 0 0 0,0 0 0 0 0,0 0 0 0 0,0 0 0 0 0,0 1 0 0 0,-1-1 0 0 0,0 1 1 0 0,0 0-1 0 0,0 0 0 0 0,-1 0 0 0 0,0 0 0 0 0,0 0 0 0 0,1 5 0 0 0,-1-2-20 0 0,1 0-1 0 0,0-1 1 0 0,5 13-1 0 0,2 4-28 0 0,-10-21-86 0 0,-3-21-14051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15664 0 0,'0'0'4561'0'0,"8"13"609"0"0,-3-12-5151 0 0,0 0 0 0 0,-1 0 0 0 0,1 0 0 0 0,0-1 0 0 0,-1 0-1 0 0,1 1 1 0 0,0-2 0 0 0,-1 1 0 0 0,8-2 0 0 0,13 0 372 0 0,-4 1-129 0 0,30-6 1 0 0,-35 5-228 0 0,-7 1-63 0 0,1 0-1 0 0,-1 0 1 0 0,0 1-1 0 0,0 0 1 0 0,10 2 0 0 0,-15-2-41 0 0,0 0 1 0 0,1 0 0 0 0,-1 0-1 0 0,0-1 1 0 0,0 1 0 0 0,7-3 0 0 0,19-2 835 0 0,13 6-1042 0 0,-13 0-1258 0 0,-5-1-5212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11976 0 0,'0'0'11707'0'0,"14"0"-10577"0"0,21-5-414 0 0,-28 3-570 0 0,0 1 0 0 0,1 0 0 0 0,8-1 0 0 0,49-3 827 0 0,-39 2-798 0 0,22-2 5 0 0,79-5 594 0 0,-92 15-502 0 0,-34-5-177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7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9416 0 0,'0'0'6593'0'0,"0"16"-3685"0"0,-1 1-1497 0 0,0-14-1300 0 0,1-1-1 0 0,-1 1 0 0 0,1 0 1 0 0,0-1-1 0 0,0 1 0 0 0,0 0 0 0 0,1-1 1 0 0,-1 1-1 0 0,2 4 0 0 0,-1-2-110 0 0,-1 1 0 0 0,1-1-1 0 0,-1 1 1 0 0,1-1 0 0 0,-2 1-1 0 0,0 7 1 0 0,0 7 80 0 0,-2 81 1930 0 0,1-69-2010 0 0,2-17 0 0 0,-1 0 0 0 0,3 17 0 0 0,0-3 213 0 0,-2 50 0 0 0,-1-28 33 0 0,-2 137 509 0 0,0 47-198 0 0,6-139-111 0 0,0-38-68 0 0,0-11-90 0 0,3 56 136 0 0,0-74 9 0 0,-6-28-321 0 0,2 3-153 0 0,-1-3-295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12064 0 0,'0'0'6862'0'0,"8"16"-3653"0"0,-1 5-2217 0 0,-1 1 0 0 0,-1 0 0 0 0,4 34 0 0 0,-7-27-857 0 0,-1-14-20 0 0,1 1-1 0 0,0-1 0 0 0,7 24 0 0 0,-8-36-113 0 0,1 2 10 0 0,-1 0-1 0 0,0 0 1 0 0,1 1-1 0 0,-1-1 1 0 0,-1 1-1 0 0,1 8 1 0 0,0-10-71 0 0,1 2-26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51 14336 0 0,'-5'-1'10113'0'0,"6"0"-10050"0"0,-1 0 0 0 0,1 0 1 0 0,0 1-1 0 0,-1-1 0 0 0,1 0 0 0 0,0 0 1 0 0,-1 1-1 0 0,1-1 0 0 0,0 0 1 0 0,0 1-1 0 0,0-1 0 0 0,0 1 1 0 0,0-1-1 0 0,-1 1 0 0 0,1-1 0 0 0,0 1 1 0 0,2-1-1 0 0,21-2 98 0 0,-21 3-93 0 0,1 0-1 0 0,0 0 1 0 0,-1-1-1 0 0,1 1 0 0 0,3-2 1 0 0,-3 0-39 0 0,0 1 0 0 0,0 0 1 0 0,0 1-1 0 0,0-1 0 0 0,0 1 1 0 0,0 0-1 0 0,8 0 0 0 0,-8 1 25 0 0,1-1 0 0 0,0 0 0 0 0,0-1 0 0 0,-1 1-1 0 0,8-2 1 0 0,38-6 104 0 0,-31 6-72 0 0,10-2-10 0 0,15-4-65 0 0,-42 7-4 0 0,1 1-1 0 0,-1-1 1 0 0,0 1 0 0 0,0 0 0 0 0,0 0-1 0 0,1 0 1 0 0,-1 0 0 0 0,3 0 0 0 0,14 0 49 0 0,-14-1-56 0 0,-1 1-14 0 0,-4 0-62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1.6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179 29 456 0 0,'0'-1'442'0'0,"0"0"0"0"0,0 1 0 0 0,0-1 1 0 0,0 0-1 0 0,0 0 0 0 0,0 1 0 0 0,-1-1 0 0 0,1 0 0 0 0,0 1 0 0 0,0-1 0 0 0,-1 0 1 0 0,1 1-1 0 0,0-1 0 0 0,-1 1 0 0 0,1-1 0 0 0,-1 0 0 0 0,1 1 0 0 0,-1-1 0 0 0,1 1 0 0 0,-1-1 1 0 0,1 1-1 0 0,-1 0 0 0 0,0-1 0 0 0,0 0 0 0 0,-18-11 4179 0 0,15 12-4392 0 0,0 1-1 0 0,0 0 0 0 0,0-1 1 0 0,0 1-1 0 0,0 1 1 0 0,0-1-1 0 0,0 1 1 0 0,1-1-1 0 0,-1 1 0 0 0,-5 4 1 0 0,-7 2 396 0 0,10-5-467 0 0,-1 1 0 0 0,1 0 0 0 0,0 0 0 0 0,0 1-1 0 0,0-1 1 0 0,1 1 0 0 0,-8 9 0 0 0,9-10-112 0 0,1 0-1 0 0,0 0 1 0 0,0 0 0 0 0,0 0-1 0 0,1 1 1 0 0,-1-1 0 0 0,1 1-1 0 0,0-1 1 0 0,1 1 0 0 0,-1 0-1 0 0,-1 9 1 0 0,3-11-41 0 0,0 0-1 0 0,0 0 0 0 0,0 0 1 0 0,1-1-1 0 0,-1 1 1 0 0,1 0-1 0 0,0 0 0 0 0,0 0 1 0 0,0-1-1 0 0,0 1 1 0 0,0 0-1 0 0,1-1 0 0 0,-1 1 1 0 0,1-1-1 0 0,0 0 1 0 0,0 1-1 0 0,0-1 0 0 0,0 0 1 0 0,0 0-1 0 0,0 0 1 0 0,0 0-1 0 0,1-1 0 0 0,-1 1 1 0 0,0-1-1 0 0,1 1 1 0 0,0-1-1 0 0,-1 0 0 0 0,5 1 1 0 0,-1 1-6 0 0,1-1 0 0 0,0 0 0 0 0,0-1 0 0 0,0 1 0 0 0,0-1 0 0 0,0-1 0 0 0,0 1 0 0 0,0-1 0 0 0,0-1 0 0 0,11-1 1 0 0,8-4 21 0 0,0-1 0 0 0,37-17 1 0 0,-60 22-2807 0 0,-9 1-2664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19 7224 0 0,'0'0'546'0'0,"0"1"-375"0"0,0-2 384 0 0,1 0 0 0 0,-1 0 0 0 0,1 0 0 0 0,-1-1 0 0 0,1 1 0 0 0,-1 0 0 0 0,1 0 1 0 0,0 0-1 0 0,0 0 0 0 0,-1 0 0 0 0,1 0 0 0 0,2-1 0 0 0,1-2 517 0 0,7 15 574 0 0,-9-7-1529 0 0,-1 0-1 0 0,-1 0 0 0 0,1 1 0 0 0,0-1 1 0 0,-1 0-1 0 0,0 1 0 0 0,0-1 0 0 0,-1 0 1 0 0,1 1-1 0 0,-3 7 0 0 0,2-9-95 0 0,1 1 0 0 0,-1-1 0 0 0,0 1 0 0 0,1-1 0 0 0,0 7 1 0 0,-2 11 235 0 0,4 13 179 0 0,-2-34-532 0 0,13 4-400 0 0,-12-4 498 0 0,0 1-1 0 0,1-1 0 0 0,-1 1 1 0 0,0-1-1 0 0,1 1 0 0 0,-1-1 1 0 0,0 0-1 0 0,1 0 0 0 0,-1 0 0 0 0,0 0 1 0 0,1 0-1 0 0,2 0 0 0 0,13-5-7 0 0,-11 3 22 0 0,-1 1-1 0 0,1 0 1 0 0,0 0 0 0 0,10-1-1 0 0,0-2-15 0 0,-15 4 0 0 0,0-1 0 0 0,0 1 0 0 0,0 0 0 0 0,0 0 0 0 0,-1-1 0 0 0,1 1 0 0 0,0 0 0 0 0,0 0 0 0 0,0 0 0 0 0,0 0 0 0 0,0 0 0 0 0,0 0 0 0 0,0 0 0 0 0,0 0 0 0 0,0 0 0 0 0,0 0 0 0 0,-1 0 0 0 0,1 1 0 0 0,0-1 0 0 0,0 0 0 0 0,0 1 0 0 0,0-1 0 0 0,0 0 0 0 0,-1 1 0 0 0,1-1 0 0 0,0 1 0 0 0,0 0 0 0 0,0 0 0 0 0,11 20 118 0 0,-11-18-77 0 0,0 0 0 0 0,0 0 0 0 0,0 0 0 0 0,-1 0 0 0 0,0 0 0 0 0,1 0 0 0 0,-1 0 1 0 0,0 0-1 0 0,0 0 0 0 0,-1 5 0 0 0,0 1 189 0 0,1-8-223 0 0,0 1 0 0 0,0-1 0 0 0,0 1 0 0 0,0-1 0 0 0,0 1 0 0 0,0-1 0 0 0,0 1 0 0 0,0-1 0 0 0,1 1 0 0 0,-1-1 0 0 0,1 1-1 0 0,-1-1 1 0 0,1 0 0 0 0,-1 1 0 0 0,1-1 0 0 0,0 0 0 0 0,1 3 0 0 0,3 2 4 0 0,-5-6-11 0 0,0 1 0 0 0,0-1 0 0 0,1 0 0 0 0,-1 1 0 0 0,0-1 0 0 0,0 0 0 0 0,1 0 0 0 0,-1 1 0 0 0,0-1 0 0 0,0 0 0 0 0,1 0 0 0 0,-1 1 0 0 0,0-1 0 0 0,1 0 0 0 0,-1 0 0 0 0,0 0 0 0 0,1 0 0 0 0,-1 0 0 0 0,0 1 0 0 0,1-1 0 0 0,-1 0 0 0 0,0 0 0 0 0,1 0 0 0 0,4 1 0 0 0,4 9 0 0 0,-6-7 0 0 0,1-3 1 0 0,0 0 1 0 0,0 1-1 0 0,0-1 0 0 0,-1 1 0 0 0,1 0 0 0 0,0 0 0 0 0,-1 0 0 0 0,1 1 0 0 0,0-1 0 0 0,3 3 0 0 0,-5-2 5 0 0,0-1 0 0 0,0 0-1 0 0,0 1 1 0 0,0 0-1 0 0,0-1 1 0 0,0 1 0 0 0,-1 0-1 0 0,1 0 1 0 0,-1 0-1 0 0,1 0 1 0 0,-1 0 0 0 0,0 0-1 0 0,0 0 1 0 0,0 0-1 0 0,0 1 1 0 0,0-1 0 0 0,0 0-1 0 0,0 1 1 0 0,-1-1-1 0 0,1 1 1 0 0,-1-1 0 0 0,0 1-1 0 0,0-1 1 0 0,0 3-1 0 0,0 10 99 0 0,0-1 0 0 0,1 0 0 0 0,1 1 0 0 0,4 17 0 0 0,-5-31-98 0 0,-1 1-1 0 0,0-1 0 0 0,1 0 0 0 0,-1 0 0 0 0,1 0 1 0 0,-1 0-1 0 0,1 0 0 0 0,0 0 0 0 0,-1-1 0 0 0,1 1 1 0 0,0 0-1 0 0,-1 0 0 0 0,1 0 0 0 0,0 0 0 0 0,0-1 1 0 0,0 1-1 0 0,0 0 0 0 0,0-1 0 0 0,2 2 0 0 0,0-1-14 0 0,-1 0 0 0 0,1 0 0 0 0,0 0 0 0 0,0-1 0 0 0,0 1 0 0 0,0-1 0 0 0,1 1 0 0 0,-1-1 0 0 0,0 0 0 0 0,0 0 0 0 0,0 0 0 0 0,0-1 0 0 0,0 1 0 0 0,0-1 0 0 0,5-1 0 0 0,-6 1 9 0 0,0 1 0 0 0,-1 0 0 0 0,1 0 0 0 0,0 0 0 0 0,0 0 0 0 0,-1 0 0 0 0,1 0 0 0 0,0 0 0 0 0,0 1 0 0 0,-1-1 0 0 0,1 0 0 0 0,0 1 0 0 0,-1 0 0 0 0,1-1 0 0 0,0 1 0 0 0,-1 0 0 0 0,1 0 0 0 0,-1 0 0 0 0,1 0 0 0 0,2 2 0 0 0,-1 0 0 0 0,0 0 0 0 0,-1 0 0 0 0,1 0 0 0 0,0 0 0 0 0,-1 0 0 0 0,0 1 0 0 0,0-1 0 0 0,2 5 0 0 0,5 23 162 0 0,-3-7-220 0 0,-4-14 294 0 0,0-4-66 0 0,0 0 1 0 0,0 0-1 0 0,4 8 1 0 0,-5-13-186 0 0,-1 0 1 0 0,1 0 0 0 0,0 0 0 0 0,-1 0-1 0 0,1 0 1 0 0,0 0 0 0 0,0 0 0 0 0,0 0 0 0 0,0 0-1 0 0,0 0 1 0 0,0-1 0 0 0,0 1 0 0 0,0 0-1 0 0,0-1 1 0 0,0 1 0 0 0,0-1 0 0 0,0 1 0 0 0,0-1-1 0 0,0 1 1 0 0,1-1 0 0 0,-1 0 0 0 0,0 1 0 0 0,2-1-1 0 0,6-1 15 0 0,-8 1 0 0 0,1 0 0 0 0,-1 0 0 0 0,1 0 0 0 0,-1 0 0 0 0,1 0 0 0 0,-1 0 0 0 0,1 1 0 0 0,-1-1 0 0 0,1 0 0 0 0,-1 1 0 0 0,3 1 0 0 0,-1-2 31 0 0,0 1 0 0 0,0 0 0 0 0,0-1-1 0 0,0 0 1 0 0,0 1 0 0 0,0-1 0 0 0,0 0 0 0 0,0-1-1 0 0,4 0 1 0 0,-3 1-27 0 0,-1-1 0 0 0,1 1 0 0 0,0 0 0 0 0,0 0 0 0 0,-1 0 0 0 0,7 2 0 0 0,-5-1-4 0 0,-4-1 0 0 0,0 0 0 0 0,-1 1 0 0 0,1-1 0 0 0,0 1 0 0 0,0-1 0 0 0,-1 1 0 0 0,1-1 0 0 0,0 1 0 0 0,-1-1 0 0 0,1 1 0 0 0,-1 0 0 0 0,1-1 0 0 0,-1 1 0 0 0,1 0 0 0 0,-1 0 0 0 0,1-1 0 0 0,-1 1 0 0 0,0 0 0 0 0,1 0 0 0 0,-1 0 0 0 0,0-1 0 0 0,0 1 0 0 0,1 0 0 0 0,-1 0 0 0 0,0 0 0 0 0,0 0 0 0 0,0 0 0 0 0,0 1 0 0 0,0 2 0 0 0,1 4 34 0 0,-1-1-1 0 0,1 1 0 0 0,-1-1 1 0 0,-1 1-1 0 0,-1 7 0 0 0,0 17 535 0 0,1-23-452 0 0,1-6-95 0 0,0 0 1 0 0,0 0-1 0 0,0 0 1 0 0,0 0 0 0 0,1 0-1 0 0,-1 0 1 0 0,1-1-1 0 0,1 6 1 0 0,1-4-12 0 0,0-3-10 0 0,-2-1-5 0 0,1 0-1 0 0,-1 0 1 0 0,0-1 0 0 0,1 1-1 0 0,-1 0 1 0 0,1 0-1 0 0,-1 1 1 0 0,1-1 0 0 0,-1 0-1 0 0,0 0 1 0 0,1 1-1 0 0,-1-1 1 0 0,0 1 0 0 0,1-1-1 0 0,-1 1 1 0 0,0 0-1 0 0,0-1 1 0 0,1 1 0 0 0,1 2-1 0 0,12 13-166 0 0,-11-9 191 0 0,1 0 0 0 0,-2-1 0 0 0,1 2 0 0 0,-1-1 0 0 0,0 0 0 0 0,-1 1 0 0 0,4 13 0 0 0,-6-18-19 0 0,0 0 0 0 0,0-1 0 0 0,1 1 0 0 0,-1 0 0 0 0,1 0 0 0 0,0 0 0 0 0,0-1 0 0 0,0 1 0 0 0,0-1 0 0 0,0 1 0 0 0,1-1 0 0 0,-1 1 0 0 0,1-1 0 0 0,0 1 0 0 0,-1-1 0 0 0,5 4 0 0 0,-4-5 4 0 0,0 0 0 0 0,0 0-1 0 0,1-1 1 0 0,-1 1 0 0 0,0 0-1 0 0,0-1 1 0 0,1 1 0 0 0,-1-1-1 0 0,0 0 1 0 0,0 1-1 0 0,1-1 1 0 0,-1 0 0 0 0,0-1-1 0 0,5 1 1 0 0,6-1 5 0 0,5-1-169 0 0,-17 2 169 0 0,0 1-1 0 0,1 0 1 0 0,-1 0-1 0 0,0-1 1 0 0,0 1 0 0 0,1 0-1 0 0,-1 0 1 0 0,0 0-1 0 0,0 0 1 0 0,0 1-1 0 0,0-1 1 0 0,0 0-1 0 0,-1 0 1 0 0,1 1-1 0 0,0-1 1 0 0,0 2 0 0 0,6 24 274 0 0,-2-5-102 0 0,6-3-7 0 0,-10-16-174 0 0,1 1 0 0 0,0-1-12 0 0,-1-3-125 0 0,0 1 0 0 0,0-1 0 0 0,0 0 0 0 0,0 0 0 0 0,0 0 0 0 0,0 0 0 0 0,0 0 0 0 0,-1 0 0 0 0,1 0 0 0 0,0 0 0 0 0,0 0 0 0 0,0 0 0 0 0,0-1 0 0 0,0 1 0 0 0,0 0 0 0 0,0-1-1 0 0,0 1 1 0 0,1-1 0 0 0,1-2-1799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132 1 9528 0 0,'0'0'1726'0'0,"-21"10"5027"0"0,20-9-6496 0 0,-2 0 27 0 0,0 0 0 0 0,1 0 0 0 0,-1 1 0 0 0,1-1 0 0 0,-1 1 0 0 0,1 0 0 0 0,0 0 1 0 0,-4 4-1 0 0,-4 0 546 0 0,9-6-797 0 0,0 0 0 0 0,1 0 0 0 0,-1 0 0 0 0,0 1 1 0 0,1-1-1 0 0,-1 0 0 0 0,0 1 0 0 0,1-1 0 0 0,-1 0 0 0 0,0 1 0 0 0,1-1 0 0 0,-1 1 0 0 0,1-1 1 0 0,-1 1-1 0 0,1 0 0 0 0,-1 0 0 0 0,-2 1 24 0 0,3-2-53 0 0,-1 0-1 0 0,1 0 1 0 0,0 0-1 0 0,-1 0 1 0 0,1 0-1 0 0,0 1 1 0 0,-1-1-1 0 0,1 0 1 0 0,0 0-1 0 0,-1 0 0 0 0,1 1 1 0 0,0-1-1 0 0,0 0 1 0 0,-1 0-1 0 0,1 1 1 0 0,0-1-1 0 0,0 0 1 0 0,0 1-1 0 0,-1-1 1 0 0,1 0-1 0 0,0 1 0 0 0,0-1 1 0 0,0 0-1 0 0,0 1 1 0 0,0-1-1 0 0,0 0 1 0 0,0 1-1 0 0,0-1 1 0 0,0 1-1 0 0,0-1 1 0 0,0 0-1 0 0,0 1 0 0 0,0-1 1 0 0,0 0-1 0 0,0 1 1 0 0,0 0-1 0 0,0-1-77 0 0,1 1 15 0 0,-1 0 53 0 0,1 1 1 0 0,0-1-1 0 0,0 0 0 0 0,0 0 1 0 0,-1 0-1 0 0,1 0 0 0 0,0 0 1 0 0,0-1-1 0 0,1 1 0 0 0,-1 0 1 0 0,0 0-1 0 0,0-1 1 0 0,0 1-1 0 0,0 0 0 0 0,1-1 1 0 0,-1 1-1 0 0,2-1 0 0 0,-3 1-8 0 0,74 17-193 0 0,-41-7 207 0 0,-30-9 0 0 0,-3-1 2 0 0,1-1 0 0 0,-1 1-1 0 0,1-1 1 0 0,-1 1-1 0 0,0-1 1 0 0,1 1 0 0 0,-1-1-1 0 0,0 1 1 0 0,1 0-1 0 0,-1-1 1 0 0,0 1 0 0 0,0-1-1 0 0,0 1 1 0 0,1 0-1 0 0,-1-1 1 0 0,0 1 0 0 0,0 0-1 0 0,0-1 1 0 0,0 1-1 0 0,0 0 1 0 0,0-1 0 0 0,0 1-1 0 0,0 0 1 0 0,-1-1-1 0 0,1 1 1 0 0,0-1 0 0 0,0 1-1 0 0,-1 0 1 0 0,-8 13 126 0 0,-17 11 122 0 0,11-10 116 0 0,-18 13 1 0 0,31-26-353 0 0,-1-1 0 0 0,1 1 0 0 0,0 0 1 0 0,0 0-1 0 0,0 0 0 0 0,0 0 0 0 0,0 0 0 0 0,0 0 1 0 0,1 1-1 0 0,-1-1 0 0 0,1 1 0 0 0,0-1 1 0 0,-1 1-1 0 0,1-1 0 0 0,0 1 0 0 0,1 0 0 0 0,-1 0 1 0 0,0-1-1 0 0,1 1 0 0 0,-1 0 0 0 0,1 0 1 0 0,0 0-1 0 0,0-1 0 0 0,0 1 0 0 0,0 0 0 0 0,1 4 1 0 0,1-4-32 0 0,1 0 1 0 0,-1 0 0 0 0,0-1 0 0 0,1 1 0 0 0,-1 0 0 0 0,1-1 0 0 0,0 1 0 0 0,0-1-1 0 0,4 2 1 0 0,18 7-74 0 0,15 7-122 0 0,-39-17 208 0 0,-1 0-1 0 0,1-1 1 0 0,0 1 0 0 0,-1 0 0 0 0,1 0 0 0 0,0-1 0 0 0,-1 1 0 0 0,1 0 0 0 0,-1 0 0 0 0,1 0 0 0 0,-1 0-1 0 0,0 0 1 0 0,1 0 0 0 0,-1 0 0 0 0,0 0 0 0 0,0 0 0 0 0,0 0 0 0 0,0 0 0 0 0,1 0 0 0 0,-1 0-1 0 0,0 0 1 0 0,-1 0 0 0 0,1 0 0 0 0,0 0 0 0 0,0 0 0 0 0,0 0 0 0 0,-1 1 0 0 0,0 0 4 0 0,1 1 0 0 0,-1-1 0 0 0,0 0 0 0 0,0 0 0 0 0,0-1 0 0 0,0 1 0 0 0,0 0 0 0 0,0 0 0 0 0,-1 0 0 0 0,1-1 0 0 0,0 1 0 0 0,-3 1 0 0 0,-6 5 86 0 0,1 1-1 0 0,0 0 1 0 0,1 0 0 0 0,-11 15-1 0 0,-15 15 500 0 0,21-25-323 0 0,0 1-1 0 0,-14 23 0 0 0,26-36-266 0 0,-1 0-1 0 0,1-1 1 0 0,1 1-1 0 0,-1 0 1 0 0,0 0 0 0 0,0 1-1 0 0,1-1 1 0 0,-1 0-1 0 0,1 0 1 0 0,0 0-1 0 0,0 0 1 0 0,-1 0-1 0 0,1 0 1 0 0,1 1 0 0 0,-1-1-1 0 0,0 0 1 0 0,0 0-1 0 0,1 0 1 0 0,-1 0-1 0 0,1 0 1 0 0,1 4-1 0 0,0-3-12 0 0,0 1 0 0 0,0-1-1 0 0,0 1 1 0 0,1-1 0 0 0,-1 0-1 0 0,1 1 1 0 0,0-1 0 0 0,0-1 0 0 0,0 1-1 0 0,5 3 1 0 0,18 18-709 0 0,-10-8 231 0 0,-15-15 481 0 0,0 0 0 0 0,0 1 1 0 0,0-1-1 0 0,0 0 0 0 0,0 1 0 0 0,0-1 0 0 0,0 1 0 0 0,-1-1 0 0 0,1 1 0 0 0,0-1 0 0 0,-1 1 0 0 0,1 0 0 0 0,-1-1 1 0 0,0 1-1 0 0,1 0 0 0 0,-1-1 0 0 0,0 1 0 0 0,0 0 0 0 0,0 0 0 0 0,0-1 0 0 0,0 1 0 0 0,-1 0 0 0 0,1-1 0 0 0,-1 3 1 0 0,-1 3 19 0 0,-1 1-1 0 0,0-1 1 0 0,-8 14 0 0 0,5-10 39 0 0,0 0 161 0 0,-1 0 0 0 0,-15 18 1 0 0,15-20 143 0 0,2-1-275 0 0,0-1 0 0 0,1 1 0 0 0,-5 10 0 0 0,7-15-76 0 0,1 0 0 0 0,0 0 0 0 0,0 0 0 0 0,0 0 0 0 0,0 0 0 0 0,0 0 0 0 0,1 1 0 0 0,-1-1 0 0 0,1 0 0 0 0,0 0 0 0 0,0 7 0 0 0,1-8-19 0 0,0 0 0 0 0,0 0 0 0 0,0 0 0 0 0,0-1 0 0 0,0 1 0 0 0,0 0 0 0 0,0-1 0 0 0,1 1 0 0 0,-1-1 0 0 0,0 1 0 0 0,1-1 0 0 0,-1 1 0 0 0,1-1 0 0 0,0 0 0 0 0,-1 0-1 0 0,1 0 1 0 0,0 0 0 0 0,3 1 0 0 0,5 2-291 0 0,0-1-1 0 0,15 4 0 0 0,-8-3 171 0 0,-15-3 98 0 0,-1-1-1 0 0,1 1 0 0 0,-1-1 1 0 0,0 1-1 0 0,1 0 0 0 0,-1-1 1 0 0,0 1-1 0 0,1 0 0 0 0,-1 0 1 0 0,2 2-1 0 0,-3-3 35 0 0,1 1-1 0 0,-1-1 1 0 0,0 1 0 0 0,1-1-1 0 0,-1 1 1 0 0,0-1-1 0 0,1 1 1 0 0,-1-1 0 0 0,0 1-1 0 0,0 0 1 0 0,0-1-1 0 0,0 1 1 0 0,0-1 0 0 0,0 1-1 0 0,0 0 1 0 0,0-1-1 0 0,0 1 1 0 0,0 1 0 0 0,-1 1 57 0 0,0 0 1 0 0,0 0 0 0 0,-1 0 0 0 0,1 0-1 0 0,-1-1 1 0 0,1 1 0 0 0,-5 5 0 0 0,2-4 102 0 0,-1 3-76 0 0,0 1-1 0 0,0-1 0 0 0,1 1 1 0 0,0 0-1 0 0,0 0 0 0 0,0 0 1 0 0,1 0-1 0 0,-2 12 0 0 0,4-18-67 0 0,0 1-1 0 0,1-1 1 0 0,0 1-1 0 0,-1 0 1 0 0,1-1 0 0 0,0 1-1 0 0,0 0 1 0 0,0-1-1 0 0,1 1 1 0 0,-1 0-1 0 0,1-1 1 0 0,0 1-1 0 0,-1 0 1 0 0,1-1-1 0 0,0 1 1 0 0,0-1-1 0 0,1 0 1 0 0,-1 1 0 0 0,0-1-1 0 0,1 0 1 0 0,0 0-1 0 0,-1 0 1 0 0,1 0-1 0 0,0 0 1 0 0,3 3-1 0 0,1 2-71 0 0,-6-6 60 0 0,1 0-1 0 0,-1-1 0 0 0,0 1 1 0 0,1-1-1 0 0,-1 1 0 0 0,0-1 1 0 0,1 1-1 0 0,-1-1 0 0 0,1 0 0 0 0,-1 1 1 0 0,1-1-1 0 0,-1 1 0 0 0,1-1 1 0 0,-1 0-1 0 0,1 0 0 0 0,-1 1 1 0 0,1-1-1 0 0,-1 0 0 0 0,1 0 1 0 0,-1 1-1 0 0,1-1 0 0 0,0 0 0 0 0,-1 0 1 0 0,1 0-1 0 0,-1 0 0 0 0,1 0 1 0 0,0 0-1 0 0,19 5-178 0 0,-20-4 186 0 0,1-1 0 0 0,0 0 1 0 0,-1 0-1 0 0,1 1 1 0 0,-1-1-1 0 0,1 0 1 0 0,-1 1-1 0 0,1-1 1 0 0,-1 1-1 0 0,1-1 1 0 0,-1 1-1 0 0,1-1 0 0 0,-1 0 1 0 0,0 1-1 0 0,1 0 1 0 0,-1-1-1 0 0,0 1 1 0 0,1-1-1 0 0,-1 1 1 0 0,0-1-1 0 0,1 1 1 0 0,-1 0-1 0 0,0-1 1 0 0,0 1-1 0 0,0 0 0 0 0,0-1 1 0 0,0 1-1 0 0,0-1 1 0 0,0 1-1 0 0,0 0 1 0 0,0-1-1 0 0,0 2 1 0 0,-5 9 118 0 0,4-10-87 0 0,0 0 0 0 0,0 0-1 0 0,1 0 1 0 0,-1 1-1 0 0,1-1 1 0 0,-1 0 0 0 0,1 1-1 0 0,-1-1 1 0 0,1 3-1 0 0,0-4-17 0 0,-1 1 0 0 0,1-1-1 0 0,0 1 1 0 0,0-1 0 0 0,0 1-1 0 0,0-1 1 0 0,0 1 0 0 0,-1-1-1 0 0,1 1 1 0 0,0-1 0 0 0,0 0-1 0 0,-1 1 1 0 0,1-1 0 0 0,0 1-1 0 0,-1-1 1 0 0,1 0 0 0 0,0 1-1 0 0,-1-1 1 0 0,1 0 0 0 0,-1 0-1 0 0,1 1 1 0 0,-1-1 0 0 0,1 0-13 0 0,-1 1 1 0 0,1-1-1 0 0,0 0 1 0 0,-1 0-1 0 0,1 0 1 0 0,0 1-1 0 0,0-1 1 0 0,-1 0-1 0 0,1 0 0 0 0,0 1 1 0 0,-1-1-1 0 0,1 0 1 0 0,0 1-1 0 0,0-1 1 0 0,0 0-1 0 0,0 1 1 0 0,-1-1-1 0 0,1 0 1 0 0,0 1-1 0 0,0 0 1 0 0,0 0 63 0 0,-1 0 1 0 0,-3 2-68 0 0,3-2-69 0 0,-2 1-649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8 9184 0 0,'0'0'8543'0'0,"26"-7"-5860"0"0,-20 8-2448 0 0,0-1-1 0 0,0 2 1 0 0,0-1-1 0 0,0 1 1 0 0,0-1-1 0 0,-1 2 1 0 0,1-1-1 0 0,7 4 1 0 0,-8-1 66 0 0,-1-1 1 0 0,1 1-1 0 0,-1 0 1 0 0,0 0 0 0 0,6 11-1 0 0,3 2 144 0 0,-11-16-438 0 0,-1 0-1 0 0,1 0 1 0 0,0 0 0 0 0,-1-1-1 0 0,1 1 1 0 0,0-1-1 0 0,0 1 1 0 0,0-1-1 0 0,1 0 1 0 0,-1 0 0 0 0,0 0-1 0 0,0 0 1 0 0,1 0-1 0 0,-1 0 1 0 0,0 0 0 0 0,1-1-1 0 0,-1 1 1 0 0,1-1-1 0 0,-1 0 1 0 0,3 0-1 0 0,4 0 32 0 0,0-2 0 0 0,-1 1 0 0 0,1-1-1 0 0,11-4 1 0 0,19-3 19 0 0,-33 8-55 0 0,6-1 21 0 0,-1 0 0 0 0,1 1 0 0 0,-1 0 0 0 0,1 1 0 0 0,22 2 0 0 0,-19 3 147 0 0,-1 0-1 0 0,1 1 1 0 0,-1 1 0 0 0,25 15-1 0 0,-33-18-123 0 0,-2-2-20 0 0,0 1 0 0 0,0-1-1 0 0,-1 0 1 0 0,1 0 0 0 0,0 0-1 0 0,1-1 1 0 0,-1 1-1 0 0,0-1 1 0 0,0 0 0 0 0,7 0-1 0 0,11 1 12 0 0,-18-1-30 0 0,0 0-1 0 0,0-1 1 0 0,1 0-1 0 0,-1 0 1 0 0,6 0-1 0 0,-2-1 12 0 0,0 0 0 0 0,0 0 0 0 0,-1 1 0 0 0,1 1 0 0 0,0 0 0 0 0,0 0 0 0 0,12 3 0 0 0,-12-2-11 0 0,-7-2-2 0 0,1 1 0 0 0,-1-1 1 0 0,1 0-1 0 0,-1 1 0 0 0,1-1 0 0 0,-1 1 1 0 0,1 0-1 0 0,-1-1 0 0 0,1 1 0 0 0,-1 0 1 0 0,0 0-1 0 0,0 0 0 0 0,1 0 1 0 0,-1 0-1 0 0,0 0 0 0 0,0 1 0 0 0,0-1 1 0 0,0 0-1 0 0,0 0 0 0 0,1 3 1 0 0,11 23 160 0 0,-11-21-128 0 0,0-1 0 0 0,1 1 1 0 0,0-1-1 0 0,0 0 1 0 0,0 1-1 0 0,1-1 1 0 0,-1 0-1 0 0,8 7 0 0 0,6 2 30 0 0,-11-9-93 0 0,0 1 0 0 0,0-2-1 0 0,0 1 1 0 0,1-1 0 0 0,8 5-1 0 0,-13-8 43 0 0,1 0-1 0 0,-1-1 0 0 0,1 1 0 0 0,-1-1 0 0 0,0 0 1 0 0,1 1-1 0 0,-1-1 0 0 0,1 0 0 0 0,-1 0 0 0 0,1-1 1 0 0,-1 1-1 0 0,1 0 0 0 0,-1-1 0 0 0,1 0 0 0 0,-1 1 1 0 0,0-1-1 0 0,1 0 0 0 0,-1 0 0 0 0,0 0 0 0 0,3-2 1 0 0,23-9 1 0 0,-28 12-26 0 0,1 0 0 0 0,0 0-1 0 0,-1-1 1 0 0,1 1 0 0 0,0 0-1 0 0,0 0 1 0 0,-1 0 0 0 0,1 0-1 0 0,0 0 1 0 0,0 0 0 0 0,-1 0-1 0 0,1 0 1 0 0,0 0 0 0 0,0 0 0 0 0,-1 1-1 0 0,1-1 1 0 0,0 0 0 0 0,-1 0-1 0 0,1 1 1 0 0,0-1 0 0 0,-1 0-1 0 0,1 1 1 0 0,1 0 0 0 0,-2-1-31 0 0,1 2 75 0 0,0-1 0 0 0,0 1 0 0 0,0-1 0 0 0,0 1 1 0 0,0-1-1 0 0,0 1 0 0 0,0 0 0 0 0,0 0 1 0 0,-1 0-1 0 0,1-1 0 0 0,0 4 0 0 0,4 24 263 0 0,-4-24-415 0 0,2 17 222 0 0,13 38 1 0 0,-16-59-107 0 0,0 0 1 0 0,1-1-1 0 0,0 1 0 0 0,-1 0 0 0 0,1 0 0 0 0,-1-1 0 0 0,1 1 1 0 0,0 0-1 0 0,0-1 0 0 0,-1 1 0 0 0,1-1 0 0 0,0 1 1 0 0,0-1-1 0 0,0 1 0 0 0,0-1 0 0 0,-1 0 0 0 0,1 1 0 0 0,0-1 1 0 0,0 0-1 0 0,0 0 0 0 0,0 0 0 0 0,0 1 0 0 0,0-1 1 0 0,0 0-1 0 0,0 0 0 0 0,0 0 0 0 0,0-1 0 0 0,1 1 0 0 0,1 0-3 0 0,0-1 0 0 0,0 1-1 0 0,0-1 1 0 0,0 0 0 0 0,0 0-1 0 0,0 0 1 0 0,5-2 0 0 0,-1-1-20 0 0,0 1-1 0 0,1-1 1 0 0,-1 2 0 0 0,1-1 0 0 0,-1 1 0 0 0,1 0 0 0 0,14-1-1 0 0,-19 3-17 0 0,1 1-1 0 0,-1-1 1 0 0,0 1-1 0 0,0 0 0 0 0,0 0 1 0 0,0 0-1 0 0,0 1 1 0 0,0-1-1 0 0,0 1 0 0 0,0 0 1 0 0,-1 0-1 0 0,1 0 0 0 0,0 0 1 0 0,2 3-1 0 0,13 9-103 0 0,-15-12 169 0 0,-1 0 0 0 0,0 0 1 0 0,0 0-1 0 0,0 1 0 0 0,0-1 0 0 0,0 1 0 0 0,0 0 0 0 0,-1-1 0 0 0,1 1 0 0 0,-1 0 1 0 0,2 4-1 0 0,0 1 15 0 0,-1-2 0 0 0,0 0 0 0 0,-1-1 0 0 0,0 1 0 0 0,0 0 0 0 0,0 0 0 0 0,0 6 0 0 0,3 23 242 0 0,1-9-212 0 0,-2-23-69 0 0,-2-3-91 0 0,1 1 0 0 0,-1-1 0 0 0,0 1 0 0 0,0-1 0 0 0,0 0 0 0 0,0 1 1 0 0,1-1-1 0 0,-1 0 0 0 0,0 0 0 0 0,0 0 0 0 0,1 0 0 0 0,-1 0 0 0 0,0 0 0 0 0,0 0 0 0 0,1-1 0 0 0,-1 1 0 0 0,0 0 0 0 0,0-1 0 0 0,0 1 0 0 0,0-1 0 0 0,0 1 0 0 0,1-1 0 0 0,-1 1 0 0 0,0-1 1 0 0,0 0-1 0 0,0 0 0 0 0,0 1 0 0 0,-1-1 0 0 0,1 0 0 0 0,0 0 0 0 0,0 0 0 0 0,1-2 0 0 0,2-1-557 0 0,1 0-1092 0 0,-1-1-335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1 934 7696 0 0,'0'0'11709'0'0,"6"-11"-10140"0"0,12-21 128 0 0,-11 22-1263 0 0,-1-1-1 0 0,7-16 1 0 0,-8 16-260 0 0,1 0 1 0 0,0 0 0 0 0,7-11 0 0 0,0 4 238 0 0,18-37 1 0 0,-7 9-369 0 0,9-10-45 0 0,38-62 0 0 0,-43 79 1028 0 0,34-68 0 0 0,-33 59-1008 0 0,-21 35-21 0 0,1 0-1 0 0,8-21 1 0 0,19-36 1 0 0,-4 8 0 0 0,-27 52 13 0 0,1 0 0 0 0,-1 1 0 0 0,2 0-1 0 0,8-11 1 0 0,-9 10 4 0 0,-4 7-20 0 0,-1 1 0 0 0,1 0 0 0 0,0-1 1 0 0,0 1-1 0 0,0 0 0 0 0,0 0 1 0 0,0 0-1 0 0,4-3 0 0 0,-3 1 3 0 0,10-10-4350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728 0 10680 0 0,'0'0'6375'0'0,"-5"11"-3244"0"0,-7 4-2097 0 0,10-12-779 0 0,0 0 0 0 0,0 0 0 0 0,-1-1 0 0 0,1 1 0 0 0,-1-1 0 0 0,-4 4 0 0 0,-8 6 278 0 0,0 1 0 0 0,-15 16 0 0 0,-7 7-168 0 0,22-22-126 0 0,-19 24 1 0 0,-5 5 111 0 0,3-9-86 0 0,8-8 51 0 0,-32 38-1 0 0,7-8-166 0 0,7-8-94 0 0,-6 15 112 0 0,-26 29 42 0 0,-41 27 555 0 0,92-89-655 0 0,27-30-165 0 0,0 1-367 0 0,-1-1 283 0 0,1 0-1 0 0,0 1 1 0 0,0-1 0 0 0,0 0-1 0 0,0 1 1 0 0,0-1-1 0 0,0 0 1 0 0,-1 0 0 0 0,1 1-1 0 0,0-1 1 0 0,0 0-1 0 0,-1 0 1 0 0,1 1 0 0 0,0-1-1 0 0,0 0 1 0 0,-1 0 0 0 0,1 0-1 0 0,0 1 1 0 0,0-1-1 0 0,-1 0 1 0 0,1 0 0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15016 0 0,'0'5'10451'0'0,"1"10"-10606"0"0,0-7 673 0 0,2 22 207 0 0,-2 49 1 0 0,-1-48-465 0 0,-4 113 244 0 0,6-137-291 0 0,-1 0-4341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35 17615 0 0,'-7'0'6067'0'0,"114"-9"-3590"0"0,4-5-1669 0 0,-24 11-632 0 0,-67 3-119 0 0,-14 0-35 0 0,0 0-1 0 0,-1 0 0 0 0,1-1 1 0 0,10-1-1 0 0,-6-3-38 0 0,-9 5-392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11 159 10512 0 0,'0'0'1542'0'0,"-8"-15"3379"0"0,7 12-4733 0 0,1 0-1 0 0,-1 0 0 0 0,1 0 1 0 0,0 0-1 0 0,0 0 0 0 0,0 0 1 0 0,0 0-1 0 0,1 0 0 0 0,-1 0 1 0 0,2-5-1 0 0,12-28 406 0 0,-9 27-601 0 0,1 0 1 0 0,-1 0-1 0 0,2 1 1 0 0,8-10-1 0 0,-12 16 128 0 0,0 0 0 0 0,1 0-1 0 0,-1 0 1 0 0,0 1-1 0 0,1-1 1 0 0,-1 1-1 0 0,1 0 1 0 0,0 0-1 0 0,-1 0 1 0 0,1 0-1 0 0,0 1 1 0 0,-1 0 0 0 0,1 0-1 0 0,6 0 1 0 0,-8 0-75 0 0,0 1 0 0 0,-1 0 0 0 0,1-1-1 0 0,0 1 1 0 0,-1 0 0 0 0,1 0 0 0 0,-1 0 0 0 0,1 0 0 0 0,-1 0 0 0 0,0 0 0 0 0,1 0 0 0 0,-1 1 0 0 0,0-1 0 0 0,0 0 0 0 0,0 1 0 0 0,0-1 0 0 0,0 1 0 0 0,0-1 0 0 0,0 1 0 0 0,0-1 0 0 0,-1 1 0 0 0,1 0 0 0 0,-1-1 0 0 0,1 1-1 0 0,-1 0 1 0 0,1 2 0 0 0,0 6 263 0 0,0 0-1 0 0,0 0 1 0 0,-1 15-1 0 0,-1-13-544 0 0,0 26 1546 0 0,1-17-1053 0 0,-1-1 0 0 0,7 41-1 0 0,-6-57-256 0 0,1 0 1 0 0,0 0-1 0 0,1-1 0 0 0,-1 1 0 0 0,0 0 0 0 0,1-1 1 0 0,0 1-1 0 0,0-1 0 0 0,0 0 0 0 0,5 6 0 0 0,-6-7 0 0 0,1-1-1 0 0,0 1 1 0 0,0 0-1 0 0,0-1 1 0 0,0 1-1 0 0,1-1 1 0 0,-1 0-1 0 0,0 0 1 0 0,0 0-1 0 0,1 0 1 0 0,-1 0-1 0 0,1 0 1 0 0,-1-1-1 0 0,1 1 1 0 0,-1-1-1 0 0,1 1 1 0 0,3-1-1 0 0,2-1-51 0 0,0 1 0 0 0,0-1 0 0 0,0 0 0 0 0,0-1 0 0 0,0 0 0 0 0,-1-1-1 0 0,1 1 1 0 0,-1-1 0 0 0,1-1 0 0 0,-1 1 0 0 0,0-1 0 0 0,0-1 0 0 0,-1 1 0 0 0,1-1 0 0 0,-1 0-1 0 0,0-1 1 0 0,7-7 0 0 0,7-4-500 0 0,-18 16 318 0 0,1-1 0 0 0,0 0 0 0 0,-1 0 0 0 0,1-1 0 0 0,-1 1 0 0 0,0 0 0 0 0,0-1 0 0 0,0 0 0 0 0,0 1 0 0 0,0-1 0 0 0,1-3 0 0 0,2-4-5041 0 0,-1 2-1630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1 291 19295 0 0,'0'0'1936'0'0,"9"-11"-1636"0"0,2-8 284 0 0,1 1 0 0 0,1 1-1 0 0,1 0 1 0 0,16-15 0 0 0,-14 14 7 0 0,21-27 0 0 0,-23 27-623 0 0,30-31-1 0 0,-12 17-1106 0 0,-20 17-5826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16 144 13616 0 0,'0'0'398'0'0,"-6"-5"140"0"0,6 4-228 0 0,-1 0 1 0 0,0 1 0 0 0,1-1 0 0 0,-1 0-1 0 0,1 1 1 0 0,-1-1 0 0 0,1 0 0 0 0,0 0 0 0 0,-1 0-1 0 0,1 0 1 0 0,0 1 0 0 0,0-1 0 0 0,-1 0 0 0 0,1 0-1 0 0,0-1 1 0 0,0-1-577 0 0,-1 0 506 0 0,0 0 0 0 0,0 0-1 0 0,1 0 1 0 0,-1 0 0 0 0,1 0-1 0 0,0 0 1 0 0,0 0 0 0 0,0 0 0 0 0,1 0-1 0 0,-1 0 1 0 0,1 0 0 0 0,-1 0-1 0 0,1 0 1 0 0,0 0 0 0 0,0 0 0 0 0,1 1-1 0 0,-1-1 1 0 0,2-3 0 0 0,0 2-269 0 0,0-1 0 0 0,0 1 0 0 0,0 0 0 0 0,0 0 0 0 0,1 0 1 0 0,-1 1-1 0 0,1-1 0 0 0,0 1 0 0 0,0 0 0 0 0,5-3 0 0 0,-2 2 29 0 0,-3 2 0 0 0,-1-1 0 0 0,1 1 0 0 0,0 1 0 0 0,0-1 0 0 0,0 1 0 0 0,7-3 0 0 0,-10 4 0 0 0,1 0 0 0 0,-1 0 0 0 0,0 0 0 0 0,1 1 0 0 0,-1-1 0 0 0,1 0 0 0 0,-1 0 0 0 0,1 1 0 0 0,-1-1 0 0 0,0 1 0 0 0,1-1 0 0 0,-1 1 0 0 0,0 0 0 0 0,0-1 0 0 0,1 1 0 0 0,-1 0 0 0 0,0 0 0 0 0,0 0 0 0 0,0 0 0 0 0,0 0 0 0 0,0 0 0 0 0,0 0 0 0 0,0 0 0 0 0,0 2 0 0 0,3 1 136 0 0,-1 1 1 0 0,1 0-1 0 0,-1 0 0 0 0,-1 0 0 0 0,1 1 0 0 0,2 5 1 0 0,-3-3 9 0 0,0 0 1 0 0,0 0-1 0 0,-1 0 1 0 0,0 0-1 0 0,0 0 1 0 0,-1 0 0 0 0,-1 8-1 0 0,-9 56 445 0 0,2-20 851 0 0,5-35-1152 0 0,2-14-260 0 0,1 0 1 0 0,-1 0 0 0 0,1 0-1 0 0,-1 0 1 0 0,1 1-1 0 0,0-1 1 0 0,0 0 0 0 0,0 0-1 0 0,1 0 1 0 0,-1 1 0 0 0,1-1-1 0 0,-1 0 1 0 0,1 0-1 0 0,3 5 1 0 0,1 2-12 0 0,-5-8-17 0 0,0-1-1 0 0,1 0 1 0 0,-1 1 0 0 0,1-1-1 0 0,0 0 1 0 0,-1 0 0 0 0,1 0-1 0 0,0 1 1 0 0,0-1 0 0 0,0 0-1 0 0,-1 0 1 0 0,1 0-1 0 0,0 0 1 0 0,1-1 0 0 0,-1 1-1 0 0,0 0 1 0 0,0 0 0 0 0,0 0-1 0 0,0-1 1 0 0,1 1 0 0 0,-1-1-1 0 0,0 1 1 0 0,0-1 0 0 0,3 1-1 0 0,0 0-5 0 0,1-1-1 0 0,-1 0 1 0 0,1 0-1 0 0,-1 0 1 0 0,1 0-1 0 0,-1-1 1 0 0,1 1-1 0 0,-1-1 1 0 0,7-2-1 0 0,3-3-49 0 0,21-10 0 0 0,-8 3-21 0 0,-16 8-145 0 0,-1-1-1 0 0,-1 1 1 0 0,1-2-1 0 0,-1 1 1 0 0,10-9-1 0 0,3-10-3508 0 0,-17 12 545 0 0,-4 7 1280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2.1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30 920 0 0,'16'-3'12188'0'0,"8"-4"-9081"0"0,29-8-3017 0 0,-48 14-192 0 0,22-2 336 0 0,-26 3-288 0 0,0 0-1 0 0,0-1 1 0 0,-1 1 0 0 0,1 0-1 0 0,0 0 1 0 0,0 0 0 0 0,0 0-1 0 0,-1 0 1 0 0,1 1 0 0 0,0-1-1 0 0,0 0 1 0 0,-1 0 0 0 0,1 0 0 0 0,0 1-1 0 0,0-1 1 0 0,-1 0 0 0 0,1 1-1 0 0,0-1 1 0 0,-1 1 0 0 0,1-1-1 0 0,0 1 1 0 0,-1-1 0 0 0,1 1 0 0 0,0 0-1 0 0,-1 1-1397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2 410 23111 0 0,'0'0'1350'0'0,"0"-5"-1084"0"0,-1 3-249 0 0,1-1-1 0 0,0 1 1 0 0,0 0-1 0 0,-1-1 0 0 0,1 1 1 0 0,1 0-1 0 0,-1-1 1 0 0,0 1-1 0 0,0 0 1 0 0,1-1-1 0 0,0 1 0 0 0,-1 0 1 0 0,1 0-1 0 0,1-3 1 0 0,1-1 268 0 0,0 1 1 0 0,1 0-1 0 0,6-8 1 0 0,-4 5-139 0 0,23-30 259 0 0,2 2-1 0 0,61-56 0 0 0,-58 62-391 0 0,48-40 36 0 0,-72 61-807 0 0,1 0-1 0 0,-1-1 0 0 0,-1 0 1 0 0,13-16-1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14656 0 0,'0'0'9870'0'0,"3"15"-8725"0"0,0-3-810 0 0,-1 0-1 0 0,0 0 1 0 0,-1 0 0 0 0,0 0-1 0 0,-1 0 1 0 0,-2 19-1 0 0,1 9 92 0 0,0-14-177 0 0,0-15-137 0 0,1 0 0 0 0,1 13-1 0 0,-2 4-49 0 0,0-9-60 0 0,-2-1-51 0 0,3-18-199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19727 0 0,'0'0'7880'0'0,"14"-4"-7392"0"0,8 1-343 0 0,0 1 0 0 0,1 1 0 0 0,-1 0 0 0 0,27 4 0 0 0,13-1 91 0 0,-7 4 27 0 0,-53-6-102 0 0,2 2-85 0 0,-3-2-378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36 9992 0 0,'0'0'8303'0'0,"-13"8"-2935"0"0,8-6-5144 0 0,0 0 0 0 0,1 1 0 0 0,-1-1 0 0 0,1 1 0 0 0,-1-1 0 0 0,1 2 0 0 0,0-1 0 0 0,0 0 0 0 0,-5 7 0 0 0,5-7-137 0 0,0 0 0 0 0,1 0 0 0 0,-1 0 0 0 0,0 0 0 0 0,-6 3 0 0 0,6-4-17 0 0,-2 1 30 0 0,1 1-1 0 0,-1 0 1 0 0,1-1 0 0 0,0 2-1 0 0,0-1 1 0 0,1 0 0 0 0,-1 1-1 0 0,1 0 1 0 0,0 0 0 0 0,-4 7-1 0 0,-7 9-99 0 0,4-2-40 0 0,9-16 32 0 0,0-1 0 0 0,0 1 0 0 0,1 0 0 0 0,-1 0 0 0 0,1-1 0 0 0,-2 6 0 0 0,-6 8 37 0 0,8-15-25 0 0,0 1 0 0 0,0 0 0 0 0,0-1 0 0 0,0 1 0 0 0,0 0 0 0 0,0 0-1 0 0,0 0 1 0 0,0 2 0 0 0,-7 21-4 0 0,6-20 1 0 0,1-1 1 0 0,-1 0-1 0 0,1 1 1 0 0,0-1 0 0 0,0 0-1 0 0,0 8 1 0 0,0 3 23 0 0,1 12 3 0 0,9 50-28 0 0,-6-64 7 0 0,-2-6 11 0 0,0 0 1 0 0,1 0 0 0 0,-1 0-1 0 0,2 0 1 0 0,-1-1-1 0 0,1 1 1 0 0,0-1-1 0 0,0 1 1 0 0,8 9-1 0 0,37 40 174 0 0,-41-50-192 0 0,-1 0 0 0 0,1-1 0 0 0,0 1 0 0 0,0-2 0 0 0,1 1 0 0 0,-1-1 0 0 0,12 5 0 0 0,-6-4-31 0 0,0-1 0 0 0,-1-1 0 0 0,16 3 0 0 0,-25-6 5 0 0,1 0-1 0 0,0 1 0 0 0,-1-1 1 0 0,1-1-1 0 0,6 0 1 0 0,10-1-27 0 0,-13 2 53 0 0,-1-1 0 0 0,1 0 0 0 0,-1-1 0 0 0,9-2 0 0 0,15-3 0 0 0,15-6 0 0 0,-24 6 0 0 0,39-18 0 0 0,-8-7 95 0 0,-47 29-57 0 0,0 0-1 0 0,-1-1 1 0 0,1 1 0 0 0,7-9 0 0 0,2-1-314 0 0,-8 7 338 0 0,0 0 1 0 0,0 0-1 0 0,-1-1 0 0 0,1 0 0 0 0,-2 0 0 0 0,1 0 1 0 0,-1-1-1 0 0,0 0 0 0 0,0 0 0 0 0,-1 0 1 0 0,0 0-1 0 0,-1 0 0 0 0,0-1 0 0 0,0 1 0 0 0,-1-1 1 0 0,0 1-1 0 0,0-14 0 0 0,1-1-18 0 0,-2 16-21 0 0,1 0 1 0 0,-1 0-1 0 0,0 0 0 0 0,-2-11 0 0 0,-2-5 14 0 0,4 15-6 0 0,-1 0-1 0 0,-1 0 0 0 0,0 0 1 0 0,0 0-1 0 0,0 1 0 0 0,-1-1 1 0 0,-6-11-1 0 0,-11-19 82 0 0,-10-15-112 0 0,27 49 0 0 0,0-1 0 0 0,0 1 0 0 0,-1-1 0 0 0,1 1 0 0 0,-1 0 0 0 0,-1 1 0 0 0,1-1 0 0 0,0 1 0 0 0,-6-3 0 0 0,-12-12 0 0 0,15 13 26 0 0,0 0 0 0 0,0 0 1 0 0,-1 1-1 0 0,1 0 0 0 0,-1 0 0 0 0,0 1 0 0 0,0 0 1 0 0,-1 0-1 0 0,1 1 0 0 0,-11-2 0 0 0,13 3-26 0 0,-1 1 0 0 0,0 0 0 0 0,0 0 0 0 0,1 0 0 0 0,-1 1 0 0 0,0 0 0 0 0,-8 3 0 0 0,3-5-11 0 0,12 1 26 0 0,-1-1 1 0 0,0 1-1 0 0,0 0 0 0 0,0 0 0 0 0,0 0 0 0 0,1 0 0 0 0,-1 0 0 0 0,0 0 1 0 0,0 0-1 0 0,0 0 0 0 0,0 0 0 0 0,1 0 0 0 0,-1 0 0 0 0,0 1 0 0 0,0-1 1 0 0,-1 1-1 0 0,-19 3 303 0 0,1 0-127 0 0,4 3-179 0 0,9-4-12 0 0,-1 0 0 0 0,1-1 0 0 0,-12 3 0 0 0,14-4 0 0 0,-1 0 60 0 0,0 3-3856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35 10136 0 0,'0'0'5134'0'0,"13"-16"-951"0"0,-6 13-3977 0 0,0 0 1 0 0,0 0-1 0 0,0 1 1 0 0,1 0-1 0 0,0 0 0 0 0,-1 1 1 0 0,1 0-1 0 0,0 0 1 0 0,-1 0-1 0 0,1 1 1 0 0,0 1-1 0 0,8 1 1 0 0,-13-2-144 0 0,-1 0-1 0 0,0 1 1 0 0,0-1 0 0 0,1 1 0 0 0,-1 0 0 0 0,0 0 0 0 0,0 0 0 0 0,0 0-1 0 0,0 0 1 0 0,0 1 0 0 0,0-1 0 0 0,0 0 0 0 0,-1 1 0 0 0,1 0 0 0 0,0-1 0 0 0,-1 1-1 0 0,1 0 1 0 0,-1 0 0 0 0,0 0 0 0 0,0-1 0 0 0,0 2 0 0 0,1-1 0 0 0,-2 0-1 0 0,1 0 1 0 0,0 0 0 0 0,0 0 0 0 0,-1 1 0 0 0,1-1 0 0 0,-1 3 0 0 0,1 6 233 0 0,0 1 1 0 0,-1-1-1 0 0,0 0 1 0 0,-4 19 0 0 0,2-16-170 0 0,0 7 348 0 0,-2 27 1032 0 0,4-46-1541 0 0,0-1-1 0 0,0 1 1 0 0,0-1-1 0 0,0 1 1 0 0,1-1-1 0 0,-1 1 1 0 0,1-1-1 0 0,-1 1 1 0 0,1-1-1 0 0,0 0 1 0 0,-1 1-1 0 0,1-1 1 0 0,0 0-1 0 0,0 0 1 0 0,0 1-1 0 0,0-1 1 0 0,0 0-1 0 0,0 0 1 0 0,0 0-1 0 0,0 0 1 0 0,1 0-1 0 0,-1 0 1 0 0,3 0-1 0 0,-2 1-48 0 0,1-1 0 0 0,0 0 0 0 0,0 0 0 0 0,1 0 0 0 0,-1 0 0 0 0,0 0-1 0 0,0-1 1 0 0,6 1 0 0 0,-5-1 67 0 0,0 0-1 0 0,-1 0 1 0 0,1 1 0 0 0,0 0-1 0 0,0-1 1 0 0,-1 1-1 0 0,1 1 1 0 0,-1-1 0 0 0,7 4-1 0 0,-4-2-18 0 0,-1 1 1 0 0,1 0-1 0 0,-1 0 0 0 0,0 0 0 0 0,-1 1 0 0 0,6 5 0 0 0,-6-4 35 0 0,0 1 0 0 0,-1-1 0 0 0,1 1 0 0 0,-1-1 0 0 0,0 1 0 0 0,-1 0 0 0 0,0 0 0 0 0,3 11 0 0 0,-3-8 0 0 0,0-1 0 0 0,1 1 0 0 0,1-1 0 0 0,5 12 0 0 0,-8-20 0 0 0,0 1 0 0 0,0-1 0 0 0,0 1 0 0 0,0-1 0 0 0,0 1 0 0 0,1-1 0 0 0,-1 0 0 0 0,0 0 0 0 0,1 0 0 0 0,-1 0 0 0 0,1 0 0 0 0,-1 0 0 0 0,1 0 0 0 0,0 0 0 0 0,-1 0 0 0 0,1-1 0 0 0,0 1 0 0 0,-1-1 0 0 0,1 1 0 0 0,0-1 0 0 0,0 0 0 0 0,3 1 0 0 0,3-2 0 0 0,-1 0 0 0 0,0 0 0 0 0,0 0 0 0 0,12-4 0 0 0,-14 3 0 0 0,1 1 0 0 0,-1-1 0 0 0,1 1 0 0 0,0 1 0 0 0,-1-1 0 0 0,11 1 0 0 0,-14 0 4 0 0,1 0 0 0 0,-1 0 0 0 0,0 1-1 0 0,0-1 1 0 0,0 1 0 0 0,0 0 0 0 0,0 0 0 0 0,0 0 0 0 0,0 0-1 0 0,0 0 1 0 0,0 0 0 0 0,-1 0 0 0 0,1 0 0 0 0,0 1-1 0 0,-1-1 1 0 0,1 1 0 0 0,2 3 0 0 0,-2-1 28 0 0,0 0 1 0 0,0 0-1 0 0,0 1 0 0 0,-1-1 1 0 0,1 1-1 0 0,0 6 1 0 0,1 2 71 0 0,0-5 591 0 0,-2-6-646 0 0,-1 0-1 0 0,1-1 1 0 0,-1 1 0 0 0,1 0 0 0 0,-1 0 0 0 0,1 0-1 0 0,-1 0 1 0 0,0-1 0 0 0,0 5 0 0 0,2-1-3248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1 659 12568 0 0,'0'0'4561'0'0,"8"-18"-689"0"0,3-2-2390 0 0,0-1 1 0 0,11-36-1 0 0,-12 31-1363 0 0,-6 18-119 0 0,0 1 0 0 0,0-1 0 0 0,0 1 0 0 0,7-7 0 0 0,1-3 0 0 0,-12 16-2 0 0,1 1 0 0 0,-1-1-1 0 0,1 1 1 0 0,-1-1-1 0 0,1 1 1 0 0,0-1 0 0 0,-1 1-1 0 0,1 0 1 0 0,0-1 0 0 0,-1 1-1 0 0,1 0 1 0 0,0 0 0 0 0,-1-1-1 0 0,1 1 1 0 0,0 0 0 0 0,0 0-1 0 0,-1 0 1 0 0,1 0 0 0 0,0 0-1 0 0,0 0 1 0 0,-1 0 0 0 0,1 0-1 0 0,1 1 1 0 0,14 3 989 0 0,-14-2-987 0 0,0-1 1 0 0,1 1-1 0 0,-1-1 0 0 0,0 0 1 0 0,1 0-1 0 0,-1 0 0 0 0,1 0 1 0 0,0 0-1 0 0,-1-1 0 0 0,1 1 1 0 0,0-1-1 0 0,-1 0 0 0 0,1 1 1 0 0,0-1-1 0 0,-1-1 0 0 0,1 1 1 0 0,0 0-1 0 0,0-1 0 0 0,-1 1 1 0 0,1-1-1 0 0,-1 0 0 0 0,1 0 1 0 0,-1 0-1 0 0,1 0 0 0 0,-1 0 1 0 0,1 0-1 0 0,-1-1 0 0 0,0 1 1 0 0,0-1-1 0 0,3-2 1 0 0,6-6 38 0 0,-1 0 0 0 0,0 0 0 0 0,0-1 0 0 0,-1 0 0 0 0,0-1 0 0 0,-1 0 0 0 0,-1 0 0 0 0,1-1 0 0 0,-2 0 0 0 0,6-18 0 0 0,6-8 68 0 0,-14 33-97 0 0,0 1 2 0 0,-1 4 36 0 0,9 3-33 0 0,13-1-18 0 0,-22-1 3 0 0,0 0 0 0 0,1 0 0 0 0,-1 0 0 0 0,0 0 0 0 0,0-1 0 0 0,1 1 0 0 0,-1-1 0 0 0,0 0 0 0 0,0 0 0 0 0,0 0 0 0 0,0 0 0 0 0,0-1 0 0 0,3-1 0 0 0,-2 0 0 0 0,3-2 5 0 0,0 0 0 0 0,-1 0 0 0 0,0-1 0 0 0,0 0 0 0 0,0 0 0 0 0,-1-1 0 0 0,6-6 0 0 0,-4 3 3 0 0,0 1 0 0 0,14-13 0 0 0,8-8 21 0 0,-22 22-17 0 0,0 0-1 0 0,12-10 1 0 0,-12 12 0 0 0,0 1-1 0 0,0 0 1 0 0,0 0 0 0 0,1 1-1 0 0,-1 0 1 0 0,1 0 0 0 0,0 0-1 0 0,0 1 1 0 0,1 1 0 0 0,14-4-1 0 0,-19 5-135 0 0,0 0 0 0 0,-1 0-1 0 0,1 0 1 0 0,-1 0 0 0 0,1 0 0 0 0,-1-1-1 0 0,0 0 1 0 0,5-2 0 0 0,4-8-7388 0 0,-3 1-561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2.4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48 8898 0 0,'0'1'119'0'0,"1"-1"0"0"0,0 1 0 0 0,-1-1 0 0 0,1 1 1 0 0,0-1-1 0 0,-1 0 0 0 0,1 1 0 0 0,0-1 0 0 0,-1 1 0 0 0,1-1 0 0 0,0 0 1 0 0,0 0-1 0 0,-1 1 0 0 0,1-1 0 0 0,0 0 0 0 0,0 0 0 0 0,0 0 0 0 0,-1 0 1 0 0,1 0-1 0 0,0 0 0 0 0,0 0 0 0 0,0 0 0 0 0,-1 0 0 0 0,1-1 0 0 0,0 1 0 0 0,0 0 1 0 0,0-1-1 0 0,26-4 1133 0 0,41-17-75 0 0,5-1-3365 0 0,-67 22 1524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5 7488 0 0,'2'-4'16514'0'0,"-4"5"-16415"0"0,-1 0 0 0 0,1 1 0 0 0,0-1 0 0 0,0 1 0 0 0,0 0 0 0 0,0-1 0 0 0,0 1 0 0 0,0 0 0 0 0,0 0 0 0 0,0 1 0 0 0,1-1 0 0 0,-1 0 0 0 0,0 3 0 0 0,-16 37 1703 0 0,9-18-1369 0 0,1-4-417 0 0,2-6 80 0 0,-1 1 0 0 0,-11 17 0 0 0,9-17 311 0 0,-24 39 594 0 0,26-42-846 0 0,-13 18 0 0 0,-4 5 0 0 0,18-25-148 0 0,-14 18-1 0 0,13-20-32 0 0,1 0 0 0 0,-8 15 0 0 0,-1-5 40 0 0,0 1-836 0 0,14-18 762 0 0,0-1 0 0 0,1 1 0 0 0,-1 0 0 0 0,1-1 0 0 0,-1 1 0 0 0,0-1 0 0 0,1 0 0 0 0,-1 1 0 0 0,0-1 0 0 0,0 0 0 0 0,1 1 0 0 0,-1-1 0 0 0,-1 1 0 0 0,-7 3-3204 0 0,0-9-3649 0 0,8 2 4867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6992 0 0,'0'0'10886'0'0,"19"10"-7997"0"0,-14-7-2475 0 0,1 1 0 0 0,-1 0-1 0 0,0 0 1 0 0,5 7 0 0 0,3 1 41 0 0,44 35 703 0 0,-10-6-40 0 0,-29-27-878 0 0,-1 0 0 0 0,-1 1 0 0 0,19 21 1 0 0,-19-18-238 0 0,2 0 56 0 0,56 56 196 0 0,-66-66-36 0 0,0 1 0 0 0,13 19 0 0 0,-19-25-145 0 0,13 20 494 0 0,-12-17-658 0 0,2 1 0 0 0,-1 0-1 0 0,1-1 1 0 0,9 11-1 0 0,-1-3 548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15920 0 0,'0'-5'10319'0'0,"6"18"-8791"0"0,-4-8-1386 0 0,0 1 0 0 0,-1 0 0 0 0,0-1 0 0 0,0 1 0 0 0,0 0 0 0 0,0 0 0 0 0,-1 0-1 0 0,-1 8 1 0 0,2 18 173 0 0,11 108 246 0 0,-10-123-448 0 0,-1 29 0 0 0,-1-45-269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21975 0 0,'0'0'3843'0'0,"18"-3"-2663"0"0,65 0-523 0 0,30 1 186 0 0,-3-4-566 0 0,-109 5-46 0 0,1 0-913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2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289 91 8296 0 0,'0'0'482'0'0,"0"-20"8122"0"0,-1 19-8400 0 0,1 0-1 0 0,0 0 1 0 0,0 0-1 0 0,0 0 1 0 0,0 0-1 0 0,-1 0 1 0 0,1 0-1 0 0,0 1 0 0 0,-1-1 1 0 0,1 0-1 0 0,-1 0 1 0 0,1 0-1 0 0,-1 0 1 0 0,1 1-1 0 0,-1-1 1 0 0,1 0-1 0 0,-1 0 1 0 0,0 1-1 0 0,1-1 1 0 0,-1 1-1 0 0,0-1 1 0 0,0 0-1 0 0,0 1 1 0 0,1-1-1 0 0,-1 1 1 0 0,0 0-1 0 0,0-1 1 0 0,0 1-1 0 0,-1-1 1 0 0,-1 1-19 0 0,0-1 0 0 0,0 1 1 0 0,0-1-1 0 0,0 1 1 0 0,0 0-1 0 0,0 0 0 0 0,0 0 1 0 0,-4 1-1 0 0,-2 1 189 0 0,2-1-129 0 0,0 0-1 0 0,0 1 1 0 0,-13 4 0 0 0,18-5-231 0 0,-1 0 1 0 0,1 0 0 0 0,0 1-1 0 0,0-1 1 0 0,-1 1 0 0 0,1 0 0 0 0,0-1-1 0 0,0 1 1 0 0,0 0 0 0 0,1 0 0 0 0,-1 0-1 0 0,0 1 1 0 0,1-1 0 0 0,-3 4 0 0 0,4-5-103 0 0,2 9-634 0 0,-1-7 434 0 0,-1-2 105 0 0,1 0 0 0 0,-1 0 0 0 0,0 0 0 0 0,1 0 0 0 0,-1 0 0 0 0,1 0 0 0 0,-1-1 0 0 0,1 1 0 0 0,0 0-1 0 0,-1 0 1 0 0,1 0 0 0 0,1 1 0 0 0,-1-2-53 0 0,-11 6-209 0 0,-6 4 1218 0 0,-34 14 0 0 0,40-19-510 0 0,4-2-193 0 0,0 0 0 0 0,1 0 0 0 0,-1 0 0 0 0,1 1 0 0 0,0 0 0 0 0,0 0-1 0 0,0 0 1 0 0,1 1 0 0 0,-1 0 0 0 0,1 0 0 0 0,0 0 0 0 0,1 0 0 0 0,-1 0 0 0 0,1 1-1 0 0,0 0 1 0 0,-2 6 0 0 0,3-8-75 0 0,1 0 0 0 0,0 0 0 0 0,1 0 0 0 0,-1 0 0 0 0,1 1 0 0 0,-1-1-1 0 0,1 0 1 0 0,1 0 0 0 0,-1 1 0 0 0,1-1 0 0 0,-1 0 0 0 0,1 0 0 0 0,0 1 0 0 0,1-1 0 0 0,-1 0-1 0 0,1 0 1 0 0,3 6 0 0 0,4-1 56 0 0,-9-9-101 0 0,0 0 0 0 0,1 0 1 0 0,-1 0-1 0 0,0 0 0 0 0,0 1 0 0 0,1-1 1 0 0,-1 0-1 0 0,0 0 0 0 0,0 0 0 0 0,1 1 1 0 0,-1-1-1 0 0,0 0 0 0 0,0 0 0 0 0,0 1 1 0 0,1-1-1 0 0,-1 0 0 0 0,0 1 0 0 0,0-1 1 0 0,0 0-1 0 0,0 0 0 0 0,0 1 1 0 0,0-1-1 0 0,1 0 0 0 0,-1 1 0 0 0,0-1 1 0 0,0 0-1 0 0,0 1 0 0 0,0-1 0 0 0,0 0 1 0 0,0 1-1 0 0,0-1 0 0 0,0 0 0 0 0,-1 1 1 0 0,1-1-1 0 0,0 0 0 0 0,0 1 0 0 0,0-1 1 0 0,0 0-1 0 0,-10 24 101 0 0,9-21-53 0 0,-1 1 1 0 0,1-1 0 0 0,0 0 0 0 0,0 0-1 0 0,0 1 1 0 0,1-1 0 0 0,-1 0 0 0 0,1 1-1 0 0,-1-1 1 0 0,1 6 0 0 0,1 0-20 0 0,0 0-1 0 0,4 16 1 0 0,-4-22 6 0 0,-1-1 0 0 0,1 0 0 0 0,0 1 0 0 0,0-1 0 0 0,0 0 0 0 0,0 1 1 0 0,1-1-1 0 0,-1 0 0 0 0,0 0 0 0 0,1 0 0 0 0,0 0 0 0 0,-1 0 0 0 0,1 0 0 0 0,0-1 0 0 0,0 1 0 0 0,0-1 0 0 0,0 1 0 0 0,0-1 0 0 0,1 0 0 0 0,-1 1 0 0 0,0-1 0 0 0,1 0 0 0 0,-1-1 0 0 0,0 1 0 0 0,1 0 0 0 0,4 0 0 0 0,-2-1-158 0 0,1 1-1 0 0,-1-1 1 0 0,1 0-1 0 0,0-1 1 0 0,-1 1 0 0 0,1-1-1 0 0,-1-1 1 0 0,1 1-1 0 0,-1-1 1 0 0,10-4-1 0 0,-13 6 109 0 0,-1-1 0 0 0,0 1-1 0 0,1-1 1 0 0,-1 1-1 0 0,1-1 1 0 0,-1 1-1 0 0,0 0 1 0 0,1 0 0 0 0,-1-1-1 0 0,1 1 1 0 0,-1 0-1 0 0,1 0 1 0 0,-1 1-1 0 0,3-1 1 0 0,-3 1 96 0 0,0-1 0 0 0,0 1-1 0 0,0-1 1 0 0,-1 1 0 0 0,1-1 0 0 0,0 1 0 0 0,-1-1 0 0 0,1 1-1 0 0,0 0 1 0 0,-1-1 0 0 0,1 1 0 0 0,-1 0 0 0 0,1 0-1 0 0,-1-1 1 0 0,0 1 0 0 0,1 0 0 0 0,-1 0 0 0 0,1 0-1 0 0,-1-1 1 0 0,0 1 0 0 0,0 0 0 0 0,0 0 0 0 0,0 0-1 0 0,1 0 1 0 0,-1 0 0 0 0,0 0 0 0 0,0 0 0 0 0,-1 1-1 0 0,2 3 42 0 0,-1 0 0 0 0,1 0-1 0 0,0-1 1 0 0,0 1 0 0 0,0 0-1 0 0,1 0 1 0 0,0 0 0 0 0,0-1-1 0 0,0 1 1 0 0,0-1 0 0 0,1 0-1 0 0,0 1 1 0 0,0-1 0 0 0,0 0-1 0 0,0-1 1 0 0,1 1 0 0 0,-1 0 0 0 0,1-1-1 0 0,0 0 1 0 0,0 0 0 0 0,0 0-1 0 0,0-1 1 0 0,1 1 0 0 0,-1-1-1 0 0,1 0 1 0 0,0 0 0 0 0,-1 0-1 0 0,1-1 1 0 0,0 0 0 0 0,0 0-1 0 0,0 0 1 0 0,9 0 0 0 0,-10-1-64 0 0,0-1 0 0 0,1 0 1 0 0,-1 0-1 0 0,0 0 0 0 0,0-1 0 0 0,0 1 1 0 0,-1-1-1 0 0,1 0 0 0 0,0 0 1 0 0,5-4-1 0 0,18-9 2 0 0,-9 6 391 0 0,-6 2-309 0 0,-8 4-92 0 0,-3 3 32 0 0,1 0-1 0 0,-1 0 0 0 0,0 0 0 0 0,0 0 0 0 0,0 0 1 0 0,1 0-1 0 0,-1 0 0 0 0,0 0 0 0 0,0 1 1 0 0,1-1-1 0 0,-1 0 0 0 0,0 1 0 0 0,0-1 1 0 0,0 1-1 0 0,0 0 0 0 0,0-1 0 0 0,0 1 1 0 0,0 0-1 0 0,2 1 0 0 0,1 1 160 0 0,-1-2-174 0 0,2 2 46 0 0,1 0 1 0 0,0-1-1 0 0,1 1 0 0 0,-1-1 0 0 0,0 0 0 0 0,1-1 0 0 0,-1 0 0 0 0,1 0 0 0 0,8 0 0 0 0,-8-1-85 0 0,-1 0 0 0 0,1-1 0 0 0,-1 0 0 0 0,1 0 0 0 0,-1-1 0 0 0,0 1 0 0 0,0-1-1 0 0,0-1 1 0 0,0 1 0 0 0,0-1 0 0 0,0 0 0 0 0,-1-1 0 0 0,11-7 0 0 0,-11 5 43 0 0,-1-1 0 0 0,0 0 0 0 0,0 1 0 0 0,0-1 0 0 0,-1-1 0 0 0,0 1 0 0 0,0 0 0 0 0,-1-1 0 0 0,2-9 0 0 0,2-3 42 0 0,-5 16-39 0 0,0-1 0 0 0,0 1 0 0 0,0-1 0 0 0,0 1 0 0 0,0-1 0 0 0,-1 1-1 0 0,0-1 1 0 0,0 1 0 0 0,0-1 0 0 0,-1 1 0 0 0,-1-7 0 0 0,2 10 448 0 0,15-4-475 0 0,-12 4-2 0 0,0 1 0 0 0,0 0 0 0 0,-1 0 0 0 0,1-1 0 0 0,0 0 0 0 0,0 1 0 0 0,-1-1 0 0 0,1 0 0 0 0,0 0 0 0 0,-1-1 0 0 0,1 1 0 0 0,-1 0 0 0 0,1-1 0 0 0,-1 0 0 0 0,0 1 0 0 0,1-1 0 0 0,-1 0 0 0 0,0 0 0 0 0,0 0 0 0 0,-1-1 0 0 0,1 1 0 0 0,0 0 0 0 0,-1-1 0 0 0,1 1 0 0 0,-1-1 1 0 0,0 1-1 0 0,0-1 0 0 0,0 0 0 0 0,0 1 0 0 0,1-6 0 0 0,1-10 59 0 0,-2 14-35 0 0,0 0 1 0 0,0 0 0 0 0,-1 0-1 0 0,1-1 1 0 0,-1 1 0 0 0,0 0-1 0 0,0 0 1 0 0,-1 0 0 0 0,0-7-1 0 0,-2 0 13 0 0,-1 0-1 0 0,1 0 0 0 0,-12-22 1 0 0,13 30-24 0 0,1 0 1 0 0,-1 1 0 0 0,0-1-1 0 0,0 0 1 0 0,0 1 0 0 0,-1-1-1 0 0,1 1 1 0 0,-1 0 0 0 0,1 0 0 0 0,-1-1-1 0 0,0 2 1 0 0,0-1 0 0 0,0 0-1 0 0,0 1 1 0 0,0-1 0 0 0,0 1-1 0 0,0 0 1 0 0,-5-1 0 0 0,3 1-3 0 0,1-1-1 0 0,0 0 1 0 0,0 0 0 0 0,0 0 0 0 0,0 0-1 0 0,0 0 1 0 0,0-1 0 0 0,1 0-1 0 0,-5-3 1 0 0,8 11-361 0 0,-1 1-356 0 0,2-6 708 0 0,-1 1 0 0 0,0-1 0 0 0,0 0 0 0 0,0 0-1 0 0,0 0 1 0 0,1 0 0 0 0,-1 0 0 0 0,0 0 0 0 0,0 0 0 0 0,0 0 0 0 0,1 0 0 0 0,-1 0-1 0 0,0 0 1 0 0,0 0 0 0 0,0 0 0 0 0,1 0 0 0 0,-1 0 0 0 0,0 0 0 0 0,0 0 0 0 0,0-1-1 0 0,0 1 1 0 0,1 0 0 0 0,-1 0 0 0 0,0 0 0 0 0,0 0 0 0 0,0 0 0 0 0,0 0 0 0 0,0 0-1 0 0,1 0 1 0 0,-1-1 0 0 0,0 1 0 0 0,0 0 0 0 0,0 0 0 0 0,0 0 0 0 0,0 0 0 0 0,0-1-1 0 0,0 1 1 0 0,1 0 0 0 0,0-2-22 0 0,0 0-1 0 0,1 0 1 0 0,-1 0 0 0 0,0 0-1 0 0,0 0 1 0 0,0 0-1 0 0,0 0 1 0 0,-1 0-1 0 0,1-1 1 0 0,0 1 0 0 0,-1 0-1 0 0,0 0 1 0 0,1-1-1 0 0,-1 1 1 0 0,0 0-1 0 0,0-1 1 0 0,0 1 0 0 0,-1 0-1 0 0,1 0 1 0 0,-1-1-1 0 0,1 1 1 0 0,-1 0-1 0 0,0 0 1 0 0,1-1 0 0 0,-1 1-1 0 0,0 0 1 0 0,-2-2-1 0 0,0 0 76 0 0,0 0 0 0 0,0 1 0 0 0,0-1 0 0 0,0 1-1 0 0,-1 0 1 0 0,1 0 0 0 0,-1 0 0 0 0,0 1 0 0 0,0-1 0 0 0,0 1-1 0 0,-6-3 1 0 0,-4 0 298 0 0,0 1 0 0 0,-18-4 0 0 0,-15-5 50 0 0,3 1-99 0 0,41 10-297 0 0,0 1 0 0 0,0 1-1 0 0,0-1 1 0 0,0 0 0 0 0,0 1 0 0 0,0-1 0 0 0,0 1 0 0 0,0 0-1 0 0,0 0 1 0 0,0 0 0 0 0,0 0 0 0 0,0 1 0 0 0,0-1 0 0 0,1 1-1 0 0,-1 0 1 0 0,0 0 0 0 0,0 0 0 0 0,0 0 0 0 0,0 0 0 0 0,1 0-1 0 0,-1 1 1 0 0,1 0 0 0 0,-1-1 0 0 0,1 1 0 0 0,0 0 0 0 0,-1 0 0 0 0,1 0-1 0 0,-3 5 1 0 0,-9 11-582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2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10136 0 0,'0'0'1146'0'0,"15"3"3097"0"0,34-3 599 0 0,-48 0-4294 0 0,5 24 1891 0 0,-10-7-2376 0 0,-11 26 0 0 0,5-13 866 0 0,9-28-850 0 0,0 0-12 0 0,0 0 0 0 0,0 0 0 0 0,1 0 0 0 0,-1 0 0 0 0,1 0 0 0 0,0 0 0 0 0,-1 1 0 0 0,1-1 0 0 0,0 0-1 0 0,0 0 1 0 0,1 0 0 0 0,-1 0 0 0 0,0 0 0 0 0,1 0 0 0 0,0 4 0 0 0,0-5-67 0 0,0 0 0 0 0,0 0 0 0 0,-1-1 0 0 0,1 1 0 0 0,0 0 0 0 0,0 0 0 0 0,0-1 0 0 0,0 1 0 0 0,0 0 0 0 0,0-1 0 0 0,0 1 0 0 0,0-1 0 0 0,0 1 0 0 0,1-1 0 0 0,-1 0 0 0 0,0 0 0 0 0,0 1 0 0 0,1-1 0 0 0,22 3 0 0 0,-18-3-198 0 0,1 0-1 0 0,-1 0 1 0 0,1 1 0 0 0,-1 0-1 0 0,1 0 1 0 0,-1 0-1 0 0,1 1 1 0 0,-1 0 0 0 0,10 5-1 0 0,-15-6 234 0 0,1 0 1 0 0,-1 0-1 0 0,0 0 0 0 0,0 1 0 0 0,0-1 0 0 0,0 0 0 0 0,0 0 0 0 0,0 1 0 0 0,-1-1 0 0 0,1 0 0 0 0,0 1 1 0 0,-1-1-1 0 0,1 1 0 0 0,-1-1 0 0 0,1 1 0 0 0,-1-1 0 0 0,0 1 0 0 0,0 0 0 0 0,0-1 0 0 0,0 1 1 0 0,0-1-1 0 0,0 1 0 0 0,0 0 0 0 0,0-1 0 0 0,-1 3 0 0 0,-1 5 230 0 0,0 0 1 0 0,-1 0-1 0 0,-4 9 0 0 0,6-14-247 0 0,-5 10-18 0 0,4-11 0 0 0,0 1 0 0 0,1-1 0 0 0,-1 0 0 0 0,1 1 0 0 0,0-1 0 0 0,0 1 0 0 0,0-1 0 0 0,1 1 0 0 0,-1-1 0 0 0,1 1 0 0 0,0 0 0 0 0,1 6 0 0 0,-1-9 0 0 0,0 0 0 0 0,0 0 0 0 0,1 0 0 0 0,-1 1 0 0 0,1-1 0 0 0,-1 0 0 0 0,1 0 0 0 0,-1 0 0 0 0,1 0 0 0 0,-1 0 0 0 0,1 0 0 0 0,0 0 0 0 0,0 0 0 0 0,0 0 0 0 0,0-1 0 0 0,-1 1 0 0 0,1 0 0 0 0,0 0 0 0 0,0-1 0 0 0,0 1 0 0 0,2 0 0 0 0,1 2 0 0 0,2 0-194 0 0,0-1 0 0 0,0 1 1 0 0,1-1-1 0 0,-1-1 0 0 0,10 3 0 0 0,-13-4 37 0 0,5 1-298 0 0,-5-1 435 0 0,0 1-1 0 0,0-1 1 0 0,0 0 0 0 0,-1 1 0 0 0,1 0-1 0 0,4 1 1 0 0,-3-1 113 0 0,-3 0-72 0 0,0-1 1 0 0,-1 0-1 0 0,1 0 1 0 0,0 1-1 0 0,0-1 1 0 0,-1 1-1 0 0,1-1 1 0 0,0 1-1 0 0,0-1 1 0 0,-1 1-1 0 0,1-1 1 0 0,0 1-1 0 0,-1-1 1 0 0,1 1 0 0 0,-1 0-1 0 0,1 1 1 0 0,1-1-24 0 0,0 1 1 0 0,-1 0-1 0 0,0 0 1 0 0,1 0-1 0 0,-1 0 1 0 0,0 0-1 0 0,0 0 1 0 0,0 0-1 0 0,0 0 1 0 0,-1 0-1 0 0,2 4 1 0 0,-2-5-20 0 0,10 15 508 0 0,-8-13-305 0 0,1 1-1 0 0,-1-1 0 0 0,0 1 0 0 0,3 7 0 0 0,-3-6-150 0 0,-2-3-14 0 0,1-1 0 0 0,-1 1-1 0 0,1 0 1 0 0,-1-1 0 0 0,0 1-1 0 0,0 0 1 0 0,0-1 0 0 0,0 1-1 0 0,0 0 1 0 0,0-1 0 0 0,0 1 0 0 0,-1 1-1 0 0,1-2-17 0 0,0-1-1 0 0,0 0 1 0 0,0 1 0 0 0,0-1-1 0 0,0 1 1 0 0,0-1-1 0 0,0 0 1 0 0,0 1 0 0 0,0-1-1 0 0,0 1 1 0 0,0-1-1 0 0,0 0 1 0 0,0 1 0 0 0,0-1-1 0 0,0 0 1 0 0,1 1-1 0 0,-1-1 1 0 0,0 0 0 0 0,0 1-1 0 0,0-1 1 0 0,1 0-1 0 0,-1 1 1 0 0,4 9-33 0 0,-3-10 71 0 0,11-4-2254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1 632 13560 0 0,'0'0'3535'0'0,"10"-10"-111"0"0,-5 11-3282 0 0,0-1 0 0 0,-1 1 0 0 0,1 0 0 0 0,-1 0 1 0 0,6 2-1 0 0,-7-2-138 0 0,-1 0 0 0 0,0 0 0 0 0,1 0 0 0 0,-1 0 0 0 0,1-1 1 0 0,-1 1-1 0 0,1-1 0 0 0,-1 1 0 0 0,1-1 0 0 0,-1 0 0 0 0,1 0 1 0 0,-1 0-1 0 0,1-1 0 0 0,-1 1 0 0 0,1-1 0 0 0,-1 1 0 0 0,1-1 1 0 0,-1 0-1 0 0,0 0 0 0 0,1 0 0 0 0,3-2 0 0 0,-3 1-4 0 0,-1 0 0 0 0,1 0 0 0 0,-1-1 0 0 0,1 1 0 0 0,-1-1 0 0 0,0 1 0 0 0,0-1 0 0 0,0 0 0 0 0,0 0 0 0 0,0 0 0 0 0,-1 0 0 0 0,1 0 0 0 0,-1 0 0 0 0,0 0 0 0 0,0-1 0 0 0,0 1 0 0 0,0-5 0 0 0,2-6 292 0 0,0 1-1 0 0,-1-1 1 0 0,0 0-1 0 0,-1 0 0 0 0,-1 1 1 0 0,-1-19-1 0 0,0 22-274 0 0,-2-9-18 0 0,18 29 1 0 0,-14-9 0 0 0,-1-1 0 0 0,1 1 0 0 0,0-1 0 0 0,0 1 0 0 0,0-1 0 0 0,0 1 0 0 0,0-1 0 0 0,0 0 0 0 0,-1 1 0 0 0,1-1 0 0 0,0 0 0 0 0,0 0 0 0 0,0 0 0 0 0,0 0 0 0 0,0 1 0 0 0,1-2 0 0 0,3 2 0 0 0,-3-1 0 0 0,-1 1 0 0 0,1-1 0 0 0,0 0 0 0 0,0 0 0 0 0,0 1 0 0 0,0-1 0 0 0,0-1 0 0 0,0 1 0 0 0,0 0 0 0 0,-1 0 0 0 0,1-1 0 0 0,0 1 0 0 0,0-1 0 0 0,0 1 0 0 0,0-1 0 0 0,-1 0 0 0 0,1 0 0 0 0,0 0 0 0 0,1-1 0 0 0,3-2 0 0 0,-1-1 0 0 0,0 0 0 0 0,9-9 0 0 0,-5 4 0 0 0,-3 2 45 0 0,0 0 0 0 0,-1-1 0 0 0,0 1 0 0 0,0-1-1 0 0,-1 0 1 0 0,4-10 0 0 0,6-13 175 0 0,-4 5-42 0 0,-8 21-130 0 0,0 1-1 0 0,0-1 0 0 0,0 1 0 0 0,4-7 0 0 0,-5 11 80 0 0,13 20 381 0 0,-12-15-485 0 0,-2-3-16 0 0,1 0 0 0 0,-1 0 0 0 0,1 0 0 0 0,-1 0 0 0 0,1-1 0 0 0,0 1 0 0 0,-1 0 0 0 0,1 0 0 0 0,0 0 0 0 0,0-1 0 0 0,0 1 0 0 0,0 0 0 0 0,-1-1 0 0 0,1 1 0 0 0,0-1 1 0 0,2 2-1 0 0,-2-2-1 0 0,1 1 0 0 0,0 0 1 0 0,-1-1-1 0 0,1 1 0 0 0,0-1 1 0 0,0 1-1 0 0,-1-1 0 0 0,1 0 1 0 0,0 0-1 0 0,0 1 0 0 0,-1-1 1 0 0,1-1-1 0 0,0 1 0 0 0,0 0 1 0 0,-1 0-1 0 0,1-1 0 0 0,0 1 1 0 0,0-1-1 0 0,-1 1 0 0 0,1-1 1 0 0,-1 0-1 0 0,1 0 0 0 0,0 1 1 0 0,-1-1-1 0 0,0 0 0 0 0,1-1 1 0 0,1 0-1 0 0,5-5 33 0 0,0 0 0 0 0,0-1-1 0 0,8-10 1 0 0,-13 14-41 0 0,6-8 2 0 0,-1 0 0 0 0,0-1 0 0 0,-1 0 0 0 0,0 0 0 0 0,-1-1 0 0 0,7-21 0 0 0,2 3 0 0 0,-4 10 0 0 0,-9 17 0 0 0,1 0 0 0 0,-1 0 0 0 0,1 0 0 0 0,0 0 0 0 0,6-7 0 0 0,-8 10 0 0 0,1 1 0 0 0,0 0 0 0 0,-1-1 0 0 0,1 1 0 0 0,0 0 0 0 0,0 0 0 0 0,-1 0 0 0 0,1 0 0 0 0,0 0 0 0 0,0 0 0 0 0,0 0 0 0 0,0 1 0 0 0,0-1 0 0 0,0 1 0 0 0,1 0 0 0 0,-1-1 0 0 0,3 1 0 0 0,18 2 152 0 0,-17-2-8 0 0,0 1 0 0 0,0-1 0 0 0,-1 0 0 0 0,1-1 0 0 0,8 0 0 0 0,-7 0-141 0 0,-7 1-11 0 0,1 0-1 0 0,0 0 0 0 0,-1 0 0 0 0,1 0 0 0 0,-1 0 1 0 0,1 0-1 0 0,0 0 0 0 0,-1 0 0 0 0,1 0 1 0 0,-1 0-1 0 0,1 0 0 0 0,0-1 0 0 0,-1 1 0 0 0,1 0 1 0 0,0-1-1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277 0 18167 0 0,'0'0'9120'0'0,"-9"11"-7736"0"0,-21 35 452 0 0,-116 194-688 0 0,73-124-1084 0 0,66-104-123 0 0,-4 5 51 0 0,10-17 10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12992 0 0,'0'0'10567'0'0,"6"13"-8032"0"0,8 20-566 0 0,0-9-1679 0 0,2 0-1 0 0,0-1 1 0 0,1 0 0 0 0,37 35-1 0 0,-35-35-142 0 0,-1 0-1 0 0,0 1 1 0 0,21 41 0 0 0,-23-31-22 0 0,-11-29-97 0 0,-4-4-28 0 0,-1-1 1 0 0,1 0 0 0 0,-1 1-1 0 0,0-1 1 0 0,1 0 0 0 0,-1 1-1 0 0,1-1 1 0 0,-1 1 0 0 0,0-1-1 0 0,1 0 1 0 0,-1 1 0 0 0,0-1-1 0 0,0 1 1 0 0,1-1-1 0 0,-1 1 1 0 0,0-1 0 0 0,0 1-1 0 0,0-1 1 0 0,0 1 0 0 0,0-1-1 0 0,1 1 1 0 0,-1 0 0 0 0,0 0-113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15056 0 0,'0'0'3985'0'0,"6"8"-1891"0"0,2 13-341 0 0,1 11-691 0 0,-3 35 1674 0 0,0-2-1802 0 0,-5-36-925 0 0,-1-24 119 0 0,-1 0 0 0 0,1 0 0 0 0,1 0 0 0 0,-1 0 1 0 0,2 5-1 0 0,-1-5-199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2.8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151 39 4145 0 0,'0'-1'308'0'0,"1"1"1"0"0,-1 0-1 0 0,1-1 0 0 0,-1 1 1 0 0,0-1-1 0 0,1 1 0 0 0,-1-1 1 0 0,0 1-1 0 0,1-1 0 0 0,-1 1 1 0 0,0-1-1 0 0,1 0 1 0 0,-1 1-1 0 0,0-1 0 0 0,0 1 1 0 0,0-1-1 0 0,0 0 0 0 0,0 1 1 0 0,0-1-1 0 0,0 1 0 0 0,0-1 1 0 0,0 0-1 0 0,0 1 0 0 0,0-1 1 0 0,0 0-1 0 0,0 0 1 0 0,-1 0-111 0 0,0 0 0 0 0,1 0-1 0 0,-1 0 1 0 0,0 0 0 0 0,1 0 0 0 0,-1 0 0 0 0,0 0 0 0 0,0 1 0 0 0,0-1 0 0 0,0 0 0 0 0,0 0 0 0 0,-2 0 0 0 0,0-1 14 0 0,-1 1 0 0 0,1-1 1 0 0,0 1-1 0 0,-1 0 0 0 0,0 0 0 0 0,1 0 0 0 0,-1 1 0 0 0,-4-1 0 0 0,2 1 48 0 0,0 2 0 0 0,0-1 0 0 0,0 0 0 0 0,1 1 0 0 0,-1 0 0 0 0,1 0 0 0 0,-1 1 0 0 0,1 0 0 0 0,0 0 0 0 0,0 0 0 0 0,-7 5 0 0 0,9-6-196 0 0,1 0-1 0 0,-1 1 1 0 0,1-1-1 0 0,-1 0 1 0 0,1 1-1 0 0,0-1 1 0 0,0 1 0 0 0,0 0-1 0 0,0-1 1 0 0,1 1-1 0 0,-1 0 1 0 0,1 0-1 0 0,-1 0 1 0 0,1 1-1 0 0,0-1 1 0 0,0 0 0 0 0,1 0-1 0 0,-1 1 1 0 0,1-1-1 0 0,-1 0 1 0 0,1 6-1 0 0,1-6-64 0 0,0-1 1 0 0,0 1-1 0 0,0-1 0 0 0,0 0 0 0 0,1 1 1 0 0,-1-1-1 0 0,1 0 0 0 0,-1 0 0 0 0,1 0 1 0 0,0 0-1 0 0,0 0 0 0 0,-1 0 0 0 0,2 0 0 0 0,-1-1 1 0 0,0 1-1 0 0,0-1 0 0 0,0 1 0 0 0,1-1 1 0 0,-1 0-1 0 0,0 0 0 0 0,1 0 0 0 0,0 0 0 0 0,-1 0 1 0 0,5 0-1 0 0,5 2-7 0 0,-1-1 0 0 0,1 0 0 0 0,0-1 0 0 0,13 0 1 0 0,4-2-1369 0 0,-1 0 0 0 0,1-2 0 0 0,54-13 0 0 0,-80 15-298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21047 0 0,'0'0'3475'0'0,"11"-5"-2284"0"0,-5 3-1062 0 0,0 1 1 0 0,0 0-1 0 0,0 0 0 0 0,0 1 1 0 0,0 0-1 0 0,0 0 1 0 0,8 1-1 0 0,5 0 48 0 0,30 0-13 0 0,-18 0 128 0 0,0-1 1 0 0,46-7 0 0 0,-62 4-409 0 0,8-1 497 0 0,-5 3-8614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427 51 10104 0 0,'0'0'2628'0'0,"3"-17"4785"0"0,-3 17-7250 0 0,-1-1 0 0 0,1 0 0 0 0,0 0 0 0 0,0 1 1 0 0,-1-1-1 0 0,1 0 0 0 0,0 0 0 0 0,-1 1 0 0 0,1-1 1 0 0,-1 0-1 0 0,1 1 0 0 0,-1-1 0 0 0,1 1 0 0 0,-1-1 1 0 0,1 1-1 0 0,-1-1 0 0 0,1 1 0 0 0,-1-1 0 0 0,0 1 1 0 0,1-1-1 0 0,-1 1 0 0 0,0 0 0 0 0,0-1 0 0 0,-23-8 712 0 0,9 4-148 0 0,11 4-663 0 0,0 0 0 0 0,0 0 0 0 0,0 0 0 0 0,0 0 0 0 0,0 1 0 0 0,0 0 0 0 0,0 0 0 0 0,-7 0 0 0 0,8 0-33 0 0,0 0-1 0 0,1 1 0 0 0,-1-1 1 0 0,1 1-1 0 0,-1-1 1 0 0,0 1-1 0 0,1 0 0 0 0,-1 0 1 0 0,1 0-1 0 0,0 0 1 0 0,-1 1-1 0 0,1-1 0 0 0,0 0 1 0 0,-4 4-1 0 0,1 0-30 0 0,-1-4 0 0 0,6-1-1 0 0,0 0 0 0 0,-1 1 0 0 0,1-1 0 0 0,0 0 0 0 0,0 0 0 0 0,-1 0 0 0 0,1 0 0 0 0,0 0 0 0 0,-1 1 0 0 0,1-1 0 0 0,0 0 0 0 0,0 0 0 0 0,-1 0 0 0 0,1 1 0 0 0,0-1 0 0 0,0 0 0 0 0,0 0 0 0 0,0 1 0 0 0,-1-1 0 0 0,1 0 0 0 0,0 0 0 0 0,0 1 0 0 0,0-1 0 0 0,0 0 0 0 0,0 1 0 0 0,-1-1 0 0 0,-2 8-49 0 0,3-7 26 0 0,-1 1 1 0 0,0-1 0 0 0,1 0-1 0 0,-1 0 1 0 0,1 1-1 0 0,-1-1 1 0 0,1 1-1 0 0,0-1 1 0 0,-1 0-1 0 0,1 3 1 0 0,-1 3-50 0 0,0-6 70 0 0,0 0-1 0 0,0 0 1 0 0,0 0 0 0 0,-1 0-1 0 0,1 0 1 0 0,0 0 0 0 0,0 0-1 0 0,-1-1 1 0 0,1 1 0 0 0,0-1-1 0 0,-1 1 1 0 0,1-1-1 0 0,0 1 1 0 0,-1-1 0 0 0,1 0-1 0 0,-1 0 1 0 0,1 1 0 0 0,-2-1-1 0 0,-18 10 4 0 0,11-8 14 0 0,0 1 1 0 0,0 0-1 0 0,1 0 0 0 0,0 2 0 0 0,0-1 1 0 0,0 1-1 0 0,0 0 0 0 0,-9 7 0 0 0,13-6-13 0 0,-1-1-1 0 0,1 1 0 0 0,0 0 1 0 0,1 0-1 0 0,-6 9 0 0 0,6-9-2 0 0,0-1-1 0 0,1 0 1 0 0,0-1-1 0 0,0 1 0 0 0,1 0 0 0 0,0 0 0 0 0,0 1 1 0 0,0-1-1 0 0,0 0 0 0 0,-1 11 0 0 0,4-7-324 0 0,-1-8 285 0 0,0-1 0 0 0,0 1 0 0 0,0 0 0 0 0,0-1 1 0 0,0 1-1 0 0,0 0 0 0 0,0-1 0 0 0,0 1 0 0 0,0 0 0 0 0,0-1 0 0 0,0 1 1 0 0,0-1-1 0 0,-1 1 0 0 0,1 0 0 0 0,0-1 0 0 0,0 1 0 0 0,-1 0 0 0 0,1-1 1 0 0,0 1-1 0 0,-1-1 0 0 0,1 1 0 0 0,-1-1 0 0 0,0 1 0 0 0,-8 10 157 0 0,1 1 0 0 0,1-1-1 0 0,0 1 1 0 0,0 0 0 0 0,-8 23-1 0 0,13-28-114 0 0,1-1 0 0 0,0 1 0 0 0,0 0 0 0 0,0 13 0 0 0,2-9-40 0 0,0 0-1 0 0,3 14 0 0 0,-3-24 39 0 0,8 21-9 0 0,-4-12 10 0 0,-4-9-20 0 0,-1-1 0 0 0,1 1-1 0 0,-1 0 1 0 0,1-1-1 0 0,-1 1 1 0 0,1-1 0 0 0,0 1-1 0 0,0-1 1 0 0,-1 0 0 0 0,1 1-1 0 0,0-1 1 0 0,-1 0 0 0 0,1 1-1 0 0,0-1 1 0 0,0 0 0 0 0,0 0-1 0 0,-1 0 1 0 0,1 1 0 0 0,0-1-1 0 0,0 0 1 0 0,0 0 0 0 0,-1 0-1 0 0,1 0 1 0 0,0-1 0 0 0,0 1-1 0 0,0 0 1 0 0,-1 0 0 0 0,1 0-1 0 0,0-1 1 0 0,0 1-1 0 0,-1 0 1 0 0,1-1 0 0 0,0 1-1 0 0,0 0 1 0 0,1-2 0 0 0,-2 2-67 0 0,4-3-53 0 0,1 1 10 0 0,-5 2 128 0 0,1 0 0 0 0,-1 1 1 0 0,1-1-1 0 0,-1 1 0 0 0,1-1 0 0 0,0 1 0 0 0,-1-1 0 0 0,0 1 0 0 0,1-1 0 0 0,-1 1 0 0 0,1-1 0 0 0,-1 1 0 0 0,0 0 1 0 0,1-1-1 0 0,-1 1 0 0 0,0 0 0 0 0,0-1 0 0 0,1 1 0 0 0,-1 0 0 0 0,0-1 0 0 0,0 1 0 0 0,0 0 0 0 0,0 0 0 0 0,0-1 1 0 0,0 2-1 0 0,0 0-2 0 0,1 4 14 0 0,1 0-1 0 0,0 0 1 0 0,0-1-1 0 0,0 1 1 0 0,1 0-1 0 0,0-1 1 0 0,5 8-1 0 0,-6-11-3 0 0,0 1-1 0 0,1-1 1 0 0,-1 1-1 0 0,1-1 1 0 0,0 0-1 0 0,-1 0 1 0 0,1 0 0 0 0,0 0-1 0 0,1 0 1 0 0,-1-1-1 0 0,0 1 1 0 0,0-1-1 0 0,1 0 1 0 0,4 1-1 0 0,-5-1-8 0 0,1 0 1 0 0,-1-1-1 0 0,1 1 0 0 0,-1-1 0 0 0,1 0 1 0 0,-1 0-1 0 0,1 0 0 0 0,-1 0 0 0 0,1 0 0 0 0,-1-1 1 0 0,1 0-1 0 0,-1 0 0 0 0,1 0 0 0 0,-1 0 0 0 0,0 0 1 0 0,0-1-1 0 0,1 1 0 0 0,2-3 0 0 0,-6 3 4 0 0,1 1 0 0 0,-1 0 0 0 0,0 0 0 0 0,1-1 0 0 0,-1 1 0 0 0,0 0 0 0 0,1-1 0 0 0,-1 1 0 0 0,0 0 0 0 0,1 0 0 0 0,-1 0 0 0 0,1 0 0 0 0,-1-1 0 0 0,1 1 0 0 0,-1 0 0 0 0,0 0 0 0 0,1 0 0 0 0,-1 0 0 0 0,1 0 0 0 0,-1 0 0 0 0,1 0 0 0 0,-1 0 0 0 0,1 1 0 0 0,10 0 0 0 0,-5-3 0 0 0,-5 2 0 0 0,0 0 0 0 0,-1-1 0 0 0,1 1 0 0 0,0 0 0 0 0,0 0 0 0 0,-1 0 0 0 0,1 0 0 0 0,0 0 0 0 0,-1 0 0 0 0,1 0 0 0 0,0 0 0 0 0,0 0 0 0 0,-1 0 0 0 0,1 0 0 0 0,0 1 0 0 0,-1-1 0 0 0,1 0 0 0 0,0 0 0 0 0,-1 1 0 0 0,2 0 0 0 0,5 0 0 0 0,-6-1 0 0 0,0 0 0 0 0,-1 0 0 0 0,1 0 0 0 0,0 0 0 0 0,-1 0 0 0 0,1 0 0 0 0,0 0 0 0 0,-1 0 0 0 0,1 0 0 0 0,0 0 0 0 0,-1 0 0 0 0,1 1 0 0 0,-1-1 0 0 0,1 0 0 0 0,0 0 0 0 0,-1 1 0 0 0,1-1 0 0 0,-1 0 0 0 0,1 1 0 0 0,-1-1 0 0 0,2 1 0 0 0,10 13 0 0 0,-11-12 0 0 0,0-1 0 0 0,0 1 0 0 0,0-1 0 0 0,1 0 0 0 0,-1 1 0 0 0,0-1 0 0 0,1 0 0 0 0,-1 0 0 0 0,0 0 0 0 0,1 0 0 0 0,0 0 0 0 0,1 1 0 0 0,-2-1-4 0 0,0-1 0 0 0,0 0-1 0 0,0 1 1 0 0,0-1 0 0 0,-1 1-1 0 0,1-1 1 0 0,0 1-1 0 0,0-1 1 0 0,-1 1 0 0 0,1-1-1 0 0,0 1 1 0 0,0 1 0 0 0,-1-2 2 0 0,0 0 0 0 0,0 1 0 0 0,1-1-1 0 0,-1 0 1 0 0,0 1 0 0 0,0-1 0 0 0,1 0 0 0 0,-1 1 0 0 0,0-1 0 0 0,1 0 0 0 0,-1 0 0 0 0,0 1 0 0 0,1-1 0 0 0,-1 0 0 0 0,0 0 0 0 0,1 0 0 0 0,-1 1 0 0 0,0-1 0 0 0,1 0-1 0 0,-1 0 1 0 0,1 0 0 0 0,-1 0 0 0 0,0 0 0 0 0,1 0 0 0 0,-1 0 0 0 0,1 0 0 0 0,-1 0 0 0 0,1 0 0 0 0,-1 0 0 0 0,0 0 0 0 0,1 0 0 0 0,-1 0 0 0 0,1 0 0 0 0,-1 0 0 0 0,0-1-1 0 0,1 1 1 0 0,-1 0 0 0 0,0 0 0 0 0,1 0 0 0 0,-1-1 0 0 0,0 1 0 0 0,1 0 0 0 0,-1 0 0 0 0,1-1 0 0 0,1-1 19 0 0,0 1 1 0 0,1-1-1 0 0,-1 1 1 0 0,0-1 0 0 0,1 1-1 0 0,0 0 1 0 0,3-1-1 0 0,-4 1-13 0 0,-1 1-1 0 0,1 0 0 0 0,-1-1 1 0 0,1 0-1 0 0,0 1 1 0 0,-1-1-1 0 0,1 0 1 0 0,-1 0-1 0 0,1 0 1 0 0,-1 0-1 0 0,0 0 0 0 0,1 0 1 0 0,-1 0-1 0 0,0-1 1 0 0,0 1-1 0 0,0 0 1 0 0,0-1-1 0 0,0 1 1 0 0,0-1-1 0 0,0 1 0 0 0,1-3 1 0 0,-2 4 5 0 0,0-1-1 0 0,0 1 1 0 0,0-1-1 0 0,1 1 1 0 0,-1-1 0 0 0,0 1-1 0 0,1 0 1 0 0,-1-1 0 0 0,1 1-1 0 0,-1-1 1 0 0,0 1 0 0 0,1 0-1 0 0,-1-1 1 0 0,1 1 0 0 0,-1 0-1 0 0,1 0 1 0 0,-1-1-1 0 0,1 1 1 0 0,-1 0 0 0 0,1 0-1 0 0,-1 0 1 0 0,1-1 0 0 0,-1 1-1 0 0,1 0 1 0 0,-1 0 0 0 0,1 0-1 0 0,0 0 1 0 0,0 0-1 0 0,13 3 179 0 0,0 2-1900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12064 0 0,'0'0'8351'0'0,"9"8"-4911"0"0,0 37-985 0 0,-8-41-2349 0 0,-1 0 1 0 0,0 0-1 0 0,1-1 1 0 0,-2 8-1 0 0,1-8-30 0 0,0-1-1 0 0,0 1 1 0 0,0-1 0 0 0,0 1-1 0 0,0-1 1 0 0,0 1 0 0 0,1-1-1 0 0,-1 1 1 0 0,1-1 0 0 0,0 1-1 0 0,1 4 1 0 0,0-2-23 0 0,0 0 1 0 0,-1 0 0 0 0,0 0-1 0 0,0 1 1 0 0,0-1 0 0 0,0 1-1 0 0,-1-1 1 0 0,0 0 0 0 0,0 1-1 0 0,-2 6 1 0 0,1 10 40 0 0,1 187 991 0 0,4-158-1025 0 0,-4-27 14 0 0,0-4 87 0 0,-3 38 0 0 0,-1-32 44 0 0,2 38 1 0 0,4 87 287 0 0,-8-63-186 0 0,4-43-143 0 0,1-24-46 0 0,1 0 0 0 0,3 30-1 0 0,0-24-117 0 0,0 35 0 0 0,-2-40-6 0 0,0-15 2 0 0,-1 1 1 0 0,1-1-1 0 0,-2 0 1 0 0,0 8-1 0 0,0-12 10 0 0,1 0 0 0 0,-1 0 0 0 0,1 0 0 0 0,0 0 0 0 0,0 0 0 0 0,0 5 0 0 0,1 22 16 0 0,-7 23 42 0 0,5-45-20 0 0,-1 30-305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0 583 12728 0 0,'0'0'4935'0'0,"17"0"-3327"0"0,-13-3-1464 0 0,0 1 0 0 0,0-1 0 0 0,-1 0 0 0 0,1 0 0 0 0,-1 0 0 0 0,1 0 0 0 0,3-6 0 0 0,3-4 498 0 0,12-23-1 0 0,-18 29-460 0 0,1-4-14 0 0,0 6-123 0 0,-3 4-20 0 0,-1 0 327 0 0,16 1 631 0 0,-14-1-979 0 0,0 0-1 0 0,0 0 1 0 0,0-1-1 0 0,-1 1 1 0 0,1-1 0 0 0,0 1-1 0 0,-1-1 1 0 0,1 0-1 0 0,-1 0 1 0 0,1 0-1 0 0,-1-1 1 0 0,0 1-1 0 0,0 0 1 0 0,0-1-1 0 0,2-3 1 0 0,3-5 6 0 0,0-1 1 0 0,6-16-1 0 0,-5 8-6 0 0,40-92 861 0 0,-45 106-864 0 0,-2 4 0 0 0,0 1 0 0 0,0 0 0 0 0,0 0 0 0 0,0 0 0 0 0,0 0 0 0 0,0 0 0 0 0,1 0 0 0 0,-1 0 0 0 0,0 0 0 0 0,1 1 0 0 0,-1-1 0 0 0,0 0 0 0 0,2 0 0 0 0,3-2 0 0 0,21-10 3 0 0,-23 12-5 0 0,0-1 0 0 0,0 0 0 0 0,0 0 1 0 0,-1 0-1 0 0,1-1 0 0 0,0 1 0 0 0,4-5 0 0 0,11-10-112 0 0,-15 14 104 0 0,0 0 0 0 0,0-1 0 0 0,0 0 0 0 0,3-4 0 0 0,9-12 23 0 0,-9 13 38 0 0,-2 0-1 0 0,1 0 1 0 0,-1-1-1 0 0,0 0 1 0 0,7-15-1 0 0,-3 2 40 0 0,-5 13-20 0 0,-1-1 1 0 0,0 1 0 0 0,3-14-1 0 0,1 4-59 0 0,-6 17 81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40 0 15496 0 0,'0'0'456'0'0,"-15"5"167"0"0,-9 3 8760 0 0,27 0-9110 0 0,6-3-364 0 0,0-1 0 0 0,14 4-1 0 0,-17-6 39 0 0,-1 0-1 0 0,0-1 1 0 0,1 2 0 0 0,-1-1-1 0 0,0 1 1 0 0,0-1 0 0 0,0 1-1 0 0,0 1 1 0 0,-1-1-1 0 0,1 1 1 0 0,-1 0 0 0 0,5 5-1 0 0,-7-6 81 0 0,0 0-1 0 0,0 1 1 0 0,0-1-1 0 0,0 1 0 0 0,0 0 1 0 0,-1-1-1 0 0,0 1 1 0 0,0 0-1 0 0,0 0 1 0 0,0 0-1 0 0,-1 0 0 0 0,1 6 1 0 0,-1-4 176 0 0,-1-1 0 0 0,1 1-1 0 0,-1-1 1 0 0,-1 0 0 0 0,1 1 0 0 0,-1-1 0 0 0,0 0 0 0 0,-4 8 0 0 0,-9 22 924 0 0,14-32-1107 0 0,0 0 0 0 0,0 0 0 0 0,1-1 0 0 0,-1 1-1 0 0,1 0 1 0 0,0 0 0 0 0,0 0 0 0 0,0 0 0 0 0,0 0 0 0 0,0-1 0 0 0,1 7 0 0 0,1-5-40 0 0,0 1 0 0 0,0-1 0 0 0,0 1 0 0 0,1-1 0 0 0,-1 0-1 0 0,1 0 1 0 0,0 0 0 0 0,0 0 0 0 0,1-1 0 0 0,5 6 0 0 0,-9-9 12 0 0,20 19-208 0 0,-19-18 179 0 0,0 0-1 0 0,0 0 1 0 0,0 1 0 0 0,0-1-1 0 0,0 1 1 0 0,0-1 0 0 0,-1 1-1 0 0,1-1 1 0 0,0 1 0 0 0,-1-1-1 0 0,1 1 1 0 0,-1-1 0 0 0,1 4-1 0 0,1 6 216 0 0,-2-10-159 0 0,1 0-1 0 0,-1 0 1 0 0,0 1 0 0 0,0-1-1 0 0,0 0 1 0 0,1 1-1 0 0,-1-1 1 0 0,0 0 0 0 0,-1 0-1 0 0,1 3 1 0 0,-1 4 100 0 0,0 0 0 0 0,1 0-1 0 0,1 13 1 0 0,0 2 134 0 0,-1-21-265 0 0,0-1 1 0 0,0 0 0 0 0,0 0-1 0 0,0 0 1 0 0,0 0 0 0 0,1 1-1 0 0,-1-1 1 0 0,1 0 0 0 0,-1 0-1 0 0,0 0 1 0 0,1 0 0 0 0,0 0-1 0 0,-1 0 1 0 0,1 0 0 0 0,0 0-1 0 0,0 0 1 0 0,-1 0 0 0 0,1-1-1 0 0,0 1 1 0 0,0 0 0 0 0,0 0-1 0 0,0-1 1 0 0,0 1 0 0 0,0 0-1 0 0,0-1 1 0 0,0 1 0 0 0,0-1-1 0 0,0 0 1 0 0,0 1 0 0 0,1-1-1 0 0,-1 0 1 0 0,0 0 0 0 0,0 1-1 0 0,0-1 1 0 0,2 0 0 0 0,3 0-34 0 0,-1 0 1 0 0,1 0-1 0 0,0-1 1 0 0,11-2-1 0 0,-14 3 17 0 0,2-1-19 0 0,10 7 173 0 0,-14-5-120 0 0,0-1 1 0 0,0 1-1 0 0,0 0 1 0 0,0 0-1 0 0,0 0 0 0 0,0-1 1 0 0,0 1-1 0 0,-1 0 1 0 0,1 0-1 0 0,0 0 1 0 0,-1 1-1 0 0,1-1 1 0 0,0 0-1 0 0,-1 0 0 0 0,0 0 1 0 0,1 0-1 0 0,-1 0 1 0 0,0 1-1 0 0,1 1 1 0 0,1 23 208 0 0,-2-24-231 0 0,0-1 42 0 0,6 11-2412 0 0,-3-6 1127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276 0 15920 0 0,'0'0'3599'0'0,"-7"19"-919"0"0,2-5-1981 0 0,-2-1 0 0 0,0 1 0 0 0,-1-1 0 0 0,0-1 0 0 0,-1 0 0 0 0,0 0 0 0 0,-20 19 0 0 0,20-20-376 0 0,-13 19 1 0 0,8-10-114 0 0,-7 12 32 0 0,-26 54 0 0 0,14-24-95 0 0,24-45-134 0 0,3-5 12 0 0,-14 19 1 0 0,15-26-92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15200 0 0,'0'0'4033'0'0,"6"17"-236"0"0,-3-10-3242 0 0,1 1 1 0 0,0-1-1 0 0,1 0 1 0 0,0 0-1 0 0,7 8 1 0 0,-3-4-200 0 0,12 19 388 0 0,18 27 8 0 0,-35-50-709 0 0,45 66 394 0 0,-2-1-146 0 0,-41-58-195 0 0,-5-11-95 0 0,0-1 0 0 0,0 1 0 0 0,0-1 0 0 0,0 1 0 0 0,0-1 0 0 0,1 0 0 0 0,2 3 0 0 0,-4-4-67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0 426 14368 0 0,'0'0'3855'0'0,"16"9"-2199"0"0,-14-8-1554 0 0,0-1-1 0 0,1 1 1 0 0,-1-1 0 0 0,1 1-1 0 0,-1-1 1 0 0,0 0-1 0 0,1 0 1 0 0,-1 0-1 0 0,1 0 1 0 0,-1 0-1 0 0,1-1 1 0 0,-1 1 0 0 0,1-1-1 0 0,-1 0 1 0 0,0 1-1 0 0,1-1 1 0 0,-1 0-1 0 0,0-1 1 0 0,0 1-1 0 0,0 0 1 0 0,0 0-1 0 0,0-1 1 0 0,3-2 0 0 0,5-5 43 0 0,-1 0 0 0 0,0-1 0 0 0,10-13 0 0 0,-14 16-133 0 0,7-9-2 0 0,0-1 1 0 0,-1-1-1 0 0,-1 1 0 0 0,-1-2 1 0 0,-1 1-1 0 0,0-1 1 0 0,6-26-1 0 0,-9 24-69 0 0,-1 1 0 0 0,-1-1 0 0 0,2-43 1 0 0,-6 58 34 0 0,1-1 0 0 0,-1 1 0 0 0,-2-11 0 0 0,3 15 26 0 0,0 1 1 0 0,-1-1-1 0 0,1 0 0 0 0,-1 0 1 0 0,0 1-1 0 0,0-1 0 0 0,1 0 1 0 0,-1 1-1 0 0,0-1 1 0 0,0 1-1 0 0,-1-1 0 0 0,1 1 1 0 0,0-1-1 0 0,0 1 0 0 0,-1 0 1 0 0,1 0-1 0 0,-3-2 0 0 0,3 2-6 0 0,0 1 0 0 0,0-1-1 0 0,-1 1 1 0 0,1 0 0 0 0,0-1-1 0 0,0 1 1 0 0,0 0 0 0 0,-1 0-1 0 0,1 0 1 0 0,0 0 0 0 0,0 0-1 0 0,0 0 1 0 0,-1 0 0 0 0,1 0 0 0 0,0 0-1 0 0,0 1 1 0 0,0-1 0 0 0,-1 0-1 0 0,1 1 1 0 0,-1 0 0 0 0,0 0-1 0 0,0 1 0 0 0,0-1 0 0 0,0 1 0 0 0,0 0 0 0 0,0-1 1 0 0,0 1-1 0 0,1 0 0 0 0,-1 0 0 0 0,-1 3 0 0 0,-2 3-15 0 0,1-1-1 0 0,1 1 1 0 0,-1 1-1 0 0,-3 12 1 0 0,-1 10-66 0 0,1 0 0 0 0,2 1 0 0 0,0-1-1 0 0,1 38 1 0 0,3-19 147 0 0,1 44 188 0 0,2-60-246 0 0,-1-19 80 0 0,-1 0 0 0 0,2 0 0 0 0,0 0 0 0 0,6 19 0 0 0,-4-21 104 0 0,-3-8-110 0 0,1 1 1 0 0,0 0-1 0 0,0-1 0 0 0,5 8 0 0 0,-7-11-90 0 0,1-1 0 0 0,0 0-1 0 0,0 1 1 0 0,0-1 0 0 0,0 0-1 0 0,0 0 1 0 0,0 0 0 0 0,0 0-1 0 0,1 0 1 0 0,-1 0 0 0 0,0-1-1 0 0,1 1 1 0 0,-1 0 0 0 0,0-1 0 0 0,1 1-1 0 0,-1 0 1 0 0,1-1 0 0 0,-1 0-1 0 0,1 1 1 0 0,-1-1 0 0 0,1 0-1 0 0,2 0 1 0 0,-1 0 35 0 0,1 0 0 0 0,-1-1 0 0 0,1 0 0 0 0,-1 1 0 0 0,1-1 0 0 0,-1 0 0 0 0,0-1 0 0 0,1 1 0 0 0,-1-1 0 0 0,0 1 0 0 0,0-1 1 0 0,0 0-1 0 0,0 0 0 0 0,4-5 0 0 0,3-3-555 0 0,0 0 0 0 0,12-16 0 0 0,-8 8 2 0 0,-8 11 683 0 0,-7 10 604 0 0,0 14-364 0 0,2-14-374 0 0,0 1 0 0 0,0-1 0 0 0,1 1 0 0 0,-1-1 1 0 0,1 0-1 0 0,0 1 0 0 0,0-1 0 0 0,0 0 0 0 0,0 0 0 0 0,1 0 0 0 0,-1 0 0 0 0,1-1 0 0 0,-1 1 0 0 0,1-1 0 0 0,0 0 0 0 0,0 1 0 0 0,0-1 0 0 0,0 0 0 0 0,1-1 0 0 0,-1 1 0 0 0,1-1 0 0 0,-1 1 0 0 0,5 0 0 0 0,-1 0-48 0 0,-1 0 0 0 0,1-1 0 0 0,-1 0 0 0 0,1 0 0 0 0,0-1 0 0 0,-1 1 0 0 0,1-1 0 0 0,-1-1 0 0 0,1 1 0 0 0,0-1 0 0 0,-1-1 0 0 0,9-2 0 0 0,-4-1-753 0 0,0 0-1 0 0,0-1 1 0 0,-1-1-1 0 0,0 0 1 0 0,0 0 0 0 0,0-1-1 0 0,-1 0 1 0 0,8-10 0 0 0,0-6-1265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 18831 0 0,'0'0'912'0'0,"-7"0"-400"0"0,2-2 128 0 0,10 4-2136 0 0,-1 1 1144 0 0,2-3-8 0 0,3 3-7159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13 19839 0 0,'-20'3'2176'0'0,"18"-3"-2062"0"0,0 1 0 0 0,0 0 0 0 0,0 0 0 0 0,0 0 0 0 0,0 0 0 0 0,0 0 0 0 0,0 0 0 0 0,0 0 0 0 0,1 1-1 0 0,-1-1 1 0 0,1 1 0 0 0,-1-1 0 0 0,1 1 0 0 0,-1-1 0 0 0,1 1 0 0 0,0 0 0 0 0,0 0 0 0 0,0 0 0 0 0,0 0 0 0 0,-2 3-1 0 0,2-2-14 0 0,0 1-1 0 0,1-1 0 0 0,-1 0 1 0 0,0 0-1 0 0,1 1 0 0 0,0-1 0 0 0,0 0 1 0 0,0 0-1 0 0,0 1 0 0 0,0-1 0 0 0,1 0 1 0 0,-1 0-1 0 0,2 6 0 0 0,0-5-73 0 0,-1 0 0 0 0,0 0 0 0 0,1 0 0 0 0,0 0 0 0 0,0 0 0 0 0,0 0 0 0 0,1 0 0 0 0,-1-1 0 0 0,1 1 0 0 0,0-1 0 0 0,0 0 0 0 0,0 0 0 0 0,0 0 0 0 0,0 0 0 0 0,7 3 0 0 0,-5-3-55 0 0,0 0 0 0 0,1 0 0 0 0,-1-1 0 0 0,1 0 0 0 0,0 0-1 0 0,0 0 1 0 0,0-1 0 0 0,-1 0 0 0 0,1 0 0 0 0,11 0 0 0 0,-12-1 7 0 0,-1-1 0 0 0,0 1 0 0 0,0-1 0 0 0,0 0 0 0 0,0 0-1 0 0,-1 0 1 0 0,1 0 0 0 0,0-1 0 0 0,0 1 0 0 0,-1-1 0 0 0,1 0 0 0 0,-1 0 0 0 0,1 0 0 0 0,-1-1 0 0 0,0 1 0 0 0,0-1 0 0 0,3-3 0 0 0,-3 2-34 0 0,-1 0 0 0 0,1-1 0 0 0,-1 1 0 0 0,0 0 1 0 0,0-1-1 0 0,-1 1 0 0 0,0-1 0 0 0,1 0 0 0 0,-2 1 0 0 0,2-10 1 0 0,-1 6-53 0 0,0 6 74 0 0,-1-1 0 0 0,0 0 0 0 0,0 1-1 0 0,0-1 1 0 0,0 1 0 0 0,0-1 0 0 0,0 0-1 0 0,-1 1 1 0 0,0-1 0 0 0,1 1 0 0 0,-1-1 0 0 0,0 1-1 0 0,0 0 1 0 0,0-1 0 0 0,0 1 0 0 0,0 0-1 0 0,-1-1 1 0 0,1 1 0 0 0,-1 0 0 0 0,0 0 0 0 0,1 0-1 0 0,-1 1 1 0 0,0-1 0 0 0,0 0 0 0 0,0 1-1 0 0,0-1 1 0 0,0 1 0 0 0,-4-2 0 0 0,-1 0-588 0 0,0 0-1 0 0,1 0 1 0 0,-1 1 0 0 0,0 0 0 0 0,0 1-1 0 0,-1 0 1 0 0,1 0 0 0 0,-13 0 0 0 0,4 1-6082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3.1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8290 0 0,'2'6'5073'0'0,"3"24"-2089"0"0,-3-16-2563 0 0,1 1-1 0 0,0-1 0 0 0,1-1 0 0 0,10 24 0 0 0,-7-32-2298 0 0,0-7-3299 0 0,-5-1 3226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17567 0 0,'0'0'1338'0'0,"23"10"-140"0"0,-6 2 298 0 0,0 0 0 0 0,27 27-1 0 0,-26-22-1477 0 0,27 19 0 0 0,-15-16 62 0 0,-10-7-63 0 0,20 16 0 0 0,-35-24-11 0 0,0-1 1 0 0,-1 1-1 0 0,1 0 0 0 0,-1 0 0 0 0,0 0 1 0 0,0 1-1 0 0,0-1 0 0 0,4 10 1 0 0,-7-12 3 0 0,-1-1 0 0 0,1 0 0 0 0,0 1 0 0 0,-1-1 0 0 0,0 1 0 0 0,1 0 0 0 0,-1-1 0 0 0,0 1 0 0 0,0-1 0 0 0,-1 1 0 0 0,1-1 0 0 0,0 1 0 0 0,-1-1 0 0 0,0 1 0 0 0,1-1 0 0 0,-1 1 1 0 0,0-1-1 0 0,0 0 0 0 0,0 1 0 0 0,-1-1 0 0 0,1 0 0 0 0,-1 0 0 0 0,1 0 0 0 0,-1 0 0 0 0,0 0 0 0 0,1 0 0 0 0,-4 1 0 0 0,2 1 32 0 0,-2-1-1 0 0,1 1 0 0 0,0-1 1 0 0,-1 0-1 0 0,1-1 1 0 0,-1 1-1 0 0,0-1 0 0 0,0 0 1 0 0,0 0-1 0 0,0-1 1 0 0,0 1-1 0 0,-6 0 1 0 0,2-1-20 0 0,1-1 1 0 0,0 0 0 0 0,0 0 0 0 0,-1-1 0 0 0,1 0 0 0 0,0 0 0 0 0,0-1 0 0 0,0 0 0 0 0,0 0 0 0 0,-13-6-1 0 0,16 5-246 0 0,0 0 0 0 0,0 0-1 0 0,0 0 1 0 0,0-1 0 0 0,1 1 0 0 0,0-1-1 0 0,-1-1 1 0 0,1 1 0 0 0,1 0-1 0 0,-1-1 1 0 0,1 0 0 0 0,-1 0-1 0 0,1 0 1 0 0,1 0 0 0 0,-5-10-1 0 0,2-1-1871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 21743 0 0,'0'0'2176'0'0,"0"6"-1968"0"0,10 50 755 0 0,-5-27-484 0 0,21 102 733 0 0,-4-49-1074 0 0,-22-82-139 0 0,0 0-1 0 0,0 1 1 0 0,0-1-1 0 0,1 0 1 0 0,-1 0 0 0 0,0 1-1 0 0,0-1 1 0 0,0 0-1 0 0,0 0 1 0 0,1 1-1 0 0,-1-1 1 0 0,0 0-1 0 0,0 0 1 0 0,1 0 0 0 0,-1 1-1 0 0,0-1 1 0 0,0 0-1 0 0,1 0 1 0 0,-1 0-1 0 0,0 0 1 0 0,0 1 0 0 0,1-1-1 0 0,-1 0 1 0 0,0 0-1 0 0,1 0 1 0 0,-1 0-1 0 0,0 0 1 0 0,0 0-1 0 0,1 0 1 0 0,-1 0 0 0 0,0 0-1 0 0,1 0 1 0 0,12-5-105 0 0,7-11-63 0 0,-16 11 142 0 0,1 0 1 0 0,-1 0-1 0 0,1 1 1 0 0,0 0 0 0 0,0 0-1 0 0,1 0 1 0 0,9-5-1 0 0,-13 8 17 0 0,-1 1 1 0 0,0-1-1 0 0,1 1 0 0 0,-1 0 0 0 0,1-1 0 0 0,-1 1 1 0 0,0 0-1 0 0,1 0 0 0 0,-1 0 0 0 0,1 0 0 0 0,-1 0 1 0 0,1 0-1 0 0,-1 0 0 0 0,1 0 0 0 0,-1 1 0 0 0,2 0 0 0 0,-1-1 7 0 0,-1 1-1 0 0,1 0 0 0 0,-1 0 1 0 0,1 1-1 0 0,-1-1 0 0 0,0 0 0 0 0,0 0 1 0 0,1 1-1 0 0,-1-1 0 0 0,0 0 0 0 0,0 1 1 0 0,-1-1-1 0 0,1 1 0 0 0,0-1 0 0 0,0 1 1 0 0,-1 0-1 0 0,1 1 0 0 0,7 25 189 0 0,-6-21-164 0 0,0 0-1 0 0,0 0 1 0 0,0 0 0 0 0,1 0 0 0 0,0 0-1 0 0,1 0 1 0 0,5 9 0 0 0,-8-15-82 0 0,0 0 1 0 0,0-1-1 0 0,-1 1 1 0 0,1 0-1 0 0,0 0 0 0 0,0 0 1 0 0,0-1-1 0 0,0 1 1 0 0,0 0-1 0 0,0-1 1 0 0,0 1-1 0 0,0-1 0 0 0,0 1 1 0 0,0-1-1 0 0,0 1 1 0 0,1-1-1 0 0,-1 0 1 0 0,0 0-1 0 0,2 1 0 0 0,-1-2-363 0 0,0 1 0 0 0,1-1 0 0 0,-1 1 0 0 0,0-1 0 0 0,0 0 0 0 0,0 1 0 0 0,-1-1 0 0 0,1 0 0 0 0,0 0 0 0 0,2-2 0 0 0,8-5-7210 0 0</inkml:trace>
  <inkml:trace contextRef="#ctx0" brushRef="#br0" timeOffset="1">468 0 20471 0 0,'0'0'2344'0'0,"5"6"-2152"0"0,-2 1 207 0 0,0-1 0 0 0,0 1 0 0 0,-1 0-1 0 0,0 0 1 0 0,0-1 0 0 0,0 11 0 0 0,3 5 239 0 0,31 201 2104 0 0,-33-202-2690 0 0,1 9 247 0 0,18 59-1 0 0,-21-87-355 0 0,0 1 0 0 0,0-1 0 0 0,-1 0 0 0 0,2 0 0 0 0,-1 0 0 0 0,0 1-1 0 0,0-1 1 0 0,1-1 0 0 0,-1 1 0 0 0,1 0 0 0 0,-1 0 0 0 0,1 0-1 0 0,0-1 1 0 0,0 1 0 0 0,0-1 0 0 0,0 1 0 0 0,3 0 0 0 0,-4-1-242 0 0,1 0 0 0 0,0-1 0 0 0,-1 1 0 0 0,1-1 0 0 0,0 0 1 0 0,0 1-1 0 0,-1-1 0 0 0,1 0 0 0 0,0 0 0 0 0,0 0 0 0 0,-1-1 0 0 0,1 1 1 0 0,0 0-1 0 0,0-1 0 0 0,-1 1 0 0 0,1-1 0 0 0,0 1 0 0 0,-1-1 1 0 0,1 0-1 0 0,0 1 0 0 0,-1-1 0 0 0,1 0 0 0 0,1-2 0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 22903 0 0,'-1'1'2965'0'0,"3"-2"-2230"0"0,6-1-697 0 0,1-1 0 0 0,0 2 0 0 0,0-1 0 0 0,10 0 0 0 0,-8 1-394 0 0,13-3-874 0 0,-7 1 590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7 392 18631 0 0,'-1'0'1083'0'0,"1"0"-1075"0"0,0 0 0 0 0,-1 0 0 0 0,1 0 0 0 0,0 0 0 0 0,0 0 0 0 0,-1 0 0 0 0,1-1 0 0 0,0 1 0 0 0,0 0 0 0 0,0 0 0 0 0,-1 0 0 0 0,1 0 0 0 0,0 0 0 0 0,0 0 0 0 0,0 0 0 0 0,-1 0 0 0 0,1-1 0 0 0,0 1 0 0 0,0 0 0 0 0,0 0 0 0 0,0 0 0 0 0,0 0 0 0 0,-1-1 0 0 0,1 1 0 0 0,0 0 0 0 0,0 0 0 0 0,0 0 0 0 0,0-1 0 0 0,0 1 0 0 0,0 0 0 0 0,0 0 0 0 0,0 0 0 0 0,0-1 0 0 0,0 1 0 0 0,0 0-1 0 0,0 0 1 0 0,0 0 0 0 0,0-1 0 0 0,0 1 0 0 0,0 0 0 0 0,0-1 0 0 0,3-6 422 0 0,23-11-438 0 0,-18 13 11 0 0,-1 0 1 0 0,1-1-1 0 0,8-7 1 0 0,-7 4 12 0 0,0-1 1 0 0,0 1-1 0 0,-1-2 1 0 0,0 1 0 0 0,-1-1-1 0 0,0 0 1 0 0,-1 0-1 0 0,8-21 1 0 0,-9 18 13 0 0,-2 6-15 0 0,0 0-1 0 0,0-1 1 0 0,-1 1-1 0 0,0-1 1 0 0,-1 1-1 0 0,1-13 1 0 0,-2 16 6 0 0,0-11 100 0 0,-3-29 1 0 0,2 42-59 0 0,1-1 1 0 0,-1 0 0 0 0,0 0 0 0 0,0 0-1 0 0,-1 1 1 0 0,1-1 0 0 0,-1 1 0 0 0,1-1-1 0 0,-1 1 1 0 0,0-1 0 0 0,-1 1 0 0 0,1 0-1 0 0,-3-3 1 0 0,4 5-53 0 0,0 0 0 0 0,0 0 0 0 0,-1 0 0 0 0,1 0 0 0 0,0 0 0 0 0,-1 0 1 0 0,1 0-1 0 0,0 0 0 0 0,-1 0 0 0 0,1 1 0 0 0,-1-1 0 0 0,1 1 0 0 0,-1-1 0 0 0,1 1 0 0 0,-1-1 0 0 0,0 1 0 0 0,1 0 0 0 0,-1 0 0 0 0,0 0 1 0 0,-2 0-1 0 0,2 1 11 0 0,1-1 0 0 0,-1 1 0 0 0,0 0 0 0 0,1 0 1 0 0,-1 0-1 0 0,1 0 0 0 0,-1 0 0 0 0,1 0 0 0 0,-1 0 1 0 0,1 1-1 0 0,0-1 0 0 0,-1 0 0 0 0,1 1 1 0 0,0-1-1 0 0,-1 3 0 0 0,-3 4 10 0 0,1 1 0 0 0,0 0 1 0 0,0 0-1 0 0,1 1 0 0 0,-3 12 0 0 0,1-5-59 0 0,1 1-1 0 0,1 0 1 0 0,0 0 0 0 0,2 0-1 0 0,0 1 1 0 0,3 29-1 0 0,0-28 67 0 0,2 0 1 0 0,0 0-1 0 0,2-1 0 0 0,0 1 0 0 0,1-1 0 0 0,0-1 0 0 0,20 33 1 0 0,-19-38 68 0 0,-4-5-55 0 0,1 0 0 0 0,0-1-1 0 0,8 10 1 0 0,-11-16-47 0 0,0 1-1 0 0,-1 0 0 0 0,1-1 0 0 0,0 1 1 0 0,0-1-1 0 0,0 1 0 0 0,1-1 0 0 0,-1 0 1 0 0,0 0-1 0 0,0 0 0 0 0,1 0 1 0 0,-1-1-1 0 0,0 1 0 0 0,1-1 0 0 0,-1 1 1 0 0,1-1-1 0 0,2 0 0 0 0,-1 1-13 0 0,1-1 0 0 0,-1 0-1 0 0,1-1 1 0 0,-1 1 0 0 0,1-1-1 0 0,-1 0 1 0 0,1 0 0 0 0,-1 0-1 0 0,1-1 1 0 0,-1 0 0 0 0,6-3-1 0 0,-4 3-51 0 0,-3 0 34 0 0,0 0 0 0 0,0 1 0 0 0,0-1 0 0 0,0 0-1 0 0,0 0 1 0 0,0-1 0 0 0,-1 1 0 0 0,1-1 0 0 0,-1 1 0 0 0,0-1 0 0 0,1 0 0 0 0,-1 0 0 0 0,1-3 0 0 0,-2 5 437 0 0,5 19 666 0 0,-4-14-1060 0 0,0-1-1 0 0,0 0 1 0 0,0 1 0 0 0,0-1 0 0 0,0 0-1 0 0,1 0 1 0 0,0 0 0 0 0,-1-1-1 0 0,1 1 1 0 0,0-1 0 0 0,1 0 0 0 0,-1 1-1 0 0,0-1 1 0 0,0 0 0 0 0,1-1 0 0 0,-1 1-1 0 0,1-1 1 0 0,0 0 0 0 0,-1 1-1 0 0,1-2 1 0 0,6 2 0 0 0,-1-1 8 0 0,-4 0-14 0 0,0 0 0 0 0,1 0 0 0 0,-1-1 1 0 0,1 1-1 0 0,-1-1 0 0 0,0-1 0 0 0,1 1 0 0 0,-1-1 0 0 0,1 0 1 0 0,-1 0-1 0 0,0-1 0 0 0,0 1 0 0 0,9-5 0 0 0,6-3-11 0 0,-15 7 0 0 0,1-1 0 0 0,-1 0 0 0 0,10-6 0 0 0,-13 8 0 0 0,0-1-1 0 0,-1 1 1 0 0,1-1 0 0 0,0 0-1 0 0,-1 1 1 0 0,1-1-1 0 0,-1 0 1 0 0,0 0 0 0 0,1 0-1 0 0,-1 0 1 0 0,0 0-1 0 0,0 0 1 0 0,0 0 0 0 0,-1 0-1 0 0,1 0 1 0 0,0-1-1 0 0,-1 1 1 0 0,0 0 0 0 0,1 0-1 0 0,-1-1 1 0 0,0 1-1 0 0,0 0 1 0 0,0-1 0 0 0,0 1-1 0 0,-1 0 1 0 0,1 0-1 0 0,-1-1 1 0 0,1 1-1 0 0,-1 0 1 0 0,0 0 0 0 0,0 0-1 0 0,0 0 1 0 0,0 0-1 0 0,0 0 1 0 0,0 0 0 0 0,0 0-1 0 0,-1 0 1 0 0,1 0-1 0 0,-1 1 1 0 0,1-1 0 0 0,-1 0-1 0 0,0 1 1 0 0,0 0-1 0 0,0-1 1 0 0,-3-1 0 0 0,-5-2-49 0 0,-1 0 1 0 0,1 1-1 0 0,-1 0 1 0 0,-1 0 0 0 0,1 1-1 0 0,0 1 1 0 0,-1 0-1 0 0,1 1 1 0 0,-1 0-1 0 0,0 0 1 0 0,1 1 0 0 0,-21 3-1 0 0,29-3-254 0 0,1 1 0 0 0,-1-1-1 0 0,1 1 1 0 0,-1 0 0 0 0,1 0 0 0 0,-1 0-1 0 0,1 0 1 0 0,-1 0 0 0 0,1 0 0 0 0,-3 2-1 0 0,-1 2-1384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33 21167 0 0,'-15'-3'1604'0'0,"12"3"-1512"0"0,0-1 1 0 0,0 0-1 0 0,0 1 0 0 0,0-1 0 0 0,0 1 0 0 0,0 0 0 0 0,0 0 1 0 0,0 0-1 0 0,0 0 0 0 0,-4 1 0 0 0,5 0 3 0 0,1-1 1 0 0,-1 0-1 0 0,0 1 1 0 0,0-1-1 0 0,0 1 0 0 0,1 0 1 0 0,-1 0-1 0 0,0 0 0 0 0,1 0 1 0 0,-1 0-1 0 0,1 0 0 0 0,-1 0 1 0 0,1 0-1 0 0,-1 0 0 0 0,1 1 1 0 0,-2 2-1 0 0,1-2-47 0 0,1 1-1 0 0,-1-1 1 0 0,1 1 0 0 0,0-1 0 0 0,0 1-1 0 0,0 0 1 0 0,1-1 0 0 0,-1 1 0 0 0,1 0-1 0 0,-1 0 1 0 0,1 0 0 0 0,0-1 0 0 0,0 1-1 0 0,0 0 1 0 0,0 0 0 0 0,0 0 0 0 0,1-1-1 0 0,-1 1 1 0 0,1 0 0 0 0,0-1 0 0 0,0 1-1 0 0,0 0 1 0 0,0-1 0 0 0,1 1 0 0 0,-1-1-1 0 0,2 3 1 0 0,1-1-63 0 0,-1 1-1 0 0,1-1 1 0 0,0 0-1 0 0,0 0 0 0 0,1-1 1 0 0,-1 1-1 0 0,1-1 1 0 0,0 0-1 0 0,-1 0 1 0 0,2 0-1 0 0,-1-1 1 0 0,0 0-1 0 0,0 0 0 0 0,1 0 1 0 0,-1-1-1 0 0,1 0 1 0 0,8 1-1 0 0,37-4-141 0 0,-48 2 152 0 0,0 0 0 0 0,0 0 0 0 0,1 0 0 0 0,-1-1 0 0 0,0 1 1 0 0,0-1-1 0 0,0 1 0 0 0,0-1 0 0 0,0 0 0 0 0,0 0 0 0 0,0-1 0 0 0,0 1 0 0 0,0 0 0 0 0,-1-1 1 0 0,1 0-1 0 0,-1 0 0 0 0,1 0 0 0 0,-1 0 0 0 0,1 0 0 0 0,-1 0 0 0 0,0-1 0 0 0,0 1 1 0 0,0-1-1 0 0,0 1 0 0 0,-1-1 0 0 0,1 0 0 0 0,1-2 0 0 0,-1 0-33 0 0,-1 0-1 0 0,1 1 1 0 0,0-1 0 0 0,-1 0-1 0 0,0 0 1 0 0,0 0 0 0 0,-1 0-1 0 0,1 1 1 0 0,-1-1 0 0 0,0 0 0 0 0,0 0-1 0 0,-1 0 1 0 0,1 0 0 0 0,-1 0-1 0 0,0 0 1 0 0,-1 0 0 0 0,-1-5-1 0 0,1 8 24 0 0,1 0 0 0 0,0 0 0 0 0,-1 0 0 0 0,1 0 0 0 0,-1 0 0 0 0,0 0 0 0 0,0 0 0 0 0,0 1 0 0 0,0-1 0 0 0,0 1 0 0 0,0-1 0 0 0,0 1-1 0 0,0 0 1 0 0,0 0 0 0 0,-1 0 0 0 0,1 0 0 0 0,0 0 0 0 0,-1 1 0 0 0,1-1 0 0 0,-4 0 0 0 0,0 0-139 0 0,-1 0 1 0 0,1 1-1 0 0,-1 0 0 0 0,0 0 1 0 0,1 0-1 0 0,-12 2 0 0 0,-8 4-2494 0 0,12-3 1096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21583 0 0,'0'0'1260'0'0,"-3"15"152"0"0,3 15 133 0 0,-1-15-1198 0 0,1-1-1 0 0,0 1 0 0 0,4 20 1 0 0,20 96-191 0 0,-23-93-1241 0 0,-2-22-8006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2 106 17527 0 0,'0'0'515'0'0,"-2"-13"194"0"0,2 10-575 0 0,0 0-1 0 0,0 0 0 0 0,0 1 0 0 0,1-1 0 0 0,-1 0 0 0 0,1 0 0 0 0,-1 1 1 0 0,1-1-1 0 0,0 0 0 0 0,0 1 0 0 0,0-1 0 0 0,1 1 0 0 0,-1-1 1 0 0,1 1-1 0 0,-1 0 0 0 0,1-1 0 0 0,0 1 0 0 0,-1 0 0 0 0,1 0 0 0 0,0 0 1 0 0,1 0-1 0 0,-1 1 0 0 0,0-1 0 0 0,4-2 0 0 0,1 0 24 0 0,0 0-1 0 0,1 0 1 0 0,-1 0-1 0 0,1 1 1 0 0,0 0 0 0 0,0 1-1 0 0,8-2 1 0 0,-8 3-77 0 0,0 0 1 0 0,-1 1 0 0 0,1 0 0 0 0,-1 0 0 0 0,1 1 0 0 0,-1 0 0 0 0,1 0 0 0 0,-1 1-1 0 0,8 2 1 0 0,-10-2-56 0 0,0 0 0 0 0,0 0 0 0 0,0 0-1 0 0,-1 0 1 0 0,1 1 0 0 0,-1-1 0 0 0,0 1-1 0 0,1 1 1 0 0,-1-1 0 0 0,-1 0 0 0 0,1 1-1 0 0,0 0 1 0 0,-1 0 0 0 0,3 4 0 0 0,-5-6 21 0 0,0 0 1 0 0,0 0 0 0 0,-1 0 0 0 0,1 0-1 0 0,-1 0 1 0 0,0 0 0 0 0,1 0 0 0 0,-1 0-1 0 0,0 0 1 0 0,0 0 0 0 0,0 0 0 0 0,0 0-1 0 0,-1 0 1 0 0,1 0 0 0 0,0 0 0 0 0,-1 0-1 0 0,0-1 1 0 0,1 1 0 0 0,-1 0 0 0 0,0 0-1 0 0,-2 3 1 0 0,1-2 47 0 0,0 1 0 0 0,0-1-1 0 0,-1 0 1 0 0,1 0 0 0 0,-1 0 0 0 0,0 0 0 0 0,0 0 0 0 0,0 0-1 0 0,-6 3 1 0 0,-5 2 19 0 0,0-1 1 0 0,0-1-1 0 0,-27 9 0 0 0,32-13-260 0 0,0 0 0 0 0,0 0-1 0 0,0-1 1 0 0,0 0 0 0 0,0-1 0 0 0,0 0 0 0 0,0 0-1 0 0,-10-2 1 0 0,0-5-1238 0 0,18 6 842 0 0,1-6-3897 0 0,0-6 2326 0 0,0 2-19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21 20127 0 0,'0'0'987'0'0,"-9"-8"216"0"0,8 7-1073 0 0,-1-1 1 0 0,0 1 0 0 0,0 0 0 0 0,0 0-1 0 0,0 0 1 0 0,0 0 0 0 0,0 0 0 0 0,0 0-1 0 0,0 1 1 0 0,0-1 0 0 0,0 1-1 0 0,0-1 1 0 0,0 1 0 0 0,0 0 0 0 0,-4 0-1 0 0,0-1 320 0 0,1 2-212 0 0,0-1 0 0 0,0 1 0 0 0,0 0 0 0 0,0 0 1 0 0,0 1-1 0 0,0 0 0 0 0,0-1 0 0 0,0 2 0 0 0,1-1 0 0 0,-1 0 1 0 0,1 1-1 0 0,-6 5 0 0 0,8-7-232 0 0,1 0 1 0 0,0 0 0 0 0,0 0-1 0 0,0 0 1 0 0,0 0 0 0 0,0 0-1 0 0,0 1 1 0 0,0-1 0 0 0,1 0-1 0 0,-1 1 1 0 0,0-1-1 0 0,1 1 1 0 0,-1-1 0 0 0,1 0-1 0 0,0 1 1 0 0,-1 0 0 0 0,1-1-1 0 0,0 1 1 0 0,0-1-1 0 0,0 3 1 0 0,0 0-26 0 0,0 0 0 0 0,1 0 0 0 0,-1-1 0 0 0,1 1 0 0 0,0 0 0 0 0,0-1 0 0 0,3 6-1 0 0,-2-5-7 0 0,1 1-1 0 0,0-2 1 0 0,-1 1-1 0 0,1 0 1 0 0,1-1 0 0 0,-1 1-1 0 0,0-1 1 0 0,1 0-1 0 0,0 0 1 0 0,0 0-1 0 0,0-1 1 0 0,0 1-1 0 0,5 1 1 0 0,7 6-50 0 0,23 4-3 0 0,-7 3 80 0 0,-24-14 0 0 0,0 1 0 0 0,-1 0 0 0 0,1 1 0 0 0,12 9 0 0 0,-19-13 17 0 0,0 0 0 0 0,0-1-1 0 0,0 1 1 0 0,-1 0 0 0 0,1 0 0 0 0,0 0-1 0 0,0 0 1 0 0,0 0 0 0 0,-1 0 0 0 0,1 0-1 0 0,-1 0 1 0 0,1 0 0 0 0,0 0 0 0 0,-1 0-1 0 0,0 0 1 0 0,1 1 0 0 0,-1-1 0 0 0,0 0-1 0 0,0 0 1 0 0,1 0 0 0 0,-1 1 0 0 0,0-1-1 0 0,0 0 1 0 0,0 0 0 0 0,-1 0 0 0 0,1 1-1 0 0,0-1 1 0 0,0 0 0 0 0,-1 0-1 0 0,1 0 1 0 0,0 0 0 0 0,-1 1 0 0 0,1-1-1 0 0,-1 0 1 0 0,0 0 0 0 0,1 0 0 0 0,-1 0-1 0 0,0 0 1 0 0,0 0 0 0 0,1 0 0 0 0,-1-1-1 0 0,-1 2 1 0 0,-2 2 83 0 0,-1-1 0 0 0,1 0 0 0 0,-1 0 0 0 0,0 0 0 0 0,0 0 0 0 0,0-1 0 0 0,-9 3 0 0 0,-80 21 1971 0 0,84-24-1963 0 0,0-1 0 0 0,0 1 1 0 0,0-1-1 0 0,0-1 0 0 0,-11 0 0 0 0,6-1-501 0 0,9-1-297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11976 0 0,'0'0'14378'0'0,"0"15"-12889"0"0,6 98 477 0 0,0-1-1675 0 0,-6-99-533 0 0,0-4 326 0 0,1-1 0 0 0,-2 1 0 0 0,1 0 1 0 0,-2-1-1 0 0,-2 13 0 0 0,4-12-89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21135 0 0,'0'0'2920'0'0,"15"-10"-1072"0"0,-6 6-1490 0 0,0 1 0 0 0,1 0 0 0 0,-1 1 0 0 0,1 0 0 0 0,17-1 0 0 0,50 1 59 0 0,-56 2-238 0 0,95 0 349 0 0,-115 0-739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537 7 8640 0 0,'12'-6'20398'0'0,"-13"8"-20366"0"0,1 0 1 0 0,-1 1-1 0 0,1-1 1 0 0,-1 0 0 0 0,0 0-1 0 0,0 0 1 0 0,0 0-1 0 0,0 0 1 0 0,0 0-1 0 0,0 0 1 0 0,-1 0-1 0 0,1 0 1 0 0,-3 1 0 0 0,2 0 17 0 0,0-1 0 0 0,1 1 0 0 0,-1-1 0 0 0,0 1 1 0 0,1 0-1 0 0,-1-1 0 0 0,0 5 0 0 0,-7 18 80 0 0,0-1-1 0 0,-17 32 1 0 0,-7 20 281 0 0,20-46-233 0 0,-22 38 0 0 0,30-59-118 0 0,-2 4 35 0 0,-19 22 1 0 0,17-24-57 0 0,0 1 1 0 0,-7 14-1 0 0,-5 19-43 0 0,16-32 127 0 0,-1-1 0 0 0,0 0 0 0 0,0 0 0 0 0,-13 17 0 0 0,2-5-38 0 0,1 0 0 0 0,-23 51 0 0 0,5-9-84 0 0,25-53 61 0 0,-14 18-1 0 0,15-21-20 0 0,0 0 1 0 0,1 1-1 0 0,-7 13 0 0 0,13-22-41 0 0,0 0 0 0 0,-1 0 0 0 0,1 0 0 0 0,-1 0 0 0 0,1 0 0 0 0,-1-1 0 0 0,0 1 0 0 0,-2 2 0 0 0,-10 9 0 0 0,4 0-24 0 0,1 0 0 0 0,1 0 0 0 0,-13 27 0 0 0,18-34-534 0 0,0 4-2039 0 0,18-16-7201 0 0,-12 5 7303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3.4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10914 0 0,'1'0'128'0'0,"0"0"1"0"0,-1 0-1 0 0,1 1 0 0 0,0-1 0 0 0,0 0 0 0 0,0 0 0 0 0,0 0 1 0 0,-1 1-1 0 0,1-1 0 0 0,0 0 0 0 0,0 1 0 0 0,0-1 0 0 0,-1 0 0 0 0,1 1 1 0 0,0-1-1 0 0,-1 1 0 0 0,1 0 0 0 0,0-1 0 0 0,-1 1 0 0 0,1-1 0 0 0,-1 1 1 0 0,1 0-1 0 0,-1 0 0 0 0,1-1 0 0 0,-1 1 0 0 0,1 0 0 0 0,-1 0 0 0 0,0-1 1 0 0,1 3-1 0 0,3 32 2557 0 0,-4-32-2618 0 0,0 1 0 0 0,0-1 0 0 0,0 1 0 0 0,1 0 1 0 0,-1-1-1 0 0,1 1 0 0 0,0-1 0 0 0,0 1 0 0 0,0-1 0 0 0,0 0 1 0 0,0 1-1 0 0,1-1 0 0 0,0 0 0 0 0,-1 0 0 0 0,6 6 1 0 0,10 2-167 0 0,-17-11-41 0 0,1 0 0 0 0,-1 0 0 0 0,1 0 0 0 0,-1 0-1 0 0,1 0 1 0 0,0 0 0 0 0,-1 0 0 0 0,1 0 0 0 0,-1 0-1 0 0,1 0 1 0 0,-1 0 0 0 0,1 0 0 0 0,-1 0 0 0 0,1 0-1 0 0,-1-1 1 0 0,1 1 0 0 0,-1 0 0 0 0,1 0 0 0 0,-1-1-1 0 0,1 1 1 0 0,-1 0 0 0 0,1-1 0 0 0,-1 1 0 0 0,1 0 0 0 0,-1-1-1 0 0,0 1 1 0 0,1 0 0 0 0,-1-1 0 0 0,0 1 0 0 0,1-1-1 0 0,-1 1 1 0 0,0-1 0 0 0,0 1 0 0 0,1-2 0 0 0,1-3-1331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16615 0 0,'0'0'2636'0'0,"15"6"-1516"0"0,-9-4-1013 0 0,-1 0-1 0 0,0 1 0 0 0,0 0 0 0 0,-1 0 0 0 0,1 0 0 0 0,0 1 0 0 0,-1-1 1 0 0,0 1-1 0 0,0 0 0 0 0,0 1 0 0 0,0-1 0 0 0,4 8 0 0 0,-6-8 24 0 0,1 0-1 0 0,-2 0 1 0 0,1 0 0 0 0,0 0-1 0 0,-1 0 1 0 0,0 0-1 0 0,0 0 1 0 0,0 1-1 0 0,0-1 1 0 0,-1 0-1 0 0,1 1 1 0 0,-1-1-1 0 0,0 0 1 0 0,-1 1-1 0 0,1-1 1 0 0,-2 7 0 0 0,-1 1 342 0 0,-1-1 0 0 0,0 0 0 0 0,0 0 0 0 0,-12 20 0 0 0,14-26-392 0 0,-1 0 1 0 0,1 0 0 0 0,0 0-1 0 0,1 0 1 0 0,-1 1-1 0 0,1-1 1 0 0,0 1 0 0 0,0 8-1 0 0,1-12-88 0 0,0 0 0 0 0,0 0 0 0 0,1 0 0 0 0,-1 0 0 0 0,1 0 0 0 0,-1 0 0 0 0,1 0-1 0 0,0 0 1 0 0,-1 0 0 0 0,1 0 0 0 0,0 0 0 0 0,0 0 0 0 0,1 0 0 0 0,-1 0 0 0 0,0-1 0 0 0,0 1 0 0 0,1-1 0 0 0,-1 1 0 0 0,4 1-1 0 0,1 2-47 0 0,1-1-1 0 0,-1 0 0 0 0,1-1 0 0 0,9 4 0 0 0,17 10-57 0 0,-27-14 114 0 0,-4-1 0 0 0,0-1 0 0 0,0 0 0 0 0,0 0 0 0 0,-1 1 0 0 0,1-1 0 0 0,0 1 0 0 0,-1-1 0 0 0,1 1 0 0 0,-1 0 0 0 0,1 0 0 0 0,-1-1 0 0 0,0 1 0 0 0,1 0 0 0 0,-1 0 0 0 0,0 0 0 0 0,1 4 0 0 0,-2-2 32 0 0,0-1 0 0 0,0 1 0 0 0,0 0-1 0 0,0 0 1 0 0,0 0 0 0 0,-1 0 0 0 0,1 0 0 0 0,-1 0 0 0 0,0-1-1 0 0,0 1 1 0 0,-1 0 0 0 0,1-1 0 0 0,-1 1 0 0 0,-3 5-1 0 0,-7 21 181 0 0,9-17 216 0 0,4-13-426 0 0,-1 1-1 0 0,0 0 0 0 0,1 0 0 0 0,-1-1 0 0 0,1 1 0 0 0,-1 0 0 0 0,1-1 0 0 0,-1 1 0 0 0,1-1 0 0 0,0 1 0 0 0,-1-1 0 0 0,1 1 0 0 0,-1-1 0 0 0,1 1 0 0 0,0-1 0 0 0,0 0 0 0 0,0 1 0 0 0,0-1-1 0 0,29 8-150 0 0,-22-7 42 0 0,-1 1 0 0 0,0 0-1 0 0,0 0 1 0 0,0 1 0 0 0,0 0 0 0 0,10 5 0 0 0,-15-7 91 0 0,-1 0 1 0 0,1 1 0 0 0,-1-1-1 0 0,1 1 1 0 0,-1-1 0 0 0,0 1-1 0 0,1 0 1 0 0,-1-1 0 0 0,0 1-1 0 0,0 0 1 0 0,0 0 0 0 0,0 0-1 0 0,-1 0 1 0 0,1 0 0 0 0,-1 0-1 0 0,1 0 1 0 0,-1 0 0 0 0,1 0-1 0 0,-1 0 1 0 0,0 0 0 0 0,0 0-1 0 0,0 0 1 0 0,0 0 0 0 0,0 0-1 0 0,-1 0 1 0 0,1 0 0 0 0,-1 0-1 0 0,0 3 1 0 0,0 0 79 0 0,0 0 0 0 0,0-1 0 0 0,0 1 1 0 0,1 0-1 0 0,0 0 0 0 0,0 0 0 0 0,0 0 0 0 0,0-1 1 0 0,3 9-1 0 0,-1-5-22 0 0,-3-7-113 0 0,1-1 0 0 0,0 1 0 0 0,0-1 0 0 0,0 1 0 0 0,0 0 0 0 0,1-1 0 0 0,-1 1 0 0 0,0-1 0 0 0,0 1 0 0 0,0-1 0 0 0,0 1 0 0 0,1 0 0 0 0,-1-1 0 0 0,0 1 0 0 0,0-1 0 0 0,1 1 1 0 0,-1-1-1 0 0,1 1 0 0 0,-1-1 0 0 0,0 0 0 0 0,1 1 0 0 0,-1-1 0 0 0,1 1 0 0 0,-1-1 0 0 0,1 0 0 0 0,-1 1 0 0 0,1-1 0 0 0,-1 0 0 0 0,1 0 0 0 0,-1 1 0 0 0,1-1 0 0 0,-1 0 0 0 0,1 0 0 0 0,0 0 0 0 0,-1 0 1 0 0,1 0-1 0 0,0 1 0 0 0,5-1-2182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0 739 8592 0 0,'0'0'5604'0'0,"12"-5"-1417"0"0,-11 3-3982 0 0,1 1-1 0 0,-1-1 1 0 0,0 0-1 0 0,0 1 1 0 0,0-1-1 0 0,-1 0 1 0 0,1 1-1 0 0,0-1 0 0 0,-1 0 1 0 0,1 0-1 0 0,-1 0 1 0 0,1-2-1 0 0,0-28 226 0 0,1 2-462 0 0,0 18 36 0 0,3-20 68 0 0,-5 31 45 0 0,1 1 0 0 0,-1 0 0 0 0,1-1 0 0 0,0 1 0 0 0,-1 0 0 0 0,1-1-1 0 0,0 1 1 0 0,-1 0 0 0 0,1 0 0 0 0,0 0 0 0 0,-1 0 0 0 0,1 0 0 0 0,0 0 0 0 0,-1 0-1 0 0,1 0 1 0 0,0 0 0 0 0,-1 0 0 0 0,2 0 0 0 0,0 0-334 0 0,-1 1 222 0 0,1-1-1 0 0,0 1 1 0 0,-1-1-1 0 0,1 1 0 0 0,0-1 1 0 0,0 0-1 0 0,0 0 1 0 0,-1 0-1 0 0,1 0 0 0 0,0 0 1 0 0,0 0-1 0 0,0-1 1 0 0,-1 1-1 0 0,1 0 1 0 0,0-1-1 0 0,-1 1 0 0 0,1-1 1 0 0,0 0-1 0 0,-1 0 1 0 0,1 0-1 0 0,-1 0 0 0 0,1 0 1 0 0,-1 0-1 0 0,1 0 1 0 0,-1 0-1 0 0,0 0 0 0 0,1-1 1 0 0,-1 1-1 0 0,0 0 1 0 0,0-1-1 0 0,0 1 1 0 0,1-3-1 0 0,1-2 265 0 0,-1 0 1 0 0,0 1-1 0 0,0-2 1 0 0,0 1-1 0 0,0 0 1 0 0,0-10-1 0 0,5-92-253 0 0,-7 102-16 0 0,0 6 0 0 0,0-1 0 0 0,0 1 0 0 0,0 0 0 0 0,0-1 0 0 0,1 1 0 0 0,-1 0 0 0 0,0-1 0 0 0,0 1 0 0 0,0-1 0 0 0,0 1 0 0 0,1 0 0 0 0,-1-1 0 0 0,0 1 0 0 0,0 0 0 0 0,0 0 0 0 0,1-1 0 0 0,-1 1 0 0 0,0 0 0 0 0,1 0 0 0 0,-1-1 0 0 0,0 1 0 0 0,0 0 0 0 0,1 0 0 0 0,-1 0 0 0 0,1-1 0 0 0,-1 1 0 0 0,0 0 0 0 0,1 0 0 0 0,-1 0 0 0 0,0 0 0 0 0,1 0 0 0 0,-1 0 0 0 0,0 0 0 0 0,1 0 0 0 0,-1 0 0 0 0,1 0 0 0 0,-1 0 0 0 0,1 0 0 0 0,0 0 0 0 0,3 0 0 0 0,-1 0-1 0 0,1 1 1 0 0,0-1-1 0 0,-1 1 1 0 0,6 2-1 0 0,-8-3 1 0 0,0 1 0 0 0,1-1 0 0 0,-1 1-1 0 0,0-1 1 0 0,1 0 0 0 0,-1 0 0 0 0,0 0-1 0 0,1 1 1 0 0,-1-1 0 0 0,0 0 0 0 0,1 0 0 0 0,-1-1-1 0 0,0 1 1 0 0,1 0 0 0 0,-1 0 0 0 0,0-1-1 0 0,1 1 1 0 0,-1-1 0 0 0,0 1 0 0 0,0-1-1 0 0,2 0 1 0 0,1-2 0 0 0,0 0 0 0 0,-1 0 0 0 0,1 0 0 0 0,-1 0 0 0 0,0-1 0 0 0,0 1 0 0 0,0-1 0 0 0,0 0 0 0 0,0 0 0 0 0,-1 0 0 0 0,3-5 0 0 0,2-8 0 0 0,9-29 0 0 0,-11 28 0 0 0,9-19 0 0 0,-12 32 0 0 0,-2 3 0 0 0,1 1 0 0 0,0-1 0 0 0,-1 1 0 0 0,1-1 0 0 0,0 1 0 0 0,-1-1 0 0 0,1 1 0 0 0,0 0 0 0 0,0 0 0 0 0,0-1 0 0 0,0 1 0 0 0,0 0 0 0 0,2-1 0 0 0,-2 1 0 0 0,0 1 0 0 0,0-1 0 0 0,-1 1 0 0 0,1 0 0 0 0,0-1 0 0 0,0 1 0 0 0,0 0 0 0 0,-1 0 0 0 0,1 0 0 0 0,0 0 0 0 0,0 0 0 0 0,0 0 0 0 0,0 0 0 0 0,-1 0 0 0 0,1 0 0 0 0,0 0 0 0 0,0 0 0 0 0,0 0 0 0 0,0 0 0 0 0,-1 1 0 0 0,1-1 0 0 0,0 0 0 0 0,0 1 0 0 0,-1-1 0 0 0,1 1 0 0 0,0-1 0 0 0,-1 1 0 0 0,1-1 0 0 0,0 1 0 0 0,2 1 0 0 0,-1-1 0 0 0,0 0 0 0 0,0 0 0 0 0,1 0 0 0 0,-1 0 0 0 0,1-1 0 0 0,-1 1 0 0 0,1-1 0 0 0,-1 1 0 0 0,1-1 0 0 0,-1 0 0 0 0,1 0 0 0 0,-1 0 0 0 0,1 0 0 0 0,-1 0 0 0 0,1-1 0 0 0,-1 1 0 0 0,1-1 0 0 0,-1 1 0 0 0,0-1 0 0 0,1 0 0 0 0,-1 0 0 0 0,4-3 0 0 0,-3 2 0 0 0,0 0 0 0 0,0-1 0 0 0,0 1 0 0 0,-1-1 0 0 0,1 0 0 0 0,-1 0 0 0 0,1 0 0 0 0,-1 0 0 0 0,0 0 0 0 0,-1 0 0 0 0,1-1 0 0 0,0 1 0 0 0,0-4 0 0 0,3-9 0 0 0,6-26 0 0 0,-6 18 0 0 0,-1 4 116 0 0,-3 14-49 0 0,0 0-1 0 0,1 0 1 0 0,-1 0 0 0 0,1 0 0 0 0,1 1 0 0 0,-1-1 0 0 0,1 1 0 0 0,-1-1-1 0 0,7-7 1 0 0,-6 10-93 0 0,-2 2 93 0 0,1 0 1 0 0,-1 1-1 0 0,1-1 1 0 0,-1 0 0 0 0,1 1-1 0 0,0-1 1 0 0,-1 1 0 0 0,1-1-1 0 0,0 1 1 0 0,-1 0-1 0 0,1-1 1 0 0,0 1 0 0 0,0 0-1 0 0,-1 0 1 0 0,1 0 0 0 0,0 1-1 0 0,-1-1 1 0 0,1 0-1 0 0,2 1 1 0 0,10 4-1875 0 0,-6-3-921 0 0,-2-1 1417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51 12552 0 0,'0'0'8071'0'0,"-18"-5"-4428"0"0,7 6-3363 0 0,0 0 1 0 0,-1 1 0 0 0,1 0-1 0 0,0 0 1 0 0,0 2-1 0 0,0-1 1 0 0,1 1-1 0 0,-1 1 1 0 0,1 0-1 0 0,0 0 1 0 0,0 1-1 0 0,1 1 1 0 0,-1-1-1 0 0,-8 9 1 0 0,11-8-241 0 0,1 0 0 0 0,-1 0 0 0 0,1 1 1 0 0,0-1-1 0 0,1 2 0 0 0,0-1 0 0 0,0 0 0 0 0,1 1 1 0 0,0 0-1 0 0,0 0 0 0 0,1 0 0 0 0,-2 11 0 0 0,3-13-30 0 0,1 0 0 0 0,0 1-1 0 0,1-1 1 0 0,-1 0 0 0 0,2 1-1 0 0,-1-1 1 0 0,3 11 0 0 0,0 5 471 0 0,3 5-894 0 0,-5-25 382 0 0,1 5 73 0 0,1 0 1 0 0,0 0 0 0 0,0 0 0 0 0,1-1 0 0 0,-1 1 0 0 0,2-1-1 0 0,-1 0 1 0 0,1-1 0 0 0,0 1 0 0 0,10 10 0 0 0,36 23-202 0 0,-41-32 63 0 0,0-2 0 0 0,1 1 0 0 0,0-1 0 0 0,18 7 0 0 0,-15-8 69 0 0,1 0 1 0 0,-1-1-1 0 0,1 0 0 0 0,17 1 1 0 0,-21-3-75 0 0,0-1 1 0 0,0-1-1 0 0,0 0 0 0 0,0 0 1 0 0,0-1-1 0 0,0 0 1 0 0,0-1-1 0 0,0-1 0 0 0,0 1 1 0 0,16-8-1 0 0,-13 2 101 0 0,0 0 0 0 0,-1-1 0 0 0,0 0 0 0 0,-1-1 0 0 0,23-23 0 0 0,-29 27 0 0 0,12-12 0 0 0,-2 0 0 0 0,-1 0 0 0 0,22-34 0 0 0,-32 42 81 0 0,0 0-1 0 0,-1 0 1 0 0,0-1-1 0 0,-1 0 1 0 0,0 1 0 0 0,-1-1-1 0 0,0 0 1 0 0,0 0-1 0 0,-1 0 1 0 0,-1-1-1 0 0,0 1 1 0 0,-1 0 0 0 0,-2-14-1 0 0,3 18-77 0 0,-1-4 50 0 0,-1 0 0 0 0,-4-16 0 0 0,5 23-41 0 0,0 0 0 0 0,-1 1 0 0 0,0-1 0 0 0,0 1 1 0 0,0-1-1 0 0,0 1 0 0 0,0-1 0 0 0,0 1 1 0 0,-1 0-1 0 0,-5-4 0 0 0,4 2 20 0 0,-2 1 0 0 0,1 1 0 0 0,0-1 0 0 0,-1 1 0 0 0,1 0 0 0 0,-1 0 0 0 0,-10-3 0 0 0,-26-11 10 0 0,22 9 12 0 0,-1 1-1 0 0,-34-9 1 0 0,47 16 17 0 0,-1 0 1 0 0,1 0-1 0 0,-1 0 0 0 0,0 1 1 0 0,1 1-1 0 0,-1-1 1 0 0,1 2-1 0 0,-14 4 0 0 0,-24 5-348 0 0,34-9-1194 0 0,0 1 0 0 0,-12 5 1 0 0,16-6-284 0 0,2 0-8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364 0 12568 0 0,'0'0'10215'0'0,"-6"19"-7593"0"0,-9 13-969 0 0,-24 35 0 0 0,-80 103-277 0 0,63-88-1056 0 0,20-31-243 0 0,-30 46 126 0 0,40-62-7737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16615 0 0,'0'0'1664'0'0,"0"0"-1520"0"0,-1 1 21 0 0,1 0-1 0 0,-1 0 0 0 0,1 0 1 0 0,0 0-1 0 0,-1 0 0 0 0,1-1 1 0 0,0 1-1 0 0,0 0 0 0 0,0 0 1 0 0,0 0-1 0 0,-1 0 0 0 0,1 0 1 0 0,0 0-1 0 0,1 0 0 0 0,-1 0 1 0 0,0 2-1 0 0,1 0 286 0 0,0 4 68 0 0,0-1 0 0 0,1 0 0 0 0,0 0 0 0 0,0 0 0 0 0,1 0-1 0 0,0-1 1 0 0,6 10 0 0 0,-6-8-305 0 0,54 80 1840 0 0,-52-80-1876 0 0,1 1-1 0 0,11 11 1 0 0,5 5 56 0 0,-20-21-225 0 0,11 15 171 0 0,1-1-1 0 0,29 27 1 0 0,-34-35-112 0 0,17 19 1 0 0,-19-18-20 0 0,2-1 1 0 0,12 12-1 0 0,25 28-48 0 0,-42-45 0 0 0,-2 0 0 0 0,1-1 11 0 0,-2-2 31 0 0,1 2-31 0 0,-1 2-11 0 0,1-1-73 0 0,1 3-1754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13104 0 0,'0'0'7223'0'0,"9"13"-4227"0"0,-5-3-2460 0 0,-1 0 0 0 0,0 0 0 0 0,-1 0 1 0 0,0 0-1 0 0,0 18 0 0 0,0-10 374 0 0,0-2-1732 0 0,4 46 2485 0 0,-5-40-4907 0 0,-1 1-4780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18151 0 0,'0'0'7168'0'0,"21"0"-4704"0"0,125 3-592 0 0,-84-6-1743 0 0,-33 1 89 0 0,-28 2-165 0 0,0 0 407 0 0,0 0-1208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0 16128 0 0,'0'0'2651'0'0,"17"1"-987"0"0,-13 0-1479 0 0,-1 0 0 0 0,0 0 0 0 0,1 0 0 0 0,-1 1 0 0 0,0-1 0 0 0,0 1 0 0 0,0 0 0 0 0,4 3-1 0 0,-6-3-98 0 0,1-1-1 0 0,-1 1 1 0 0,0-1 0 0 0,0 1-1 0 0,0-1 1 0 0,0 1-1 0 0,0 0 1 0 0,0-1-1 0 0,-1 1 1 0 0,1 0-1 0 0,-1 0 1 0 0,1 0 0 0 0,-1-1-1 0 0,0 1 1 0 0,1 0-1 0 0,-1 0 1 0 0,0 3-1 0 0,-1 9 308 0 0,0 0 0 0 0,-1 0 1 0 0,-1-1-1 0 0,0 1 0 0 0,-1-1 0 0 0,-9 23 0 0 0,4-11 62 0 0,7-22-430 0 0,1 0 1 0 0,0 0-1 0 0,0 0 1 0 0,1 1-1 0 0,-1-1 1 0 0,0 0-1 0 0,1 0 0 0 0,0 1 1 0 0,0-1-1 0 0,0 0 1 0 0,1 5-1 0 0,-1-6-28 0 0,0-1-1 0 0,1 0 1 0 0,-1 0-1 0 0,1 0 1 0 0,-1 0-1 0 0,1 0 1 0 0,-1 0-1 0 0,1 0 0 0 0,0 0 1 0 0,-1 0-1 0 0,1 0 1 0 0,0-1-1 0 0,0 1 1 0 0,0 0-1 0 0,0 0 1 0 0,0-1-1 0 0,0 1 1 0 0,0-1-1 0 0,0 1 1 0 0,0 0-1 0 0,0-1 1 0 0,0 0-1 0 0,0 1 1 0 0,1-1-1 0 0,19 7-281 0 0,-17-6 260 0 0,1 0 0 0 0,-1 1 1 0 0,1-1-1 0 0,-1 1 0 0 0,0 0 0 0 0,0 0 1 0 0,0 0-1 0 0,0 1 0 0 0,0-1 1 0 0,0 1-1 0 0,-1 0 0 0 0,1 0 1 0 0,-1 0-1 0 0,4 6 0 0 0,-4-5 44 0 0,-1 0 0 0 0,1 1 0 0 0,-1-1 0 0 0,-1 1 0 0 0,1 0 0 0 0,-1 0 0 0 0,1-1 0 0 0,-1 1 0 0 0,-1 0-1 0 0,1 0 1 0 0,-1 9 0 0 0,-1 2 164 0 0,0 1 0 0 0,-5 19 0 0 0,3-17-7 0 0,2-16-185 0 0,1 1 0 0 0,-1-1-1 0 0,1 1 1 0 0,0-1 0 0 0,0 1 0 0 0,1 0-1 0 0,-1-1 1 0 0,2 5 0 0 0,-2-7 5 0 0,0 0 0 0 0,1 0 1 0 0,-1 0-1 0 0,1 0 0 0 0,-1 0 0 0 0,1 0 1 0 0,-1 0-1 0 0,1 0 0 0 0,0 0 0 0 0,-1 0 1 0 0,1 0-1 0 0,0-1 0 0 0,0 1 0 0 0,-1 0 1 0 0,1 0-1 0 0,0-1 0 0 0,0 1 0 0 0,0-1 1 0 0,0 1-1 0 0,0-1 0 0 0,0 1 0 0 0,0-1 0 0 0,0 0 1 0 0,0 1-1 0 0,0-1 0 0 0,0 0 0 0 0,0 0 1 0 0,0 0-1 0 0,2 0 0 0 0,32-5-467 0 0,-31 4 453 0 0,-1 0 0 0 0,1 0 0 0 0,0 0 0 0 0,-1 1 1 0 0,1-1-1 0 0,0 1 0 0 0,0 0 0 0 0,-1 0 1 0 0,1 0-1 0 0,0 1 0 0 0,0-1 0 0 0,-1 1 1 0 0,1 0-1 0 0,-1 0 0 0 0,8 3 0 0 0,-10-3 22 0 0,0-1-1 0 0,0 1 0 0 0,1 0 1 0 0,-1 1-1 0 0,0-1 0 0 0,0 0 1 0 0,0 0-1 0 0,0 0 0 0 0,0 1 1 0 0,-1-1-1 0 0,1 0 0 0 0,0 1 1 0 0,-1-1-1 0 0,1 1 0 0 0,-1-1 1 0 0,1 1-1 0 0,0 1 1 0 0,1 30 288 0 0,-1-8 19 0 0,-1-23-286 0 0,1 5-2 0 0,0 0 0 0 0,1-1 0 0 0,3 11 1 0 0,-4-15-16 0 0,0 0 0 0 0,0 0 0 0 0,0-1 0 0 0,0 1 0 0 0,0 0 1 0 0,0-1-1 0 0,1 1 0 0 0,-1-1 0 0 0,1 1 0 0 0,-1-1 0 0 0,1 1 0 0 0,-1-1 1 0 0,1 0-1 0 0,0 0 0 0 0,-1 0 0 0 0,3 1 0 0 0,-3-2-105 0 0,-1 0 0 0 0,0 1 0 0 0,1-1 0 0 0,-1 0 0 0 0,0 0 0 0 0,1 0 0 0 0,-1 0-1 0 0,0 0 1 0 0,1 0 0 0 0,-1 0 0 0 0,1 0 0 0 0,-1 0 0 0 0,0 0 0 0 0,1 0 0 0 0,-1 0 0 0 0,0 0 0 0 0,1 0 0 0 0,-1 0-1 0 0,0 0 1 0 0,1 0 0 0 0,-1 0 0 0 0,0 0 0 0 0,1 0 0 0 0,-1-1 0 0 0,0 1 0 0 0,1 0 0 0 0,-1 0 0 0 0,0 0 0 0 0,1-1 0 0 0,-1 1-1 0 0,0-1 1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0 618 9128 0 0,'0'0'2353'0'0,"9"8"-536"0"0,6 0 1476 0 0,-14-6-3063 0 0,1-1 0 0 0,-1 0-1 0 0,1 0 1 0 0,0 0 0 0 0,-1 0-1 0 0,1 0 1 0 0,0-1 0 0 0,0 1-1 0 0,3 0 1 0 0,-4-1-209 0 0,0 0 0 0 0,0 0 0 0 0,0 0 0 0 0,0-1-1 0 0,0 1 1 0 0,0 0 0 0 0,-1-1 0 0 0,1 1 0 0 0,0-1 0 0 0,0 1 0 0 0,0-1-1 0 0,-1 1 1 0 0,1-1 0 0 0,0 0 0 0 0,-1 1 0 0 0,1-1 0 0 0,0 0 0 0 0,-1 1 0 0 0,1-1-1 0 0,-1 0 1 0 0,1 0 0 0 0,-1 0 0 0 0,1 1 0 0 0,-1-1 0 0 0,0 0 0 0 0,1-1-1 0 0,4-13 316 0 0,0 1 0 0 0,-1-1 0 0 0,0 0 0 0 0,1-18 0 0 0,1-1-198 0 0,-5 5-61 0 0,-1 28 312 0 0,3 4-352 0 0,-3-1-54 0 0,1-1 0 0 0,-1 0 0 0 0,1 0 0 0 0,0 0 1 0 0,0 0-1 0 0,-1 0 0 0 0,1 0 0 0 0,0 0 0 0 0,0 0 0 0 0,0 0 1 0 0,0 0-1 0 0,0 0 0 0 0,0-1 0 0 0,2 2 0 0 0,-2-1 20 0 0,-1-1 0 0 0,1 0-1 0 0,0 1 1 0 0,-1-1 0 0 0,1 0 0 0 0,-1 0-1 0 0,1 1 1 0 0,0-1 0 0 0,-1 0-1 0 0,1 0 1 0 0,0 0 0 0 0,0 0 0 0 0,-1 0-1 0 0,1 0 1 0 0,0 0 0 0 0,-1 0-1 0 0,1 0 1 0 0,0 0 0 0 0,-1 0 0 0 0,1 0-1 0 0,0 0 1 0 0,-1 0 0 0 0,1-1-1 0 0,0 1 1 0 0,-1 0 0 0 0,1-1 0 0 0,-1 1-1 0 0,1 0 1 0 0,0-1 0 0 0,-1 1-1 0 0,1-1 1 0 0,10-17-44 0 0,-9 15 9 0 0,11-28 694 0 0,-1 1 0 0 0,13-56 0 0 0,-17 52-662 0 0,-6 29 0 0 0,3 7 0 0 0,-4-2 0 0 0,1 1 0 0 0,-1-1 0 0 0,1 1 0 0 0,0-1 0 0 0,-1 0 0 0 0,1 1 0 0 0,-1-1 0 0 0,1 0 0 0 0,0 0 0 0 0,-1 0 0 0 0,1-1 0 0 0,0 1 0 0 0,-1 0 0 0 0,1-1 0 0 0,0 1 0 0 0,-1-1 0 0 0,1 1 0 0 0,-1-1 0 0 0,1 0 0 0 0,2-1 0 0 0,-1 0-1 0 0,0 0 0 0 0,0-1-1 0 0,-1 1 1 0 0,1-1 0 0 0,-1 1-1 0 0,1-1 1 0 0,-1 0 0 0 0,3-6-1 0 0,15-30 88 0 0,-10 18 330 0 0,9-21 195 0 0,6-12-552 0 0,-19 47 28 0 0,-6 6 90 0 0,8-4 74 0 0,-5 7-255 0 0,-1-1 1 0 0,1 1 0 0 0,0-1-1 0 0,1 0 1 0 0,-1 0-1 0 0,0-1 1 0 0,4 1-1 0 0,-5-1 0 0 0,0 0-1 0 0,-1 0 0 0 0,1 0 0 0 0,-1 0 0 0 0,1 0 1 0 0,-1-1-1 0 0,1 1 0 0 0,0-1 0 0 0,-1 1 0 0 0,1-1 1 0 0,-1 0-1 0 0,0 1 0 0 0,3-2 0 0 0,1-3-1 0 0,0 1 0 0 0,-1-1 1 0 0,1 1-1 0 0,-1-2 0 0 0,1 1 0 0 0,-2 0 0 0 0,1-1 0 0 0,4-9 0 0 0,6-7-1 0 0,-9 15 143 0 0,-5 6 146 0 0,19 3-3164 0 0,-14-4 1458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218 10 7136 0 0,'0'0'4670'0'0,"13"-8"5827"0"0,-25 8-10165 0 0,9-1-181 0 0,0 1 1 0 0,0 0 0 0 0,1 0 0 0 0,-1 0 0 0 0,0 0 0 0 0,0 0-1 0 0,0 1 1 0 0,1-1 0 0 0,-1 1 0 0 0,-4 1 0 0 0,-16 7 272 0 0,18-8-371 0 0,1 0-1 0 0,-1 1 1 0 0,0 0 0 0 0,1 0 0 0 0,0 0 0 0 0,-1 1-1 0 0,-5 4 1 0 0,7-5-53 0 0,-2 1 0 0 0,1 0 0 0 0,4-1-21 0 0,0-1-82 0 0,-4 0-129 0 0,1 0 316 0 0,0 1-1 0 0,0-1 1 0 0,-1 1-1 0 0,-2 2 1 0 0,3-2 192 0 0,0 0-217 0 0,0-1 0 0 0,0 1 1 0 0,0 0-1 0 0,0 1 1 0 0,1-1-1 0 0,-1 0 0 0 0,1 1 1 0 0,-1-1-1 0 0,1 1 1 0 0,0 0-1 0 0,0-1 1 0 0,0 1-1 0 0,1 0 0 0 0,-1 1 1 0 0,-2 4-1 0 0,1 2-56 0 0,2-9-25 0 0,0 1 0 0 0,0 0 0 0 0,1 0 0 0 0,-1 0 0 0 0,1 0 1 0 0,-1 0-1 0 0,1 0 0 0 0,0 0 0 0 0,0 3 0 0 0,0 0 22 0 0,2-2 0 0 0,-1 1-37 0 0,-1-4-154 0 0,5 1-953 0 0,-13 6 1247 0 0,1 1 0 0 0,-13 14-1 0 0,20-21-102 0 0,-1 1 0 0 0,0-1 0 0 0,0 1 0 0 0,1-1 0 0 0,-1 1 0 0 0,1 0 0 0 0,-1-1 0 0 0,1 1 0 0 0,0 0 0 0 0,-1-1 0 0 0,1 1 0 0 0,0 0 0 0 0,0-1 0 0 0,0 1 0 0 0,0 0 0 0 0,1-1 0 0 0,-1 1 0 0 0,0 0 0 0 0,2 2 0 0 0,0 2 0 0 0,0 0 0 0 0,1 0 0 0 0,5 10 0 0 0,-6-11-44 0 0,-1-3 24 0 0,0-1-1 0 0,-1 1 1 0 0,1-1 0 0 0,0 1 0 0 0,0-1-1 0 0,0 1 1 0 0,0-1 0 0 0,2 2 0 0 0,-3-3-34 0 0,-1 22-794 0 0,1-14 758 0 0,-1 0 1 0 0,1 0-1 0 0,0 0 1 0 0,3 10-1 0 0,-3-15 90 0 0,1-1 0 0 0,0 1 0 0 0,0-1 0 0 0,0 0 0 0 0,0 1 0 0 0,0-1 0 0 0,1 0 0 0 0,-1 0 0 0 0,4 4 0 0 0,-5-6 0 0 0,1 1 0 0 0,-1-1 0 0 0,1 1 0 0 0,-1-1 0 0 0,1 1 0 0 0,-1-1 0 0 0,1 1 0 0 0,0-1 0 0 0,-1 1 0 0 0,1-1 0 0 0,0 0 0 0 0,0 1 0 0 0,-1-1 0 0 0,1 0 0 0 0,0 0 0 0 0,0 1 0 0 0,-1-1 0 0 0,1 0 0 0 0,0 0 0 0 0,0 0 0 0 0,-1 0 0 0 0,1 0 0 0 0,0 0 0 0 0,0 0 0 0 0,0 0 0 0 0,-1-1 0 0 0,1 1 0 0 0,1-1 0 0 0,27-2 0 0 0,-25 3 0 0 0,0 1 0 0 0,-1-1 0 0 0,0 1 0 0 0,1 0 0 0 0,-1 0 0 0 0,1 0 0 0 0,-1 0 0 0 0,0 0 0 0 0,0 1 0 0 0,1 0 0 0 0,2 2 0 0 0,0-1 0 0 0,-3-1-19 0 0,1 0-1 0 0,-1 0 1 0 0,1-1 0 0 0,-1 0-1 0 0,1 0 1 0 0,-1 0-1 0 0,1 0 1 0 0,0 0-1 0 0,-1-1 1 0 0,1 0 0 0 0,0 1-1 0 0,0-1 1 0 0,6-1-1 0 0,31-8-729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3.7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0 11522 0 0,'-1'3'451'0'0,"0"0"-1"0"0,1 0 0 0 0,0-1 1 0 0,-1 1-1 0 0,1 0 0 0 0,0 0 1 0 0,0 0-1 0 0,1 0 0 0 0,-1-1 1 0 0,1 1-1 0 0,1 5 0 0 0,11 31 1516 0 0,-11-34-2157 0 0,0-1-1 0 0,0 1 1 0 0,-1-1 0 0 0,0 1-1 0 0,0 0 1 0 0,0 0-1 0 0,-1-1 1 0 0,1 1 0 0 0,-1 6-1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8984 0 0,'0'0'10815'0'0,"15"8"-8943"0"0,-7-4-1543 0 0,-1 1 0 0 0,0 0 0 0 0,-1 0 0 0 0,0 1 0 0 0,1 0 0 0 0,-2 0-1 0 0,1 0 1 0 0,5 8 0 0 0,0 11-89 0 0,-1-3-128 0 0,-5-7-37 0 0,6 18 138 0 0,-9-27-128 0 0,0 0 0 0 0,-1 0 0 0 0,1 0 0 0 0,-2 0 1 0 0,1 1-1 0 0,-1-1 0 0 0,1 0 0 0 0,-3 11 0 0 0,2 0 13 0 0,-1 2-94 0 0,-1 1 0 0 0,-1-1-1 0 0,-5 20 1 0 0,6-31 126 0 0,0-1 0 0 0,-1 0 0 0 0,0 0 0 0 0,-1 0 0 0 0,1 0 0 0 0,-1 0 0 0 0,0-1 0 0 0,-1 1 0 0 0,-8 8 0 0 0,-10 1 40 0 0,-24 4 86 0 0,43-19-517 0 0,-1 0-1206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0 11056 0 0,'0'0'8487'0'0,"-8"8"-6539"0"0,-4 6-378 0 0,-19 30-1 0 0,-75 117 1971 0 0,43-71-2600 0 0,53-77-824 0 0,3-4-57 0 0,-11 20-1 0 0,17-27-71 0 0,1-2-53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15056 0 0,'0'0'3967'0'0,"9"11"9"0"0,-5-7-3584 0 0,0 0 0 0 0,0 0 0 0 0,-1 0 0 0 0,0 1 0 0 0,0 0-1 0 0,3 6 1 0 0,6 10 400 0 0,1 0-252 0 0,18 43 0 0 0,-22-42-177 0 0,2 0 0 0 0,17 26 0 0 0,-17-31-347 0 0,2-1 0 0 0,0 0 0 0 0,27 25 0 0 0,-22-23 37 0 0,-3-7 47 0 0,-15-11-225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18287 0 0,'0'0'4026'0'0,"0"12"-2108"0"0,-2 1-1116 0 0,1 0 0 0 0,1 0 0 0 0,0 0 0 0 0,3 19 0 0 0,1 18 79 0 0,-2 58-76 0 0,-2-107-937 0 0,0 1-54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22215 0 0,'0'0'2120'0'0,"22"-7"-197"0"0,32-2-924 0 0,0 1 0 0 0,72 0 0 0 0,-69 6-5420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3 13040 0 0,'0'0'6762'0'0,"-22"-2"-2549"0"0,-5 9-2094 0 0,-19 8-421 0 0,35-12-1452 0 0,0 1 0 0 0,0-1 0 0 0,1 2 0 0 0,-12 5 0 0 0,8 0-99 0 0,0 0 0 0 0,1 1 0 0 0,0 1 0 0 0,0 0 1 0 0,1 0-1 0 0,1 1 0 0 0,-12 18 0 0 0,13-16-147 0 0,2 0 0 0 0,-14 31 0 0 0,5-10 0 0 0,15-30-12 0 0,0-1 0 0 0,1 1 0 0 0,0-1 0 0 0,0 1-1 0 0,0 0 1 0 0,1-1 0 0 0,-1 1 0 0 0,2 0 0 0 0,-1 0 0 0 0,1 6 0 0 0,18 56 1 0 0,-19-68 14 0 0,1 2 18 0 0,-1 1 0 0 0,1-1 0 0 0,0 0 1 0 0,0 0-1 0 0,0 0 0 0 0,0 0 0 0 0,0 0 1 0 0,0 0-1 0 0,0 0 0 0 0,1-1 0 0 0,-1 1 1 0 0,1 0-1 0 0,1 1 0 0 0,-2-2 214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0 18055 0 0,'0'0'2702'0'0,"20"3"-694"0"0,-9 0-1811 0 0,-1 0 1 0 0,0 0 0 0 0,-1 0-1 0 0,17 9 1 0 0,-23-10-161 0 0,0 0 1 0 0,0-1-1 0 0,-1 1 0 0 0,1 0 1 0 0,0 1-1 0 0,-1-1 1 0 0,0 0-1 0 0,1 1 0 0 0,-1-1 1 0 0,0 1-1 0 0,0 0 1 0 0,0 0-1 0 0,-1 0 0 0 0,1 0 1 0 0,-1 0-1 0 0,1 0 0 0 0,-1 0 1 0 0,1 5-1 0 0,-1-3 48 0 0,-1 1 0 0 0,1-1 0 0 0,-1 0 1 0 0,-1 1-1 0 0,1-1 0 0 0,-1 1 0 0 0,0-1 0 0 0,-1 6 0 0 0,-3 5 570 0 0,-9 20 0 0 0,-2 4 294 0 0,14-36-886 0 0,1 0-1 0 0,0 1 1 0 0,0-1-1 0 0,1 0 1 0 0,-1 1-1 0 0,1-1 1 0 0,0 1-1 0 0,0-1 1 0 0,1 5-1 0 0,-1-7-85 0 0,0-1-1 0 0,1 1 0 0 0,-1 0 1 0 0,1 0-1 0 0,-1-1 0 0 0,1 1 0 0 0,0-1 1 0 0,0 1-1 0 0,0-1 0 0 0,0 1 1 0 0,0-1-1 0 0,0 1 0 0 0,0-1 0 0 0,0 0 1 0 0,0 0-1 0 0,1 1 0 0 0,-1-1 1 0 0,1 0-1 0 0,-1 0 0 0 0,0 0 0 0 0,1-1 1 0 0,0 1-1 0 0,-1 0 0 0 0,4 1 0 0 0,42 9-487 0 0,9 4 219 0 0,-54-15 293 0 0,-1 1 0 0 0,1 0 0 0 0,0-1 0 0 0,-1 1 0 0 0,1 0 0 0 0,-1 0 0 0 0,0 0 0 0 0,1 0 0 0 0,-1 0 1 0 0,0 0-1 0 0,0 1 0 0 0,1-1 0 0 0,-1 0 0 0 0,0 1 0 0 0,0-1 0 0 0,-1 1 0 0 0,1-1 0 0 0,0 1 0 0 0,0-1 1 0 0,-1 1-1 0 0,1-1 0 0 0,-1 1 0 0 0,1 0 0 0 0,-1-1 0 0 0,0 1 0 0 0,1 0 0 0 0,-1-1 0 0 0,0 4 0 0 0,-1 4 49 0 0,0 0-1 0 0,-1 0 1 0 0,1 0-1 0 0,-6 12 1 0 0,0 6 113 0 0,5-16-91 0 0,1-9-71 0 0,1 0 0 0 0,-1 0-1 0 0,1 0 1 0 0,-1 0 0 0 0,1 1 0 0 0,0-1-1 0 0,0 0 1 0 0,0 0 0 0 0,0 0-1 0 0,1 3 1 0 0,-1-4-32 0 0,1 0 0 0 0,-1 0 0 0 0,1 0 0 0 0,-1 0 0 0 0,1 0 0 0 0,0-1 0 0 0,-1 1-1 0 0,1 0 1 0 0,0 0 0 0 0,0-1 0 0 0,-1 1 0 0 0,1 0 0 0 0,0-1 0 0 0,0 1 0 0 0,0-1 0 0 0,0 1 0 0 0,0-1 0 0 0,0 1 0 0 0,0-1-1 0 0,0 0 1 0 0,0 1 0 0 0,0-1 0 0 0,0 0 0 0 0,0 0 0 0 0,0 0 0 0 0,0 0 0 0 0,0 0 0 0 0,0 0 0 0 0,0 0 0 0 0,0 0 0 0 0,0 0-1 0 0,1-1 1 0 0,-1 1 0 0 0,1-1 0 0 0,1 0-54 0 0,-1 1-1 0 0,1-1 1 0 0,0 1-1 0 0,-1-1 1 0 0,1 1-1 0 0,0 0 1 0 0,-1 0 0 0 0,1 0-1 0 0,-1 0 1 0 0,1 1-1 0 0,0-1 1 0 0,-1 1-1 0 0,4 0 1 0 0,-5 0 94 0 0,0-1 1 0 0,0 1 0 0 0,1 0-1 0 0,-1 0 1 0 0,0-1-1 0 0,0 1 1 0 0,0 0 0 0 0,0 0-1 0 0,0 0 1 0 0,0 0-1 0 0,0 0 1 0 0,0 1 0 0 0,-1-1-1 0 0,1 0 1 0 0,0 0-1 0 0,-1 0 1 0 0,1 1 0 0 0,-1-1-1 0 0,1 0 1 0 0,-1 1-1 0 0,1-1 1 0 0,-1 0 0 0 0,0 1-1 0 0,0-1 1 0 0,0 0-1 0 0,0 4 1 0 0,0 7 247 0 0,0-5-23 0 0,0 1 1 0 0,0-1 0 0 0,0 0 0 0 0,1 0-1 0 0,0 0 1 0 0,3 8 0 0 0,-2-9-504 0 0,6 14 822 0 0,-8-20-689 0 0,0 1-1 0 0,1-1 1 0 0,-1 1-1 0 0,0-1 1 0 0,1 0-1 0 0,-1 0 1 0 0,0 1-1 0 0,0-1 1 0 0,1 0-1 0 0,-1 1 1 0 0,1-1-1 0 0,-1 0 1 0 0,0 0-1 0 0,1 0 1 0 0,-1 1-1 0 0,1-1 0 0 0,-1 0 1 0 0,0 0-1 0 0,1 0 1 0 0,-1 0-1 0 0,1 0 1 0 0,-1 0-1 0 0,1 0 1 0 0,-1 0-1 0 0,0 0 1 0 0,1 0-1 0 0,-1 0 1 0 0,1 0-1 0 0,-1 0 1 0 0,1 0-1 0 0,-1 0 1 0 0,0 0-1 0 0,1-1 1 0 0,-1 1-1 0 0,1 0 1 0 0,-1 0-1 0 0,0 0 1 0 0,1-1-1 0 0,-1 1 0 0 0,0 0 1 0 0,1-1-1 0 0,-1 1 1 0 0,1-1-1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0 601 8496 0 0,'0'0'3601'0'0,"9"2"3539"0"0,-5-1-6954 0 0,2-3-186 0 0,4-6 0 0 0,-9 6 0 0 0,-1 0 0 0 0,3-3 613 0 0,0-1-1 0 0,-1 1 1 0 0,0-1 0 0 0,0 0-1 0 0,1-6 1 0 0,0-2-481 0 0,-1-1 0 0 0,0-29 0 0 0,-2 39-132 0 0,1 4 0 0 0,0 1 0 0 0,0-1 0 0 0,-1 1 0 0 0,1-1 0 0 0,0 1 0 0 0,0 0 0 0 0,0-1 0 0 0,0 1 0 0 0,0 0 0 0 0,0 0 0 0 0,0-1 0 0 0,0 1 0 0 0,1 0 0 0 0,22-4 0 0 0,-18 4 0 0 0,0-1 0 0 0,0 0 0 0 0,-1-1 0 0 0,1 1 0 0 0,0-1 0 0 0,6-3 0 0 0,-5 1 60 0 0,-1 0 1 0 0,0 0-1 0 0,0-1 0 0 0,0 0 0 0 0,0 0 0 0 0,-1-1 1 0 0,1 1-1 0 0,-2-1 0 0 0,1 0 0 0 0,0-1 0 0 0,3-7 0 0 0,-2 3 62 0 0,-1-1 0 0 0,0 0 0 0 0,0 0 0 0 0,-1-1 0 0 0,4-23 0 0 0,-3 13 11 0 0,-2 20-109 0 0,-3 3 69 0 0,3 1-118 0 0,-1 0 22 0 0,1 0 0 0 0,-1-1-1 0 0,1 1 1 0 0,0-1-1 0 0,-1 1 1 0 0,1-1-1 0 0,0 0 1 0 0,3 0-1 0 0,-3 0 28 0 0,-1-1 0 0 0,1 1 0 0 0,0-1 0 0 0,-1 0 0 0 0,1 0 1 0 0,-1 0-1 0 0,1 0 0 0 0,-1 0 0 0 0,0 0 0 0 0,0-1 0 0 0,1 1 0 0 0,-1-1 0 0 0,0 1 0 0 0,0-1 0 0 0,0 0 0 0 0,-1 0 0 0 0,4-4 0 0 0,3-5 169 0 0,0 0 0 0 0,7-14 0 0 0,-10 16-154 0 0,9-20 100 0 0,-12 23-139 0 0,1 0 1 0 0,0 0 0 0 0,0 0 0 0 0,0 0-1 0 0,1 1 1 0 0,5-8 0 0 0,-7 12 42 0 0,2-2-22 0 0,-3 2 119 0 0,2 1-96 0 0,1 0 0 0 0,-1 1 0 0 0,1-1 0 0 0,-1 1 1 0 0,6 1-1 0 0,-9-2-45 0 0,1 0 0 0 0,0 1 0 0 0,0-1-1 0 0,-1 0 1 0 0,1 0 0 0 0,0 0 0 0 0,0 0 0 0 0,0 0 0 0 0,-1 0 0 0 0,1 0 0 0 0,0 0 0 0 0,0 0 0 0 0,0 0 0 0 0,-1 0 0 0 0,1 0 0 0 0,0-1 0 0 0,0 1-1 0 0,0 0 1 0 0,-1-1 0 0 0,1 1 0 0 0,1-1 0 0 0,13-6 1 0 0,-12 6 0 0 0,0 0 0 0 0,0-1 0 0 0,0 1 0 0 0,-1-1 0 0 0,1 0 0 0 0,0 0 0 0 0,-1 0 0 0 0,1 0 0 0 0,2-3 0 0 0,0-1-1 0 0,1 0 26 0 0,0-1 1 0 0,0 0-1 0 0,-1-1 0 0 0,9-15 1 0 0,-14 20-17 0 0,11-10 6 0 0,-11 13 54 0 0,3 3 35 0 0,12 8-22 0 0,-3-2-4127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35 10480 0 0,'0'0'1718'0'0,"6"-15"2639"0"0,-5 14-4145 0 0,0 0 0 0 0,0-1 0 0 0,0 1 0 0 0,0 0-1 0 0,0-1 1 0 0,0 1 0 0 0,0 0 0 0 0,1 0-1 0 0,-1 0 1 0 0,0 0 0 0 0,0 0 0 0 0,1 1 0 0 0,-1-1-1 0 0,1 0 1 0 0,-1 0 0 0 0,1 1 0 0 0,1-1-1 0 0,-2 1-179 0 0,0-1 0 0 0,0 1-1 0 0,0 0 1 0 0,0 0 0 0 0,1 0-1 0 0,-1 0 1 0 0,0 0 0 0 0,0 0-1 0 0,0 0 1 0 0,0 0 0 0 0,0 1-1 0 0,0-1 1 0 0,0 0 0 0 0,0 1-1 0 0,2 0 1 0 0,2 1 53 0 0,5 3 13 0 0,-9-2-104 0 0,0-2 10 0 0,13 11 529 0 0,-10-9-355 0 0,0 1 0 0 0,0-1 1 0 0,0 1-1 0 0,0 0 1 0 0,-1 0-1 0 0,1 0 1 0 0,4 8-1 0 0,2 20 1318 0 0,-9-31-1496 0 0,-1 0 0 0 0,1-1 0 0 0,0 1-1 0 0,-1 0 1 0 0,1-1 0 0 0,0 1 0 0 0,-1-1 0 0 0,1 1-1 0 0,0-1 1 0 0,0 1 0 0 0,0-1 0 0 0,-1 0-1 0 0,1 1 1 0 0,0-1 0 0 0,0 0 0 0 0,0 0 0 0 0,0 1-1 0 0,0-1 1 0 0,-1 0 0 0 0,3 0 0 0 0,20 0-161 0 0,-17 0 54 0 0,-4 0 104 0 0,-1 0 0 0 0,1 0 0 0 0,0 0 0 0 0,-1 0 0 0 0,1 0 0 0 0,-1 0 0 0 0,1 1 0 0 0,0-1 0 0 0,-1 1 0 0 0,1-1 0 0 0,-1 1 0 0 0,1 0 0 0 0,-1-1 0 0 0,1 1 0 0 0,-1 0 0 0 0,1 0-1 0 0,-1 0 1 0 0,0 0 0 0 0,0 0 0 0 0,2 2 0 0 0,8 32 297 0 0,-5-12-116 0 0,-5-22-183 0 0,0 1 1 0 0,-1-1-1 0 0,1 1 0 0 0,0-1 0 0 0,0 1 0 0 0,0-1 0 0 0,0 0 0 0 0,0 1 1 0 0,0-1-1 0 0,0 0 0 0 0,0 0 0 0 0,1 0 0 0 0,-1 0 0 0 0,0 0 0 0 0,1 0 1 0 0,1 1-1 0 0,5 3-1 0 0,-5-3 6 0 0,1-2 0 0 0,-3 0 0 0 0,9 11 0 0 0,-8-9 12 0 0,-1 0 0 0 0,1 1-1 0 0,-1 0 1 0 0,0-1 0 0 0,1 1 0 0 0,-1-1-1 0 0,0 1 1 0 0,-1 0 0 0 0,1 0 0 0 0,0 0-1 0 0,-1-1 1 0 0,0 1 0 0 0,1 0 0 0 0,-1 0-1 0 0,0 0 1 0 0,-1 0 0 0 0,0 5 0 0 0,1 5 67 0 0,-3-6-26 0 0,3-6-56 0 0,0-1 0 0 0,0 1 0 0 0,0-1 0 0 0,0 1 0 0 0,0 0-1 0 0,0-1 1 0 0,0 1 0 0 0,0-1 0 0 0,0 1 0 0 0,0-1 0 0 0,0 1 0 0 0,0 0-1 0 0,0-1 1 0 0,0 1 0 0 0,1-1 0 0 0,-1 1 0 0 0,0-1 0 0 0,0 1 0 0 0,1-1-1 0 0,-1 1 1 0 0,0-1 0 0 0,1 1 0 0 0,-1-1 0 0 0,0 1 0 0 0,1-1 0 0 0,-1 0-1 0 0,1 1 1 0 0,1 0-10 0 0,-1 0-1 0 0,0-1 0 0 0,1 0 1 0 0,-1 1-1 0 0,0-1 1 0 0,0 0-1 0 0,1 0 0 0 0,-1 1 1 0 0,1-1-1 0 0,1-1 1 0 0,-2 1-3 0 0,1 0 0 0 0,0 1 1 0 0,-1-1-1 0 0,1 0 0 0 0,0 0 1 0 0,-1 1-1 0 0,1-1 1 0 0,-1 1-1 0 0,1-1 0 0 0,-1 1 1 0 0,1 0-1 0 0,-1 0 0 0 0,1-1 1 0 0,1 3-1 0 0,0-1 16 0 0,0 1 0 0 0,0 0 0 0 0,-2-2 3 0 0,0 1 0 0 0,0 0 0 0 0,-1-1 0 0 0,1 1 0 0 0,-1 0 0 0 0,1 0 1 0 0,-1 0-1 0 0,0-1 0 0 0,1 1 0 0 0,-1 0 0 0 0,0 0 0 0 0,0 0 0 0 0,0 0 0 0 0,-1 0 0 0 0,1 2 0 0 0,-2 17 12 0 0,3-18-15 0 0,1-1-10 0 0,-2-1 12 0 0,1 0 0 0 0,-1-1 1 0 0,1 1-1 0 0,-1 0 0 0 0,1 0 1 0 0,-1 0-1 0 0,0 0 0 0 0,1 0 1 0 0,-1 0-1 0 0,0 0 0 0 0,0 0 1 0 0,1 0-1 0 0,-1 0 0 0 0,0 0 1 0 0,0 0-1 0 0,0 0 0 0 0,-1 1 0 0 0,-3 20 236 0 0,1-6-152 0 0,1 2-47 0 0,2-18-118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11024 0 0,'0'0'3764'0'0,"14"2"1039"0"0,69 51-299 0 0,-53-37-4288 0 0,0-2 0 0 0,63 20 0 0 0,-63-26-37 0 0,52 5 0 0 0,-46-8-121 0 0,-23-4 57 0 0,-1-1-1 0 0,1 0 0 0 0,-1-1 0 0 0,23-4 1 0 0,-12 2 41 0 0,4-1-30 0 0,30-8 1 0 0,-49 10-94 0 0,0 0 0 0 0,0-1 1 0 0,0 0-1 0 0,0-1 0 0 0,-1 1 0 0 0,1-1 1 0 0,-1-1-1 0 0,7-5 0 0 0,-12 8-25 0 0,0 1-1 0 0,0-1 1 0 0,-1 1-1 0 0,1 0 1 0 0,1-1-1 0 0,-1 1 0 0 0,0 0 1 0 0,0 0-1 0 0,3 0 1 0 0,-2 0 27 0 0,-1-1-1 0 0,0 1 1 0 0,1-1 0 0 0,-1 1 0 0 0,0-1-1 0 0,0 0 1 0 0,4-3 0 0 0,-6 5-36 0 0,38-34 421 0 0,-37 33-513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3.9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7370 0 0,'2'2'6373'0'0,"9"11"-3803"0"0,-10-5-1888 0 0,0 0-1 0 0,-1 0 1 0 0,1 0 0 0 0,-3 16 0 0 0,0 3-2355 0 0,2-23-1413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23 9184 0 0,'0'0'449'0'0,"12"-16"62"0"0,-12 15-405 0 0,1 1 1 0 0,-1-1 0 0 0,1 1 0 0 0,-1 0 0 0 0,0-1 0 0 0,1 1-1 0 0,-1-1 1 0 0,1 1 0 0 0,0 0 0 0 0,-1-1 0 0 0,1 1-1 0 0,-1 0 1 0 0,1 0 0 0 0,-1-1 0 0 0,1 1 0 0 0,0 0-1 0 0,-1 0 1 0 0,1 0 0 0 0,-1 0 0 0 0,2 0 0 0 0,-2 0 108 0 0,1 1 1 0 0,-1-1-1 0 0,0 0 1 0 0,0 1-1 0 0,0-1 1 0 0,1 0-1 0 0,-1 1 1 0 0,0-1-1 0 0,0 0 1 0 0,0 1-1 0 0,0-1 1 0 0,0 1-1 0 0,0-1 1 0 0,0 0 0 0 0,0 1-1 0 0,0-1 1 0 0,0 1-1 0 0,0-1 1 0 0,0 0-1 0 0,0 1 1 0 0,0-1-1 0 0,-1 1 1 0 0,-8 27 7214 0 0,-64 102-4999 0 0,64-116-2253 0 0,-17 30 275 0 0,2 0 1 0 0,-27 69-1 0 0,41-83-256 0 0,1 1-1 0 0,-6 35 0 0 0,12-54-191 0 0,2-6 6 0 0,0 0-1 0 0,0 0 1 0 0,0 0-1 0 0,1 10 1 0 0,0-15-93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4 12928 0 0,'-3'-3'9351'0'0,"4"9"-9016"0"0,1 1 0 0 0,-1-1-1 0 0,1 0 1 0 0,0 1 0 0 0,1-1 0 0 0,-1 0-1 0 0,1 0 1 0 0,6 8 0 0 0,2 6 220 0 0,16 33 187 0 0,29 69 836 0 0,-52-110-1540 0 0,8 24 192 0 0,2-2 1 0 0,1 1-1 0 0,24 38 1 0 0,-31-60-189 0 0,-5-7-55 0 0,1 0-1 0 0,0-1 0 0 0,0 0 1 0 0,0 0-1 0 0,6 5 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10 16727 0 0,'0'0'818'0'0,"-4"-3"46"0"0,3 2-720 0 0,-1 0 1 0 0,0 0-1 0 0,1 1 1 0 0,-1-1-1 0 0,0 0 1 0 0,1 1-1 0 0,-1 0 1 0 0,0-1-1 0 0,0 1 1 0 0,-3 0-1 0 0,3 0 106 0 0,0 0-1 0 0,-1 1 1 0 0,1-1-1 0 0,0 1 1 0 0,-1-1-1 0 0,1 1 1 0 0,0 0-1 0 0,0 0 1 0 0,0 0-1 0 0,-1 0 1 0 0,-2 3-1 0 0,1-1 139 0 0,0 0 0 0 0,0 1-1 0 0,0-1 1 0 0,1 1 0 0 0,0 0-1 0 0,-1 0 1 0 0,-3 8 0 0 0,5-10-349 0 0,1 0 0 0 0,1 0 0 0 0,-1 0 0 0 0,0 1 0 0 0,0-1 0 0 0,1 0 0 0 0,-1 0 0 0 0,1 0 0 0 0,0 1 0 0 0,-1-1 0 0 0,1 0 0 0 0,0 1 0 0 0,1-1 0 0 0,-1 0 0 0 0,0 0 0 0 0,1 1 0 0 0,0 3 0 0 0,1-3-36 0 0,-1 0 0 0 0,1 0 1 0 0,-1 0-1 0 0,1 0 0 0 0,0 0 1 0 0,0 0-1 0 0,0 0 0 0 0,1-1 1 0 0,-1 1-1 0 0,1-1 0 0 0,2 2 1 0 0,-2-1-24 0 0,1-1 0 0 0,-1 1 1 0 0,0-1-1 0 0,1 0 0 0 0,-1 0 1 0 0,1-1-1 0 0,0 1 1 0 0,0-1-1 0 0,0 0 0 0 0,-1 0 1 0 0,1 0-1 0 0,0 0 0 0 0,0-1 1 0 0,0 1-1 0 0,0-1 0 0 0,1 0 1 0 0,-1 0-1 0 0,0-1 0 0 0,0 1 1 0 0,4-2-1 0 0,-3 0 14 0 0,-1-1 0 0 0,1 1 0 0 0,-1-1 0 0 0,0 0 0 0 0,0 0 0 0 0,0-1 0 0 0,0 1 0 0 0,0-1 0 0 0,-1 0 0 0 0,0 0 0 0 0,0 0-1 0 0,0 0 1 0 0,0 0 0 0 0,4-9 0 0 0,-6 11-20 0 0,-1 0-1 0 0,1 0 0 0 0,0 0 0 0 0,-1 0 0 0 0,1 0 1 0 0,-1 0-1 0 0,1 0 0 0 0,-1 0 0 0 0,0 0 1 0 0,0 0-1 0 0,0 0 0 0 0,0 0 0 0 0,0 0 1 0 0,-1 0-1 0 0,1 0 0 0 0,-1 0 0 0 0,1 0 1 0 0,-1 0-1 0 0,0 0 0 0 0,1 0 0 0 0,-1 1 1 0 0,0-1-1 0 0,0 0 0 0 0,0 0 0 0 0,-1 1 1 0 0,1-1-1 0 0,0 1 0 0 0,-1-1 0 0 0,1 1 1 0 0,-1-1-1 0 0,1 1 0 0 0,-1 0 0 0 0,0 0 0 0 0,1 0 1 0 0,-1 0-1 0 0,0 0 0 0 0,0 0 0 0 0,0 0 1 0 0,-2 0-1 0 0,-2-1-48 0 0,0 1-1 0 0,0 0 1 0 0,1 0-1 0 0,-1 0 1 0 0,0 0 0 0 0,0 1-1 0 0,0 0 1 0 0,0 1 0 0 0,0-1-1 0 0,-8 3 1 0 0,6-1-831 0 0,0 0 0 0 0,1 0 0 0 0,-15 7 0 0 0,12-4-600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19711 0 0,'0'0'1143'0'0,"9"16"53"0"0,9 5-635 0 0,0-2 1 0 0,1 0-1 0 0,1-1 1 0 0,29 19-1 0 0,17 16-459 0 0,-57-44-65 0 0,0 1 0 0 0,0 0-1 0 0,-1 0 1 0 0,-1 1 0 0 0,7 13-1 0 0,-11-20-11 0 0,-1 1-1 0 0,0 1 1 0 0,0-1-1 0 0,-1 0 0 0 0,1 0 1 0 0,-1 1-1 0 0,0-1 1 0 0,-1 0-1 0 0,1 1 1 0 0,-2 8-1 0 0,1-5 29 0 0,-1 0 1 0 0,0 0-1 0 0,-1 0 0 0 0,0-1 0 0 0,-5 14 0 0 0,6-20-61 0 0,0 1-1 0 0,0 0 0 0 0,0-1 1 0 0,-1 1-1 0 0,0-1 0 0 0,1 0 1 0 0,-1 1-1 0 0,0-1 0 0 0,0 0 1 0 0,0 0-1 0 0,0 0 0 0 0,-1 0 1 0 0,1-1-1 0 0,-1 1 0 0 0,1 0 1 0 0,-1-1-1 0 0,1 0 0 0 0,-1 0 1 0 0,0 0-1 0 0,1 0 0 0 0,-1 0 1 0 0,-4 1-1 0 0,3-2-21 0 0,0 1 0 0 0,0-1 0 0 0,-1 0 0 0 0,1 0-1 0 0,0-1 1 0 0,-1 1 0 0 0,1-1 0 0 0,0 0 0 0 0,0 0 0 0 0,0 0 0 0 0,0 0 0 0 0,0-1 0 0 0,0 0 0 0 0,-6-3 0 0 0,4 1-13 0 0,1 0 1 0 0,-1-1-1 0 0,0 0 1 0 0,1 0-1 0 0,0 0 1 0 0,0 0-1 0 0,1-1 1 0 0,0 0-1 0 0,0 0 1 0 0,0 0 0 0 0,0 0-1 0 0,1-1 1 0 0,0 0-1 0 0,1 1 1 0 0,-1-1-1 0 0,1 0 1 0 0,0 0-1 0 0,1 0 1 0 0,0 0-1 0 0,0-1 1 0 0,1 1 0 0 0,0-7-1 0 0,0 3-22 0 0,1 1 0 0 0,0-1 0 0 0,1 1 0 0 0,0-1 0 0 0,1 1 0 0 0,0 0 0 0 0,0 0 0 0 0,1 0 0 0 0,0 1 0 0 0,1-1 0 0 0,0 1 0 0 0,1 0 0 0 0,0 1 0 0 0,12-15 0 0 0,-1 6 137 0 0,0 0 0 0 0,1 1 1 0 0,1 1-1 0 0,1 0 0 0 0,0 2 1 0 0,1 0-1 0 0,22-9 0 0 0,-39 20 61 0 0,1 0 0 0 0,-1 1 0 0 0,0 0 0 0 0,1 0 0 0 0,-1 1 0 0 0,7-1 0 0 0,-10 1-90 0 0,0 0 0 0 0,0 1 1 0 0,-1-1-1 0 0,1 0 0 0 0,0 1 1 0 0,-1-1-1 0 0,1 1 0 0 0,0-1 0 0 0,-1 1 1 0 0,1 0-1 0 0,-1-1 0 0 0,1 1 0 0 0,0-1 1 0 0,-1 1-1 0 0,0 0 0 0 0,1 0 0 0 0,-1-1 1 0 0,1 2-1 0 0,6 13 466 0 0,-7-11-484 0 0,1 0 0 0 0,0-1-1 0 0,1 1 1 0 0,-1-1 0 0 0,0 0 0 0 0,1 1 0 0 0,0-1 0 0 0,0 0 0 0 0,0 0 0 0 0,0 0 0 0 0,3 3 0 0 0,-3-4-229 0 0,-1-1 0 0 0,1 0-1 0 0,0 1 1 0 0,-1-1 0 0 0,1 0-1 0 0,0 0 1 0 0,0 0-1 0 0,-1-1 1 0 0,5 2 0 0 0,-4-1-326 0 0,0-1 1 0 0,0 0 0 0 0,0 1 0 0 0,0-1 0 0 0,0 0-1 0 0,0 0 1 0 0,0 0 0 0 0,0-1 0 0 0,0 1 0 0 0,4-2-1 0 0,11-4-1759 0 0,-4 0-13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6 18975 0 0,'-15'8'1906'0'0,"13"-8"-1835"0"0,1 1 1 0 0,-1 0-1 0 0,0 0 1 0 0,1 0-1 0 0,-1 0 1 0 0,0 0 0 0 0,1 0-1 0 0,0 0 1 0 0,-1 0-1 0 0,1 1 1 0 0,0-1-1 0 0,-1 0 1 0 0,1 1-1 0 0,0-1 1 0 0,0 1 0 0 0,0 0-1 0 0,1-1 1 0 0,-1 1-1 0 0,0 0 1 0 0,0-1-1 0 0,1 1 1 0 0,-1 0-1 0 0,1 0 1 0 0,0 0 0 0 0,-1 0-1 0 0,1-1 1 0 0,0 1-1 0 0,0 0 1 0 0,0 0-1 0 0,1 3 1 0 0,-1-2 22 0 0,1-1-1 0 0,0 1 1 0 0,-1-1 0 0 0,1 0-1 0 0,0 1 1 0 0,0-1 0 0 0,0 1-1 0 0,1-1 1 0 0,-1 0-1 0 0,1 0 1 0 0,-1 0 0 0 0,1 0-1 0 0,-1 0 1 0 0,1 0 0 0 0,0 0-1 0 0,0-1 1 0 0,0 1 0 0 0,0-1-1 0 0,1 1 1 0 0,-1-1 0 0 0,5 2-1 0 0,-3-1-178 0 0,1-1 0 0 0,0 0 0 0 0,-1 0 0 0 0,1 0 0 0 0,0-1-1 0 0,0 0 1 0 0,0 0 0 0 0,0 0 0 0 0,0 0 0 0 0,0-1 0 0 0,-1 0 0 0 0,1 0 0 0 0,0 0-1 0 0,6-3 1 0 0,-8 3 10 0 0,0-1-1 0 0,1 1 1 0 0,-1-1-1 0 0,0 0 1 0 0,0 0-1 0 0,0 0 0 0 0,0 0 1 0 0,0 0-1 0 0,-1-1 1 0 0,1 1-1 0 0,-1-1 1 0 0,1 0-1 0 0,-1 0 1 0 0,0 0-1 0 0,0 0 0 0 0,0 0 1 0 0,-1 0-1 0 0,1 0 1 0 0,1-7-1 0 0,-2 8-15 0 0,-1 1-1 0 0,0-1 0 0 0,0 1 1 0 0,0 0-1 0 0,-1-1 0 0 0,1 1 1 0 0,0-1-1 0 0,0 1 0 0 0,-1-1 1 0 0,1 1-1 0 0,-1 0 0 0 0,1-1 0 0 0,-1 1 1 0 0,0 0-1 0 0,0 0 0 0 0,1-1 1 0 0,-1 1-1 0 0,0 0 0 0 0,-1-1 1 0 0,0 0 54 0 0,1 1 1 0 0,-1-1-1 0 0,1 1 1 0 0,-1-1-1 0 0,1 1 0 0 0,-1 0 1 0 0,0 0-1 0 0,0 0 1 0 0,0 0-1 0 0,0 0 1 0 0,1 0-1 0 0,-1 0 1 0 0,-3 0-1 0 0,0 1 110 0 0,0 0 1 0 0,1 0-1 0 0,-1 0 0 0 0,0 0 0 0 0,0 1 1 0 0,1 0-1 0 0,-1 0 0 0 0,1 0 1 0 0,-1 1-1 0 0,1-1 0 0 0,-1 1 0 0 0,1 0 1 0 0,0 0-1 0 0,0 1 0 0 0,0-1 0 0 0,0 1 1 0 0,0 0-1 0 0,1 0 0 0 0,-1 0 1 0 0,1 1-1 0 0,0-1 0 0 0,-5 7 0 0 0,8-9-61 0 0,-1 0-1 0 0,0 0 0 0 0,0 0 1 0 0,1 1-1 0 0,-1-1 0 0 0,0 0 1 0 0,1 1-1 0 0,-1-1 1 0 0,1 0-1 0 0,0 1 0 0 0,-1-1 1 0 0,1 0-1 0 0,0 1 0 0 0,0-1 1 0 0,0 1-1 0 0,0-1 0 0 0,0 0 1 0 0,0 1-1 0 0,0-1 0 0 0,1 1 1 0 0,-1-1-1 0 0,0 0 1 0 0,1 1-1 0 0,-1-1 0 0 0,1 0 1 0 0,0 0-1 0 0,-1 1 0 0 0,1-1 1 0 0,0 0-1 0 0,1 2 0 0 0,0-1-21 0 0,0 0-1 0 0,0 0 1 0 0,0 0-1 0 0,0 0 1 0 0,1 0-1 0 0,-1-1 1 0 0,0 1-1 0 0,1-1 1 0 0,-1 0-1 0 0,1 0 1 0 0,-1 0-1 0 0,1 0 1 0 0,-1 0-1 0 0,5 1 1 0 0,1-1 33 0 0,1 0 0 0 0,-1 0 0 0 0,12 0 0 0 0,-14-1-78 0 0,0 0 1 0 0,1-1-1 0 0,-1 0 1 0 0,1 0-1 0 0,-1 0 1 0 0,0-1-1 0 0,0 0 0 0 0,10-5 1 0 0,-9 3-16 0 0,1 0 1 0 0,0-1-1 0 0,-1-1 0 0 0,0 1 1 0 0,0-1-1 0 0,10-12 0 0 0,-7 10 1261 0 0,-10 10-1074 0 0,1 0 0 0 0,0 0 1 0 0,0 0-1 0 0,0 0 0 0 0,0 0 0 0 0,0-1 0 0 0,2 4 1 0 0,2 3 295 0 0,-4-6-389 0 0,1 0 0 0 0,0 1 0 0 0,-1-1 0 0 0,1 0 0 0 0,0 0 0 0 0,0-1 0 0 0,0 1 0 0 0,0 0 0 0 0,0 0 0 0 0,0-1 0 0 0,1 0 0 0 0,-1 1 0 0 0,0-1 0 0 0,1 0 0 0 0,-1 0 0 0 0,1 0 0 0 0,0 0 0 0 0,-1-1 0 0 0,5 1 0 0 0,-1 0 26 0 0,1 0 0 0 0,-1-1 0 0 0,1 0 0 0 0,0 0 0 0 0,-1 0 0 0 0,12-3 0 0 0,-3 0-59 0 0,-11 2-5 0 0,0 1 0 0 0,1-1 1 0 0,-1 0-1 0 0,1 0 0 0 0,-1-1 0 0 0,0 1 0 0 0,0-1 0 0 0,0 0 0 0 0,0 0 0 0 0,0 0 0 0 0,0-1 0 0 0,-1 1 0 0 0,7-6 0 0 0,-7 4-91 0 0,0 1-50 0 0,-1 0-1 0 0,1 0 1 0 0,0-1-1 0 0,-1 1 1 0 0,0-1-1 0 0,3-7 1 0 0,-3 8 22 0 0,-1 1 90 0 0,0 1 1 0 0,-1-1-1 0 0,1 1 1 0 0,0-1-1 0 0,-1 0 1 0 0,0 1-1 0 0,1-1 1 0 0,-1 0-1 0 0,0 0 1 0 0,0 1-1 0 0,1-1 1 0 0,-1 0-1 0 0,-1 0 1 0 0,1 1-1 0 0,0-1 0 0 0,-1-2 1 0 0,-2 1 31 0 0,1 1-26 0 0,1 1-154 0 0,8 4-903 0 0,2 4 1665 0 0,0 0 1 0 0,-1 1 0 0 0,0-1-1 0 0,0 1 1 0 0,-1 1 0 0 0,0 0-1 0 0,11 18 1 0 0,-16-24-522 0 0,1 0 0 0 0,0-1 0 0 0,0 1 0 0 0,0 0 0 0 0,0-1 1 0 0,0 1-1 0 0,1-1 0 0 0,-1 0 0 0 0,1 0 0 0 0,-1-1 0 0 0,1 1 0 0 0,0-1 0 0 0,0 0 1 0 0,0 0-1 0 0,0 0 0 0 0,0 0 0 0 0,-1 0 0 0 0,2-1 0 0 0,3 0 0 0 0,-2 0-478 0 0,0 0-1 0 0,1 0 1 0 0,-1 0-1 0 0,0-1 1 0 0,0 0-1 0 0,0-1 1 0 0,0 1-1 0 0,0-1 1 0 0,0 0-1 0 0,0-1 1 0 0,8-4-1 0 0,-3 0-1002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23815 0 0,'0'0'2608'0'0,"6"-3"-2808"0"0,0 1-24 0 0,-3-1-24 0 0,0 0-8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18959 0 0,'0'0'1104'0'0,"-3"16"-66"0"0,2-7-77 0 0,0 0 1 0 0,1 0 0 0 0,1 15 0 0 0,-1 15 351 0 0,-3 164 1125 0 0,4-122-1298 0 0,1 17-636 0 0,0-80-424 0 0,0 1 0 0 0,1-1 0 0 0,6 22 0 0 0,-7-36-218 0 0,-1 0-1 0 0,0-1 1 0 0,1 1-1 0 0,-1-1 1 0 0,1 1-1 0 0,0-1 1 0 0,0 0-1 0 0,1 1 0 0 0,-1-1 1 0 0,1 0-1 0 0,-1-1 1 0 0,7 6-1 0 0,-8-7 47 0 0,1 0-1 0 0,0 0 0 0 0,0 0 0 0 0,0-1 0 0 0,0 1 0 0 0,-1 0 0 0 0,1-1 0 0 0,0 1 0 0 0,0-1 0 0 0,0 0 0 0 0,0 0 1 0 0,0 0-1 0 0,0 0 0 0 0,0 0 0 0 0,0 0 0 0 0,0 0 0 0 0,0-1 0 0 0,0 1 0 0 0,0-1 0 0 0,0 1 0 0 0,0-1 0 0 0,-1 0 0 0 0,1 0 1 0 0,0 1-1 0 0,0-1 0 0 0,2-3 0 0 0,14-13-7893 0 0,-17 17 7525 0 0,8-11-7278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22319 0 0,'-14'5'1692'0'0,"13"-5"-974"0"0,13 6-1256 0 0,29 6-3580 0 0,-27-9 3002 0 0,5 1-770 0 0</inkml:trace>
  <inkml:trace contextRef="#ctx0" brushRef="#br0" timeOffset="1">286 81 21191 0 0,'-4'1'256'0'0,"0"0"0"0"0,0 1 0 0 0,0-1-1 0 0,0 1 1 0 0,0-1 0 0 0,1 1 0 0 0,-1 0-1 0 0,1 1 1 0 0,-1-1 0 0 0,1 1 0 0 0,0-1-1 0 0,0 1 1 0 0,0 0 0 0 0,0 0 0 0 0,1 1-1 0 0,-5 5 1 0 0,6-7-138 0 0,0 0-1 0 0,0 0 1 0 0,0 0 0 0 0,0 0-1 0 0,1 0 1 0 0,-1 0-1 0 0,1 0 1 0 0,-1 0 0 0 0,1 0-1 0 0,0 0 1 0 0,0 0-1 0 0,0 1 1 0 0,0-1 0 0 0,0 0-1 0 0,0 0 1 0 0,1 0-1 0 0,-1 0 1 0 0,1 0 0 0 0,-1 0-1 0 0,1 0 1 0 0,0 0-1 0 0,0 0 1 0 0,0 0 0 0 0,0 0-1 0 0,0 0 1 0 0,0-1-1 0 0,1 1 1 0 0,-1 0 0 0 0,0-1-1 0 0,1 1 1 0 0,0-1-1 0 0,-1 1 1 0 0,1-1-1 0 0,2 1 1 0 0,2 3-118 0 0,0-1 0 0 0,1 0 0 0 0,0 0 0 0 0,0-1 0 0 0,0 0 0 0 0,0 0 0 0 0,0-1 0 0 0,1 0 0 0 0,-1 0 0 0 0,1-1 0 0 0,-1 0 0 0 0,1 0 0 0 0,0-1 0 0 0,-1 0 0 0 0,14-1 0 0 0,-18 0-59 0 0,0 0-1 0 0,0 0 0 0 0,0 0 1 0 0,-1 0-1 0 0,1 0 1 0 0,0 0-1 0 0,0-1 1 0 0,-1 0-1 0 0,1 1 1 0 0,-1-1-1 0 0,1 0 0 0 0,-1 0 1 0 0,0 0-1 0 0,0-1 1 0 0,0 1-1 0 0,0 0 1 0 0,3-6-1 0 0,-4 7 13 0 0,0-1-1 0 0,0 0 1 0 0,0 0-1 0 0,-1 0 1 0 0,1 0 0 0 0,0 1-1 0 0,-1-1 1 0 0,1 0-1 0 0,-1 0 1 0 0,0 0-1 0 0,0 0 1 0 0,0 0 0 0 0,0 0-1 0 0,0 0 1 0 0,0 0-1 0 0,0 0 1 0 0,0 0-1 0 0,-1 0 1 0 0,1 0 0 0 0,-1 0-1 0 0,0 0 1 0 0,1 0-1 0 0,-1 0 1 0 0,0 0-1 0 0,0 1 1 0 0,0-1 0 0 0,-2-2-1 0 0,0 1-167 0 0,1 1 1 0 0,-1-1-1 0 0,1 1 0 0 0,-1 0 0 0 0,0 0 1 0 0,0 0-1 0 0,0 1 0 0 0,0-1 0 0 0,0 1 1 0 0,0-1-1 0 0,-6 0 0 0 0,-11-2-7000 0 0,5 3-304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19351 0 0,'0'0'1474'0'0,"12"2"-828"0"0,-10 1-243 0 0,1 0 0 0 0,-1-1-1 0 0,1 1 1 0 0,-1 0 0 0 0,0 0-1 0 0,0 0 1 0 0,0 1 0 0 0,-1-1-1 0 0,1 0 1 0 0,-1 1 0 0 0,1-1-1 0 0,-1 1 1 0 0,0-1-1 0 0,0 6 1 0 0,2 5 138 0 0,1 0 0 0 0,0-1 0 0 0,11 25 0 0 0,10-43-490 0 0,-21 4-53 0 0,0-1 0 0 0,0 1 0 0 0,0-1 1 0 0,-1 0-1 0 0,1 0 0 0 0,0 0 0 0 0,-1-1 0 0 0,6-4 1 0 0,-6 4 1 0 0,1 0 0 0 0,-1 1 0 0 0,1-1 0 0 0,0 1 0 0 0,-1 0 0 0 0,1 0 1 0 0,0 0-1 0 0,0 0 0 0 0,0 1 0 0 0,6-2 0 0 0,-7 3-2 0 0,0-1-1 0 0,0 1 1 0 0,0 0-1 0 0,0 0 1 0 0,0 0-1 0 0,0 0 1 0 0,-1 1-1 0 0,1-1 1 0 0,0 1-1 0 0,0-1 1 0 0,0 1 0 0 0,4 2-1 0 0,-5-2 2 0 0,-1 0-1 0 0,0 0 1 0 0,0 0 0 0 0,1 1-1 0 0,-1-1 1 0 0,0 0 0 0 0,0 0-1 0 0,0 1 1 0 0,0-1 0 0 0,0 1-1 0 0,-1-1 1 0 0,1 1 0 0 0,0-1-1 0 0,-1 1 1 0 0,1-1 0 0 0,-1 1-1 0 0,1 0 1 0 0,-1-1 0 0 0,0 1-1 0 0,0 0 1 0 0,0-1 0 0 0,0 1-1 0 0,0 2 1 0 0,0 17-1147 0 0,0-15 488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21047 0 0,'0'0'2114'0'0,"1"1"-2039"0"0,0 0 1 0 0,0 0 0 0 0,1 0 0 0 0,-1-1 0 0 0,0 1 0 0 0,1 0 0 0 0,-1-1 0 0 0,0 1-1 0 0,2 0 1 0 0,2-3 55 0 0,0 0 1 0 0,0 0-1 0 0,0-1 0 0 0,0 1 0 0 0,-1-1 0 0 0,1 0 0 0 0,-1 0 1 0 0,0 0-1 0 0,0-1 0 0 0,0 0 0 0 0,4-5 0 0 0,0 0 40 0 0,0-2-1 0 0,0 1 1 0 0,9-18-1 0 0,-12 18-121 0 0,0 1 1 0 0,-1-1-1 0 0,0-1 0 0 0,0 1 0 0 0,-1 0 1 0 0,0-1-1 0 0,-1 0 0 0 0,0 0 0 0 0,-1 1 0 0 0,0-1 1 0 0,-1 0-1 0 0,-2-22 0 0 0,2 31-25 0 0,0 0-1 0 0,-1 1 1 0 0,1-1-1 0 0,-1 0 0 0 0,1 0 1 0 0,-1 0-1 0 0,0 1 1 0 0,0-1-1 0 0,1 0 1 0 0,-1 1-1 0 0,0-1 0 0 0,-1 1 1 0 0,1-1-1 0 0,0 1 1 0 0,0-1-1 0 0,-1 1 1 0 0,1 0-1 0 0,-1 0 1 0 0,-1-2-1 0 0,2 3-7 0 0,0 0 0 0 0,0-1 0 0 0,0 1 0 0 0,-1 0 1 0 0,1-1-1 0 0,0 1 0 0 0,0 0 0 0 0,0 0 0 0 0,-1 0 0 0 0,1 0 0 0 0,0 0 0 0 0,0 1 0 0 0,-1-1 1 0 0,1 0-1 0 0,0 0 0 0 0,0 1 0 0 0,0-1 0 0 0,0 1 0 0 0,-1-1 0 0 0,1 1 0 0 0,0-1 0 0 0,0 1 0 0 0,0 0 1 0 0,0-1-1 0 0,0 1 0 0 0,0 0 0 0 0,1 0 0 0 0,-2 1 0 0 0,-4 4-3 0 0,1 1-1 0 0,1-1 1 0 0,-1 1 0 0 0,1 0-1 0 0,0 0 1 0 0,0 0 0 0 0,1 1-1 0 0,0-1 1 0 0,1 1 0 0 0,-3 9-1 0 0,0 8-17 0 0,-4 47-1 0 0,8-56 39 0 0,1 0 0 0 0,0-1 0 0 0,1 1 0 0 0,1-1 0 0 0,1 1 1 0 0,0-1-1 0 0,1 0 0 0 0,0 0 0 0 0,10 21 0 0 0,-11-29-18 0 0,1-1 0 0 0,0 0 1 0 0,0 0-1 0 0,0 0 0 0 0,1 0 1 0 0,6 5-1 0 0,-8-8-14 0 0,0 0 0 0 0,0 0 0 0 0,1-1-1 0 0,-1 1 1 0 0,1-1 0 0 0,-1 0 0 0 0,1 0 0 0 0,0 0 0 0 0,0 0-1 0 0,0-1 1 0 0,7 3 0 0 0,-7-4-5 0 0,0 0-1 0 0,1 0 1 0 0,-1 0 0 0 0,0 0-1 0 0,0-1 1 0 0,0 0-1 0 0,0 0 1 0 0,0 0 0 0 0,0 0-1 0 0,0 0 1 0 0,0-1-1 0 0,0 0 1 0 0,0 0 0 0 0,-1 0-1 0 0,1 0 1 0 0,-1 0-1 0 0,1-1 1 0 0,-1 0 0 0 0,4-4-1 0 0,6-1 3 0 0,-11 7 3 0 0,0 0 0 0 0,0 0 0 0 0,-1 0 0 0 0,1-1 0 0 0,0 1 0 0 0,0 0-1 0 0,0-1 1 0 0,-1 0 0 0 0,1 1 0 0 0,-1-1 0 0 0,1 0 0 0 0,-1 0 0 0 0,2-3 0 0 0,4 23 396 0 0,-6-14-373 0 0,0 0-1 0 0,0 0 1 0 0,1 0 0 0 0,-1 0-1 0 0,1-1 1 0 0,0 1-1 0 0,0-1 1 0 0,0 1 0 0 0,0-1-1 0 0,1 0 1 0 0,-1 1-1 0 0,1-1 1 0 0,0-1 0 0 0,0 1-1 0 0,0 0 1 0 0,4 2-1 0 0,-2-2-18 0 0,1 1 0 0 0,0-1-1 0 0,0-1 1 0 0,1 1 0 0 0,-1-1-1 0 0,1 0 1 0 0,-1 0 0 0 0,1-1-1 0 0,7 1 1 0 0,-9-1-9 0 0,1-1 0 0 0,0 0-1 0 0,-1 0 1 0 0,1-1 0 0 0,0 1 0 0 0,-1-1-1 0 0,1 0 1 0 0,-1-1 0 0 0,0 0 0 0 0,1 1-1 0 0,-1-2 1 0 0,0 1 0 0 0,0-1 0 0 0,0 1-1 0 0,0-1 1 0 0,8-7 0 0 0,-10 7 5 0 0,0 0 0 0 0,0 0 0 0 0,-1 0 0 0 0,1 0 0 0 0,-1 0 0 0 0,1-1 0 0 0,-1 1 0 0 0,0-1 0 0 0,0 0 0 0 0,0 0 0 0 0,-1 1 0 0 0,0-1 0 0 0,1 0 0 0 0,-1 0 0 0 0,-1-1 0 0 0,1 1 0 0 0,-1 0 0 0 0,1 0 0 0 0,-1 0 0 0 0,0 0 0 0 0,0 0 0 0 0,-1-1 0 0 0,0-3 0 0 0,-1 2-8 0 0,1 0 1 0 0,-1 0-1 0 0,0 1 0 0 0,0-1 0 0 0,-1 1 1 0 0,0-1-1 0 0,1 1 0 0 0,-2 0 1 0 0,1 0-1 0 0,-1 0 0 0 0,0 1 0 0 0,0-1 1 0 0,0 1-1 0 0,0 0 0 0 0,-1 0 1 0 0,1 0-1 0 0,-1 1 0 0 0,0 0 0 0 0,-1 0 1 0 0,1 0-1 0 0,0 0 0 0 0,-1 1 0 0 0,-11-4 1 0 0,-2 2-366 0 0,9 2 352 0 0,1 0 0 0 0,0 0 1 0 0,-1 1-1 0 0,-18 0 0 0 0,25 1-277 0 0,1 0-1 0 0,-1 1 0 0 0,0-1 1 0 0,0 1-1 0 0,0 0 1 0 0,1 0-1 0 0,-1 0 0 0 0,0 0 1 0 0,1 0-1 0 0,-1 0 0 0 0,1 1 1 0 0,0 0-1 0 0,-1-1 0 0 0,1 1 1 0 0,0 0-1 0 0,0 0 1 0 0,0 0-1 0 0,0 0 0 0 0,0 0 1 0 0,1 1-1 0 0,-3 2 0 0 0,2 3-5304 0 0,1 0-1431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4.8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67 11835 0 0,'17'-19'3130'0'0,"-8"13"-3083"0"0,0 0 1 0 0,1 1 0 0 0,-1 0 0 0 0,1 0 0 0 0,0 1 0 0 0,0 1 0 0 0,0-1 0 0 0,1 2 0 0 0,-1-1 0 0 0,1 1 0 0 0,-1 1-1 0 0,23 0 1 0 0,-19 5-4905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43 20127 0 0,'0'0'463'0'0,"-18"-2"1264"0"0,14 2-1514 0 0,-1 0 1 0 0,1 0-1 0 0,0 1 0 0 0,-1-1 1 0 0,1 1-1 0 0,0 0 1 0 0,0 1-1 0 0,0-1 1 0 0,0 1-1 0 0,0-1 0 0 0,0 1 1 0 0,1 1-1 0 0,-1-1 1 0 0,-4 4-1 0 0,6-5-77 0 0,0 2-1 0 0,0-1 1 0 0,0 0-1 0 0,0 0 1 0 0,1 1-1 0 0,-1-1 1 0 0,1 1-1 0 0,-1-1 1 0 0,1 1-1 0 0,0-1 1 0 0,0 1-1 0 0,0 0 1 0 0,0 0-1 0 0,1 0 1 0 0,-1-1-1 0 0,1 1 1 0 0,0 0-1 0 0,-1 0 1 0 0,1 0-1 0 0,1 0 1 0 0,-1 5-1 0 0,1-5-121 0 0,0 1-1 0 0,-1-1 1 0 0,1 1 0 0 0,1-1-1 0 0,-1 0 1 0 0,0 1-1 0 0,1-1 1 0 0,-1 0 0 0 0,1 0-1 0 0,0 0 1 0 0,0 0 0 0 0,0 0-1 0 0,1 0 1 0 0,-1-1-1 0 0,1 1 1 0 0,-1-1 0 0 0,1 0-1 0 0,0 1 1 0 0,0-1-1 0 0,0-1 1 0 0,0 1 0 0 0,0 0-1 0 0,1-1 1 0 0,4 2 0 0 0,1 0-44 0 0,1-1 0 0 0,0 0 1 0 0,0 0-1 0 0,0-1 1 0 0,0 0-1 0 0,0-1 1 0 0,16-2-1 0 0,-21 2 35 0 0,0-1 0 0 0,0 0 0 0 0,1 0 0 0 0,-1 0-1 0 0,0 0 1 0 0,-1-1 0 0 0,1 0 0 0 0,0 0 0 0 0,0 0 0 0 0,-1-1 0 0 0,1 0-1 0 0,-1 0 1 0 0,0 0 0 0 0,0 0 0 0 0,0 0 0 0 0,0-1 0 0 0,-1 0-1 0 0,1 0 1 0 0,-1 0 0 0 0,0 0 0 0 0,0 0 0 0 0,0-1 0 0 0,-1 1 0 0 0,1-1-1 0 0,-1 0 1 0 0,-1 0 0 0 0,1 0 0 0 0,0 0 0 0 0,-1 0 0 0 0,0 0 0 0 0,-1 0-1 0 0,1 0 1 0 0,-1 0 0 0 0,0-1 0 0 0,-1-9 0 0 0,1 12-18 0 0,-1 0 0 0 0,0 0 1 0 0,0 1-1 0 0,0-1 0 0 0,0 0 0 0 0,0 0 1 0 0,-1 1-1 0 0,0-1 0 0 0,1 0 0 0 0,-1 1 0 0 0,0 0 1 0 0,0-1-1 0 0,0 1 0 0 0,0 0 0 0 0,-1 0 1 0 0,1 0-1 0 0,0 0 0 0 0,-1 1 0 0 0,0-1 1 0 0,1 1-1 0 0,-1-1 0 0 0,0 1 0 0 0,-3-1 1 0 0,-1-1-189 0 0,0 1 1 0 0,-1 0 0 0 0,1 0 0 0 0,-1 1 0 0 0,1 0-1 0 0,-1 0 1 0 0,0 1 0 0 0,-8 0 0 0 0,-13 7-799 0 0,21-4-188 0 0,0 0 1 0 0,0 1-1 0 0,1 0 1 0 0,-1 0-1 0 0,1 1 0 0 0,-9 7 1 0 0,3 2-1371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19079 0 0,'0'0'1112'0'0,"6"13"-896"0"0,3 7 1296 0 0,0 1-1 0 0,-1-1 1 0 0,-1 1-1 0 0,4 22 0 0 0,-4-6-1014 0 0,-2 0 0 0 0,1 49 0 0 0,-7-64 595 0 0,0-14-3845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 20471 0 0,'0'0'1562'0'0,"0"-17"-876"0"0,1 14-562 0 0,0 0 0 0 0,0 0 0 0 0,0 0 0 0 0,0 0-1 0 0,1 0 1 0 0,0 1 0 0 0,-1-1 0 0 0,1 0 0 0 0,0 1 0 0 0,0-1-1 0 0,0 1 1 0 0,1 0 0 0 0,-1-1 0 0 0,5-2 0 0 0,5-3 115 0 0,0 1 1 0 0,16-8 0 0 0,-17 10-113 0 0,21-14 0 0 0,-26 15-108 0 0,-1 0-1 0 0,1 1 1 0 0,0 0 0 0 0,0 0-1 0 0,0 0 1 0 0,1 1 0 0 0,-1 0-1 0 0,0 0 1 0 0,1 1 0 0 0,0 0-1 0 0,-1 0 1 0 0,1 0 0 0 0,12 1-1 0 0,-11 0 128 0 0,0 0 0 0 0,0 1 0 0 0,0-1-1 0 0,0 2 1 0 0,9 1 0 0 0,-15-2-118 0 0,0 0 1 0 0,0 0-1 0 0,0 0 0 0 0,0 0 0 0 0,0 0 0 0 0,0 0 1 0 0,0 1-1 0 0,0-1 0 0 0,0 1 0 0 0,-1-1 1 0 0,1 1-1 0 0,-1-1 0 0 0,1 1 0 0 0,-1 0 0 0 0,1 0 1 0 0,-1 0-1 0 0,0 0 0 0 0,0 0 0 0 0,0 0 1 0 0,0 0-1 0 0,-1 0 0 0 0,2 4 0 0 0,-1-1 52 0 0,0 0-1 0 0,0 0 1 0 0,0 0-1 0 0,-1 0 1 0 0,1 0-1 0 0,-1 0 1 0 0,0 0-1 0 0,-1 0 1 0 0,1 0-1 0 0,-1 0 1 0 0,0 0-1 0 0,-1 0 1 0 0,1 0-1 0 0,-1 0 1 0 0,0-1-1 0 0,0 1 1 0 0,0-1-1 0 0,-1 1 1 0 0,1-1-1 0 0,-1 0 1 0 0,0 0-1 0 0,0 0 1 0 0,-1 0-1 0 0,1 0 1 0 0,-1-1-1 0 0,0 0 1 0 0,0 1-1 0 0,0-2 1 0 0,0 1-1 0 0,-1 0 1 0 0,-5 2-1 0 0,5-2-93 0 0,0-1 0 0 0,0 0 0 0 0,0-1 0 0 0,0 1 0 0 0,0-1 0 0 0,0 0 0 0 0,-1 0 0 0 0,1 0 0 0 0,0-1 0 0 0,-1 1 0 0 0,1-1 0 0 0,0-1 0 0 0,0 1 0 0 0,-1-1 0 0 0,1 0-1 0 0,-8-2 1 0 0,-15-10-1428 0 0,26 12 1002 0 0,1 0 0 0 0,-1 0 0 0 0,1 0 0 0 0,-1 0 0 0 0,1-1 0 0 0,0 1 0 0 0,-1 0 0 0 0,1-1 0 0 0,0 1 0 0 0,0 0 0 0 0,0-1 0 0 0,0 0 0 0 0,0 1 0 0 0,0-3 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13 18151 0 0,'0'0'532'0'0,"0"0"-4"0"0,0-5 2420 0 0,-19 0 2272 0 0,14 4-4989 0 0,-1 1-1 0 0,1-1 1 0 0,-1 1 0 0 0,1 0-1 0 0,-1 0 1 0 0,1 1-1 0 0,-1 0 1 0 0,1 0-1 0 0,-1 0 1 0 0,1 1 0 0 0,0-1-1 0 0,-1 1 1 0 0,1 1-1 0 0,0-1 1 0 0,0 1 0 0 0,1 0-1 0 0,-8 5 1 0 0,2 0-200 0 0,9-7-66 0 0,-1 0 0 0 0,1 0 0 0 0,0 1-1 0 0,-1-1 1 0 0,1 0 0 0 0,0 1 0 0 0,0-1 0 0 0,0 1 0 0 0,-1-1-1 0 0,2 1 1 0 0,-3 2 0 0 0,2 0 15 0 0,-1 0 0 0 0,1-1 1 0 0,0 1-1 0 0,0 0 0 0 0,0 0 0 0 0,1 0 0 0 0,-1 0 1 0 0,1 4-1 0 0,0-6 9 0 0,0 0 0 0 0,0 0 0 0 0,1 0 0 0 0,-1 0 0 0 0,1 0 0 0 0,-1-1 0 0 0,1 1 0 0 0,0 0-1 0 0,-1 0 1 0 0,1 0 0 0 0,0-1 0 0 0,0 1 0 0 0,1 0 0 0 0,-1-1 0 0 0,0 1 0 0 0,0-1 0 0 0,1 0 0 0 0,2 3 0 0 0,6 3-132 0 0,0-1 0 0 0,0 0 1 0 0,1 0-1 0 0,0-1 0 0 0,0 0 0 0 0,12 3 0 0 0,17 8 143 0 0,-36-14 0 0 0,0 0 0 0 0,0 0 0 0 0,-1 0 0 0 0,1 1 0 0 0,-1-1 0 0 0,0 1 0 0 0,1 0 0 0 0,1 4 0 0 0,5 3 6 0 0,-9-8 1 0 0,1 0-1 0 0,0 0 1 0 0,0 0 0 0 0,-1 0 0 0 0,1 1 0 0 0,-1-1-1 0 0,2 4 1 0 0,-3-5 0 0 0,0 0 0 0 0,0 1 0 0 0,1-1-1 0 0,-1 1 1 0 0,0-1 0 0 0,0 0 0 0 0,0 1 0 0 0,-1-1-1 0 0,1 1 1 0 0,0-1 0 0 0,0 0 0 0 0,-1 1 0 0 0,1-1-1 0 0,-1 0 1 0 0,1 1 0 0 0,-1-1 0 0 0,0 0 0 0 0,-1 2-1 0 0,1 0 90 0 0,-1-1-1 0 0,0 1 1 0 0,-1-1-1 0 0,1 1 1 0 0,0-1-1 0 0,-1 0 1 0 0,1 0-1 0 0,-1 0 1 0 0,0 0-1 0 0,1-1 1 0 0,-1 1-1 0 0,0-1 1 0 0,0 1-1 0 0,0-1 1 0 0,0 0-1 0 0,-5 1 1 0 0,-6 1-20 0 0,1-1 0 0 0,-24 0 0 0 0,15 0 194 0 0,2-1-112 0 0,-1-1 1 0 0,0 0 0 0 0,-38-7-1 0 0,51 3-449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29 599 8864 0 0,'0'0'2176'0'0,"13"0"554"0"0,-10 0-2600 0 0,-2 1 231 0 0,0-1 0 0 0,1 0 0 0 0,-1 0 0 0 0,0 0 0 0 0,0 0 0 0 0,0 0 0 0 0,0-1 0 0 0,0 1 1 0 0,0 0-1 0 0,0 0 0 0 0,0-1 0 0 0,0 1 0 0 0,0-1 0 0 0,0 1 0 0 0,0-1 0 0 0,0 1 0 0 0,1-2 0 0 0,-2 2-42 0 0,7 0 210 0 0,13-8-313 0 0,2-5-216 0 0,-19 11 300 0 0,1 0 0 0 0,0 0 0 0 0,0 0 0 0 0,0 0 0 0 0,0 0 0 0 0,5-1 0 0 0,-6 2-358 0 0,33-17 64 0 0,-30 14-6 0 0,1 0 0 0 0,-1-1 0 0 0,10-9 0 0 0,-5 1 0 0 0,-9 10 0 0 0,1 1 0 0 0,-1-1 0 0 0,1 0 0 0 0,-1 0 0 0 0,3-7 0 0 0,3-4 939 0 0,6-12 178 0 0,-11 21-1117 0 0,-2 4 0 0 0,0-1 0 0 0,0 1 0 0 0,-1-1 0 0 0,1 1 0 0 0,0-1 0 0 0,-1 1 0 0 0,1-1 0 0 0,-1 0 0 0 0,1 1 0 0 0,-1-1 0 0 0,0-2 0 0 0,9-23 0 0 0,2-7 0 0 0,-10 29 0 0 0,-2-11 0 0 0,1 13 0 0 0,0-1 0 0 0,0 1 0 0 0,0 0 0 0 0,1 0 0 0 0,-1 0 0 0 0,1-1 0 0 0,-1 1 0 0 0,1 0 0 0 0,2-5 0 0 0,0-13 0 0 0,-2 16 46 0 0,-5-13 1067 0 0,3 15-1099 0 0,0 1-1 0 0,0-1 0 0 0,0 0 0 0 0,1 0 0 0 0,-1 0 0 0 0,1 0 0 0 0,0-5 0 0 0,-1 6-13 0 0,0 1 0 0 0,0-13 0 0 0,1 8-85 0 0,0 5 104 0 0,0-1 0 0 0,0 1 1 0 0,0-1-1 0 0,0 0 0 0 0,-1 1 0 0 0,1-1 1 0 0,-1 1-1 0 0,1-1 0 0 0,-1 1 0 0 0,1-1 0 0 0,-1 1 1 0 0,0 0-1 0 0,-1-3 0 0 0,2 3 3 0 0,0 1-19 0 0,0-1 1 0 0,1 1 0 0 0,-1-1-1 0 0,0 1 1 0 0,0 0 0 0 0,0-1-1 0 0,0 1 1 0 0,0 0 0 0 0,0-1-1 0 0,0 1 1 0 0,-1 0 0 0 0,1-1-1 0 0,0 1 1 0 0,0 0 0 0 0,0-1-1 0 0,0 1 1 0 0,0 0 0 0 0,0-1-1 0 0,-1 1 1 0 0,1 0 0 0 0,0-1-1 0 0,0 1 1 0 0,0 0 0 0 0,-1-1-1 0 0,1 1 1 0 0,0 0 0 0 0,-1 0 0 0 0,1-1-1 0 0,-6-7 33 0 0,1-1 0 0 0,0 0 0 0 0,-5-13 0 0 0,10 20-12 0 0,0 1 321 0 0,-1-1-299 0 0,0 1 0 0 0,0-1 0 0 0,-1 0 0 0 0,1 1 0 0 0,0-1 0 0 0,-1 1 0 0 0,1-1 0 0 0,-1 1-1 0 0,1 0 1 0 0,-1-1 0 0 0,-1 0 0 0 0,1 1-28 0 0,-3-2 83 0 0,-9-13-4 0 0,0 5-44 0 0,13 11-52 0 0,1-1 0 0 0,-1 1-1 0 0,0-1 1 0 0,1 1-1 0 0,-1-1 1 0 0,1 1-1 0 0,-1 0 1 0 0,0-1-1 0 0,1 1 1 0 0,-1 0 0 0 0,0-1-1 0 0,1 1 1 0 0,-1 0-1 0 0,0 0 1 0 0,1 0-1 0 0,-1 0 1 0 0,0 0-1 0 0,1 0 1 0 0,-2 0 0 0 0,1 0-2 0 0,-11-4 107 0 0,-10-2 172 0 0,10 1-236 0 0,10 4-24 0 0,0 0-1 0 0,0 0 1 0 0,0 0 0 0 0,0 1-1 0 0,0-1 1 0 0,-1 0-1 0 0,1 1 1 0 0,0 0 0 0 0,0 0-1 0 0,0-1 1 0 0,-3 1-1 0 0,5 1-13 0 0,-1-1-1 0 0,1 0 1 0 0,0 0-1 0 0,0 0 0 0 0,-1 0 1 0 0,1 0-1 0 0,0 0 1 0 0,0 0-1 0 0,-1 0 0 0 0,1-1 1 0 0,0 1-1 0 0,0 0 0 0 0,-1 0 1 0 0,1 0-1 0 0,0 0 1 0 0,0 0-1 0 0,0 0 0 0 0,-1 0 1 0 0,1 0-1 0 0,0-1 1 0 0,0 1-1 0 0,0 0 0 0 0,-1 0 1 0 0,1 0-1 0 0,0 0 0 0 0,0-1 1 0 0,0 1-1 0 0,0 0 1 0 0,0 0-1 0 0,-1 0 0 0 0,1-1 1 0 0,0 1-1 0 0,0 0 1 0 0,0-1-1 0 0,0 1 3 0 0,-1-1 0 0 0,1 0-1 0 0,0 1 1 0 0,-1-1 0 0 0,1 0 0 0 0,0 1-1 0 0,-1-1 1 0 0,1 1 0 0 0,-1-1 0 0 0,1 1-1 0 0,-1-1 1 0 0,0 1 0 0 0,1-1 0 0 0,-1 1-1 0 0,0-1 1 0 0,-2-1 74 0 0,-16-6 140 0 0,14 5-196 0 0,2 3 32 0 0,3 0-52 0 0,-1 0 0 0 0,1 0 0 0 0,0 0 0 0 0,0 1 0 0 0,0-1 0 0 0,0 0 0 0 0,0 0 0 0 0,-1 0 1 0 0,1 0-1 0 0,0 1 0 0 0,0-1 0 0 0,0 0 0 0 0,-1 0 0 0 0,1 0 0 0 0,0 0 0 0 0,0 0 0 0 0,-1 0 0 0 0,1 0 0 0 0,0 1 0 0 0,0-1 0 0 0,-1 0 0 0 0,1 0 0 0 0,0 0 0 0 0,0 0 0 0 0,-1 0 0 0 0,1 0 0 0 0,0 0 0 0 0,0 0 0 0 0,0 0 0 0 0,-1 0 0 0 0,1-1 0 0 0,0 1 0 0 0,-1 0 0 0 0,0 0 13 0 0,-1 0 0 0 0,1 0 0 0 0,0 0-1 0 0,-1-1 1 0 0,1 1 0 0 0,0 0 0 0 0,-1-1 0 0 0,1 1-1 0 0,0-1 1 0 0,0 1 0 0 0,-1-1 0 0 0,1 0-1 0 0,-1 0 1 0 0,2 1-12 0 0,0-1 0 0 0,0 1 0 0 0,-1 0 0 0 0,1 0 0 0 0,0 0 0 0 0,0 0 1 0 0,0 0-1 0 0,0-1 0 0 0,-1 1 0 0 0,1 0 0 0 0,0 0 0 0 0,0 0 0 0 0,0 0 0 0 0,-1 0 0 0 0,1 0 0 0 0,0 0 0 0 0,0 0 0 0 0,-1 0 0 0 0,1 0 0 0 0,0 0 0 0 0,0 0 0 0 0,0 0 1 0 0,-1 0-1 0 0,1 0 0 0 0,0 0 0 0 0,0 0 0 0 0,-1 0 0 0 0,1 0 0 0 0,0 0 0 0 0,0 0 0 0 0,-1 1 0 0 0,-9 5 107 0 0,-8 6-14 0 0,17-13-300 0 0,0 1 0 0 0,0-1-1 0 0,-1 1 1 0 0,1-1 0 0 0,0 1-1 0 0,0-1 1 0 0,0 0 0 0 0,0 0 0 0 0,-2-1-1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21 5728 0 0,'-6'-3'12594'0'0,"-2"0"-10845"0"0,6 4-1641 0 0,0 0-1 0 0,1 0 1 0 0,-1 0-1 0 0,0 0 1 0 0,0 0 0 0 0,1 0-1 0 0,-1 1 1 0 0,0-1-1 0 0,1 0 1 0 0,0 1-1 0 0,-1 0 1 0 0,1-1-1 0 0,0 1 1 0 0,0 0-1 0 0,0-1 1 0 0,-1 3-1 0 0,0-1 74 0 0,0 0 0 0 0,1 1 0 0 0,-1-1 0 0 0,1 0 0 0 0,0 1 0 0 0,0-1 0 0 0,0 1-1 0 0,0 5 1 0 0,1-7-184 0 0,0 0 0 0 0,0 0 0 0 0,0 0 0 0 0,1 0 0 0 0,-1 0 0 0 0,1-1 0 0 0,-1 1 0 0 0,1 0 0 0 0,0 0 0 0 0,0 0 0 0 0,0 0 0 0 0,0-1 0 0 0,0 1 0 0 0,0 0 0 0 0,0-1 0 0 0,1 1 0 0 0,1 2 0 0 0,0-2-7 0 0,0 0 0 0 0,0 0 0 0 0,0 0 0 0 0,0-1 0 0 0,0 1 0 0 0,0-1 0 0 0,0 1 0 0 0,0-1 0 0 0,0 0 0 0 0,4 0 0 0 0,-3 0 6 0 0,0 0 1 0 0,0-1-1 0 0,1 1 0 0 0,-1-1 1 0 0,0 0-1 0 0,0 0 0 0 0,0 0 0 0 0,0-1 1 0 0,1 0-1 0 0,-1 0 0 0 0,0 0 1 0 0,0 0-1 0 0,0 0 0 0 0,-1-1 1 0 0,1 0-1 0 0,0 0 0 0 0,6-3 1 0 0,-9 3 20 0 0,1 1 1 0 0,0-1-1 0 0,-1 1 1 0 0,0-1-1 0 0,1 0 1 0 0,-1 1-1 0 0,0-1 1 0 0,1 0-1 0 0,-1 0 1 0 0,0 0-1 0 0,-1 0 1 0 0,1 0 0 0 0,0 0-1 0 0,0 0 1 0 0,-1 0-1 0 0,1 0 1 0 0,-1 0-1 0 0,0 0 1 0 0,0-1-1 0 0,0 1 1 0 0,0 0-1 0 0,0 0 1 0 0,0 0-1 0 0,0 0 1 0 0,-1-1-1 0 0,1 1 1 0 0,-1 0-1 0 0,1 0 1 0 0,-1 0 0 0 0,0 0-1 0 0,0 0 1 0 0,0 0-1 0 0,0 0 1 0 0,0 1-1 0 0,-1-1 1 0 0,1 0-1 0 0,-2-2 1 0 0,-1 1 44 0 0,1-1 1 0 0,0 1 0 0 0,-1 0 0 0 0,0 0-1 0 0,1 0 1 0 0,-1 1 0 0 0,0-1-1 0 0,-1 1 1 0 0,1 0 0 0 0,0 0-1 0 0,-1 0 1 0 0,1 1 0 0 0,-1 0-1 0 0,1 0 1 0 0,-1 0 0 0 0,-7-1 0 0 0,2 3-989 0 0,4 3-3955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9824 0 0,'0'0'289'0'0,"11"20"3860"0"0,43 49 1045 0 0,-41-55-4938 0 0,-1 1-1 0 0,-1 0 1 0 0,0 1-1 0 0,0 0 1 0 0,-2 1-1 0 0,12 28 1 0 0,-17-34-107 0 0,0 1 0 0 0,-1 0 1 0 0,0 0-1 0 0,-1 0 1 0 0,1 23-1 0 0,-3-31-76 0 0,0 0 0 0 0,-1-1-1 0 0,1 1 1 0 0,-1-1 0 0 0,0 1 0 0 0,1-1 0 0 0,-1 1 0 0 0,-1-1 0 0 0,1 0-1 0 0,-1 1 1 0 0,1-1 0 0 0,-1 0 0 0 0,0 0 0 0 0,0 0 0 0 0,0 0-1 0 0,0 0 1 0 0,-1-1 0 0 0,1 1 0 0 0,-1-1 0 0 0,0 1 0 0 0,1-1-1 0 0,-1 0 1 0 0,0 0 0 0 0,-5 2 0 0 0,5-2-78 0 0,1-1 1 0 0,-1 0-1 0 0,0 0 1 0 0,1 0-1 0 0,-1 0 1 0 0,0-1-1 0 0,0 1 1 0 0,0-1-1 0 0,1 1 0 0 0,-1-1 1 0 0,0 0-1 0 0,0 0 1 0 0,0 0-1 0 0,0-1 1 0 0,1 1-1 0 0,-7-2 1 0 0,8 1-10 0 0,-1 0 1 0 0,0 0-1 0 0,0 0 1 0 0,0-1-1 0 0,0 1 1 0 0,1 0-1 0 0,-1-1 1 0 0,0 1 0 0 0,1-1-1 0 0,0 1 1 0 0,-1-1-1 0 0,1 0 1 0 0,0 0-1 0 0,0 0 1 0 0,0 1-1 0 0,0-1 1 0 0,0 0 0 0 0,0 0-1 0 0,0 0 1 0 0,1-1-1 0 0,-1 1 1 0 0,0-4-1 0 0,0-8 23 0 0,0-1 0 0 0,1 1 0 0 0,0 0-1 0 0,1 0 1 0 0,0-1 0 0 0,1 1 0 0 0,6-19 0 0 0,36-94 132 0 0,-34 101-111 0 0,-6 17 118 0 0,32-97-2466 0 0,-35 104 2294 0 0,0 1 0 0 0,0-1 0 0 0,0 0-1 0 0,0 1 1 0 0,0-1 0 0 0,1 1 0 0 0,-1 0-1 0 0,0-1 1 0 0,1 1 0 0 0,-1 0 0 0 0,0 0-1 0 0,1 0 1 0 0,0 0 0 0 0,-1 0 0 0 0,1 0-1 0 0,0 0 1 0 0,-1 0 0 0 0,1 1 0 0 0,0-1 0 0 0,0 1-1 0 0,0-1 1 0 0,-1 1 0 0 0,1 0 0 0 0,0-1-1 0 0,0 1 1 0 0,0 0 0 0 0,0 0 0 0 0,0 1-1 0 0,0-1 1 0 0,-1 0 0 0 0,1 1 0 0 0,3 0-1 0 0,-4 0 146 0 0,0 1 1 0 0,0-1-1 0 0,0 1 0 0 0,1-1 0 0 0,-2 1 0 0 0,1-1 0 0 0,0 1 0 0 0,0 0 0 0 0,0 0 0 0 0,-1-1 0 0 0,1 1 0 0 0,-1 0 0 0 0,1 0 0 0 0,-1 0 0 0 0,0 2 0 0 0,4 11 196 0 0,-3-13-311 0 0,0 1 0 0 0,1 0 0 0 0,-1-1 1 0 0,1 0-1 0 0,-1 1 0 0 0,1-1 1 0 0,0 0-1 0 0,-1 0 0 0 0,1 0 0 0 0,0 0 1 0 0,0 0-1 0 0,1 0 0 0 0,-1-1 1 0 0,0 1-1 0 0,1-1 0 0 0,-1 0 0 0 0,1 1 1 0 0,-1-1-1 0 0,1 0 0 0 0,-1 0 1 0 0,1-1-1 0 0,0 1 0 0 0,4 0 0 0 0,-3-1-659 0 0,-1 0-1 0 0,1 0 0 0 0,-1-1 0 0 0,0 1 0 0 0,1-1 0 0 0,-1 0 1 0 0,7-2-1 0 0,0-1-1642 0 0,1 0-21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12 15144 0 0,'-2'1'213'0'0,"0"-1"1"0"0,0 1 0 0 0,0-1 0 0 0,0 1-1 0 0,0 0 1 0 0,0 0 0 0 0,1 0 0 0 0,-1 0-1 0 0,0 0 1 0 0,0 0 0 0 0,1 0 0 0 0,-1 1-1 0 0,-2 2 1 0 0,2-2 163 0 0,-1 0 0 0 0,1 1 0 0 0,0-1 0 0 0,0 1 0 0 0,1-1 0 0 0,-1 1 0 0 0,0 0 0 0 0,-1 4 0 0 0,3-6-335 0 0,0 0 0 0 0,0 0 1 0 0,-1 0-1 0 0,1 0 0 0 0,0 0 0 0 0,0 0 1 0 0,0 0-1 0 0,0 0 0 0 0,0 0 1 0 0,1 0-1 0 0,-1 0 0 0 0,0 0 0 0 0,0 0 1 0 0,1 0-1 0 0,-1 0 0 0 0,1 0 1 0 0,-1 0-1 0 0,1 0 0 0 0,-1 0 1 0 0,2 1-1 0 0,-1 0-23 0 0,1-1 0 0 0,0 1 1 0 0,-1-1-1 0 0,1 1 0 0 0,0-1 0 0 0,0 1 1 0 0,0-1-1 0 0,0 0 0 0 0,2 1 1 0 0,-1-1 66 0 0,0 0 0 0 0,0 1 0 0 0,0-2 0 0 0,1 1 0 0 0,-1 0 0 0 0,0 0 0 0 0,0-1 1 0 0,0 0-1 0 0,0 0 0 0 0,1 0 0 0 0,-1 0 0 0 0,0 0 0 0 0,6-2 0 0 0,-8 2-58 0 0,1-1 0 0 0,-1 0-1 0 0,1 0 1 0 0,-1 0-1 0 0,1 0 1 0 0,-1 0 0 0 0,0 0-1 0 0,1 0 1 0 0,-1-1 0 0 0,0 1-1 0 0,0 0 1 0 0,0-1-1 0 0,0 1 1 0 0,0-1 0 0 0,0 1-1 0 0,0-1 1 0 0,-1 0 0 0 0,1 1-1 0 0,0-1 1 0 0,-1 0-1 0 0,0 1 1 0 0,1-1 0 0 0,-1 0-1 0 0,0 0 1 0 0,0 1 0 0 0,0-1-1 0 0,0-3 1 0 0,0 2-1 0 0,0 0 0 0 0,-1 0 0 0 0,1 0 0 0 0,-1 0 0 0 0,0 0 0 0 0,0 0 0 0 0,0 0 0 0 0,0 0 0 0 0,-1 0 0 0 0,1 1 0 0 0,-1-1 0 0 0,1 0 0 0 0,-1 1 0 0 0,0 0 0 0 0,-3-3 0 0 0,4 4-82 0 0,1 0 1 0 0,-1 0 0 0 0,0 1 0 0 0,0-1 0 0 0,0 1-1 0 0,0-1 1 0 0,0 1 0 0 0,0-1 0 0 0,0 1 0 0 0,0-1 0 0 0,0 1-1 0 0,0 0 1 0 0,0-1 0 0 0,-3 1 0 0 0,-8 3-3244 0 0,9-2 1323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15408 0 0,'0'0'348'0'0,"22"6"2170"0"0,20-3 1560 0 0,-15-7-7773 0 0,-24-1 22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18055 0 0,'0'0'2072'0'0,"14"13"-226"0"0,38 59-729 0 0,-51-71-1063 0 0,0 1 1 0 0,0-1-1 0 0,0 0 1 0 0,0 1-1 0 0,1-1 1 0 0,-1 0-1 0 0,0 0 1 0 0,1 0-1 0 0,-1 0 0 0 0,3 1 1 0 0,-4-2-36 0 0,0 0 1 0 0,1 0-1 0 0,-1 0 1 0 0,0 0 0 0 0,1 0-1 0 0,-1 0 1 0 0,0 0-1 0 0,1 0 1 0 0,-1 0-1 0 0,0 0 1 0 0,1 0-1 0 0,-1 0 1 0 0,0 0-1 0 0,1-1 1 0 0,-1 1-1 0 0,0 0 1 0 0,0 0-1 0 0,1 0 1 0 0,-1 0-1 0 0,0-1 1 0 0,0 1-1 0 0,1 0 1 0 0,6-13-53 0 0,0-4 60 0 0,-2 0 0 0 0,6-30 0 0 0,-8 32-399 0 0,-3 14-736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5.1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39 13651 0 0,'0'-1'1239'0'0,"1"0"-1043"0"0,1 1-1 0 0,-1-1 1 0 0,1 0 0 0 0,-1 0-1 0 0,1 1 1 0 0,0-1 0 0 0,0 1-1 0 0,-1 0 1 0 0,1-1 0 0 0,0 1-1 0 0,0 0 1 0 0,-1 0 0 0 0,1 0-1 0 0,2 0 1 0 0,2 0-4 0 0,91-23-1372 0 0,-76 17-1199 0 0,-12 3 1180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12688 0 0,'0'0'740'0'0,"-6"18"4266"0"0,5-14-4735 0 0,1-1 1 0 0,0 1-1 0 0,0-1 0 0 0,0 1 0 0 0,0-1 0 0 0,1 1 1 0 0,-1-1-1 0 0,1 0 0 0 0,0 1 0 0 0,0-1 0 0 0,0 0 1 0 0,0 0-1 0 0,0 1 0 0 0,1-1 0 0 0,0 0 0 0 0,0 0 1 0 0,-1-1-1 0 0,2 1 0 0 0,-1 0 0 0 0,4 3 1 0 0,-5-4-308 0 0,1-1 1 0 0,0 0-1 0 0,-1 1 1 0 0,1-1-1 0 0,0 0 1 0 0,0 0-1 0 0,0 0 1 0 0,0 0-1 0 0,0 0 1 0 0,1 0-1 0 0,-1-1 0 0 0,0 1 1 0 0,0-1-1 0 0,0 0 1 0 0,0 1-1 0 0,1-1 1 0 0,-1 0-1 0 0,0 0 1 0 0,0 0-1 0 0,1-1 1 0 0,-1 1-1 0 0,0-1 1 0 0,0 1-1 0 0,0-1 1 0 0,0 1-1 0 0,1-1 1 0 0,-1 0-1 0 0,0 0 1 0 0,-1 0-1 0 0,1 0 1 0 0,0-1-1 0 0,3-1 1 0 0,6-10-4754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15632 0 0,'0'0'344'0'0,"-3"0"1031"0"0,3 2-2366 0 0,-1 0 1214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18055 0 0,'0'0'1804'0'0,"-2"14"-1173"0"0,5 8 258 0 0,7 24 0 0 0,-6-30-694 0 0,-1 0 0 0 0,0 0-1 0 0,1 26 1 0 0,-4-19-157 0 0,-1-8-23 0 0,1-1 0 0 0,1 0 0 0 0,0 1-1 0 0,4 18 1 0 0,-4-31-400 0 0,-1-1 0 0 0,1 1 0 0 0,0 0 0 0 0,-1-1 0 0 0,1 1-1 0 0,0 0 1 0 0,0-1 0 0 0,0 1 0 0 0,0-1 0 0 0,1 1 0 0 0,-1-1-1 0 0,0 1 1 0 0,1-1 0 0 0,-1 0 0 0 0,1 0 0 0 0,-1 0 0 0 0,1 0 0 0 0,-1 0-1 0 0,1 0 1 0 0,0 0 0 0 0,-1-1 0 0 0,1 1 0 0 0,3 0 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13272 0 0,'0'0'1800'0'0,"19"-4"1221"0"0,14 4-3648 0 0,-26 0-423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27 14600 0 0,'-3'1'381'0'0,"-1"-1"0"0"0,1 0 1 0 0,-1 1-1 0 0,1 0 1 0 0,0-1-1 0 0,-1 1 1 0 0,1 1-1 0 0,0-1 1 0 0,0 0-1 0 0,-4 3 0 0 0,6-3-287 0 0,0-1 0 0 0,0 1 0 0 0,0-1 0 0 0,1 1 0 0 0,-1 0 0 0 0,0-1-1 0 0,1 1 1 0 0,-1 0 0 0 0,0-1 0 0 0,1 1 0 0 0,-1 0 0 0 0,1 0 0 0 0,-1 0-1 0 0,1-1 1 0 0,0 1 0 0 0,-1 0 0 0 0,1 0 0 0 0,0 0 0 0 0,0 0 0 0 0,-1 0-1 0 0,1 0 1 0 0,0 0 0 0 0,0 0 0 0 0,0 0 0 0 0,0 0 0 0 0,0-1 0 0 0,0 1-1 0 0,0 0 1 0 0,1 0 0 0 0,-1 0 0 0 0,0 0 0 0 0,0 0 0 0 0,1 0 0 0 0,-1 0-1 0 0,1 0 1 0 0,-1-1 0 0 0,1 1 0 0 0,-1 0 0 0 0,1 0 0 0 0,-1-1 0 0 0,1 1-1 0 0,1 1 1 0 0,0 0-88 0 0,0 0-1 0 0,1 0 1 0 0,-1 0-1 0 0,1 0 1 0 0,0 0-1 0 0,0-1 1 0 0,0 1-1 0 0,-1-1 1 0 0,1 0-1 0 0,0 0 1 0 0,1 0-1 0 0,-1 0 1 0 0,0-1-1 0 0,4 1 1 0 0,-3 0 5 0 0,1 0 0 0 0,0-1 0 0 0,-1 0 0 0 0,1 0 0 0 0,0-1 0 0 0,0 1 0 0 0,-1-1 0 0 0,9-2 0 0 0,-11 2 5 0 0,0 1-1 0 0,-1-1 1 0 0,1 0 0 0 0,-1 0 0 0 0,1 0 0 0 0,-1 0 0 0 0,1 0 0 0 0,-1 0 0 0 0,0 0-1 0 0,1 0 1 0 0,-1-1 0 0 0,0 1 0 0 0,0 0 0 0 0,0-1 0 0 0,0 1 0 0 0,0-1 0 0 0,0 1-1 0 0,-1-1 1 0 0,1 0 0 0 0,0 1 0 0 0,-1-1 0 0 0,1 0 0 0 0,-1 1 0 0 0,0-1 0 0 0,1 0-1 0 0,-1 0 1 0 0,0 1 0 0 0,0-1 0 0 0,0 0 0 0 0,0 0 0 0 0,-1 1 0 0 0,1-1-1 0 0,0 0 1 0 0,-1 0 0 0 0,0-1 0 0 0,0 0-4 0 0,0 1 0 0 0,1 0 0 0 0,-1 0 0 0 0,-1 0 0 0 0,1 0 0 0 0,0 0 0 0 0,0 0 0 0 0,-1 0 0 0 0,1 0 0 0 0,-1 0 0 0 0,1 1 0 0 0,-1-1 0 0 0,0 1 0 0 0,0-1 0 0 0,0 1 0 0 0,0 0 0 0 0,0-1 0 0 0,0 1 0 0 0,0 0 0 0 0,0 0 0 0 0,0 1 1 0 0,-1-1-1 0 0,1 0 0 0 0,0 1 0 0 0,0-1 0 0 0,-4 1 0 0 0,-14 2-3202 0 0,15-2 1326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18455 0 0,'0'0'1852'0'0,"3"18"-552"0"0,-3-14-994 0 0,-1 0-188 0 0,1 1 0 0 0,0-1 0 0 0,0 0 1 0 0,1 0-1 0 0,-1 0 0 0 0,1 0 0 0 0,0 0 0 0 0,0 0 1 0 0,0 0-1 0 0,1-1 0 0 0,2 7 0 0 0,-4-10-118 0 0,0 0 0 0 0,0 0-1 0 0,0 0 1 0 0,1 1 0 0 0,-1-1 0 0 0,0 0-1 0 0,0 0 1 0 0,0 0 0 0 0,1 0-1 0 0,-1 1 1 0 0,0-1 0 0 0,0 0 0 0 0,1 0-1 0 0,-1 0 1 0 0,0 0 0 0 0,0 0-1 0 0,1 0 1 0 0,-1 0 0 0 0,0 0 0 0 0,1 0-1 0 0,-1 0 1 0 0,0 0 0 0 0,0 0-1 0 0,1 0 1 0 0,-1 0 0 0 0,0 0 0 0 0,0 0-1 0 0,1 0 1 0 0,-1 0 0 0 0,1 0 0 0 0,8-8-137 0 0,5-12-182 0 0,-13 18 299 0 0,2-3-83 0 0,13-19-109 0 0,-15 23 193 0 0,0 0 0 0 0,0 0 0 0 0,0 0 0 0 0,0 0 0 0 0,0 0 0 0 0,0 0 0 0 0,0 1 1 0 0,0-1-1 0 0,0 0 0 0 0,0 1 0 0 0,0-1 0 0 0,1 0 0 0 0,-1 1 0 0 0,0 0 0 0 0,0-1 0 0 0,1 1 0 0 0,1-1 0 0 0,-2 2 17 0 0,-1-1 0 0 0,1 0-1 0 0,0 0 1 0 0,-1 1 0 0 0,1-1-1 0 0,-1 0 1 0 0,1 1 0 0 0,-1-1-1 0 0,1 1 1 0 0,-1-1 0 0 0,1 1 0 0 0,-1-1-1 0 0,0 1 1 0 0,1-1 0 0 0,-1 1-1 0 0,1-1 1 0 0,-1 1 0 0 0,0-1-1 0 0,0 1 1 0 0,1-1 0 0 0,-1 1-1 0 0,0 0 1 0 0,0-1 0 0 0,0 2-1 0 0,6 20 181 0 0,-5-15-50 0 0,1 1-6 0 0,-1-3-90 0 0,0 0-1 0 0,0 0 0 0 0,0 0 1 0 0,1-1-1 0 0,0 1 1 0 0,0 0-1 0 0,1-1 1 0 0,-1 1-1 0 0,6 6 0 0 0,-6-10-1261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80 14784 0 0,'0'0'858'0'0,"20"-1"267"0"0,-12-1-675 0 0,0 0-1 0 0,-1-1 0 0 0,1 0 0 0 0,7-4 0 0 0,-13 6-398 0 0,-1 0-1 0 0,1 0 0 0 0,-1 1 1 0 0,1-1-1 0 0,-1 0 0 0 0,0 0 1 0 0,0 0-1 0 0,1-1 1 0 0,-1 1-1 0 0,0 0 0 0 0,0 0 1 0 0,0-1-1 0 0,0 1 0 0 0,-1 0 1 0 0,1-1-1 0 0,0 1 0 0 0,0-1 1 0 0,-1 1-1 0 0,1-1 0 0 0,-1 1 1 0 0,1-1-1 0 0,-1 1 1 0 0,0-1-1 0 0,0 0 0 0 0,0 1 1 0 0,0-1-1 0 0,0-2 0 0 0,0 2-10 0 0,0 1-1 0 0,-1 0 0 0 0,1 0 0 0 0,-1 0 0 0 0,1 0 0 0 0,-1 0 0 0 0,0-1 0 0 0,1 1 0 0 0,-1 0 1 0 0,0 0-1 0 0,0 1 0 0 0,0-1 0 0 0,0 0 0 0 0,0 0 0 0 0,0 0 0 0 0,0 0 0 0 0,0 1 1 0 0,0-1-1 0 0,0 0 0 0 0,0 1 0 0 0,0-1 0 0 0,0 1 0 0 0,0 0 0 0 0,-1-1 0 0 0,1 1 1 0 0,0 0-1 0 0,0 0 0 0 0,-1-1 0 0 0,1 1 0 0 0,0 0 0 0 0,0 0 0 0 0,-1 0 0 0 0,-1 1 1 0 0,0-1 38 0 0,0 1 1 0 0,0-1 0 0 0,1 1 0 0 0,-1-1 0 0 0,0 1 0 0 0,0 0 0 0 0,1 0 0 0 0,-1 0 0 0 0,0 1-1 0 0,1-1 1 0 0,-1 1 0 0 0,1-1 0 0 0,-3 4 0 0 0,1-2-55 0 0,1 1-1 0 0,1 0 1 0 0,-1-1 0 0 0,0 1-1 0 0,1 0 1 0 0,0 1-1 0 0,0-1 1 0 0,0 0 0 0 0,1 1-1 0 0,-1-1 1 0 0,1 1 0 0 0,0-1-1 0 0,0 1 1 0 0,0 5 0 0 0,1-7-13 0 0,0-1 1 0 0,0 1-1 0 0,1 0 1 0 0,-1 0 0 0 0,0-1-1 0 0,1 1 1 0 0,0 0 0 0 0,0-1-1 0 0,0 1 1 0 0,0 0 0 0 0,0-1-1 0 0,0 1 1 0 0,1-1-1 0 0,-1 0 1 0 0,1 1 0 0 0,0-1-1 0 0,-1 0 1 0 0,1 0 0 0 0,0 0-1 0 0,0 0 1 0 0,1 0-1 0 0,-1-1 1 0 0,0 1 0 0 0,4 2-1 0 0,2 0-797 0 0,1 0-1 0 0,-1-1 1 0 0,1 0-1 0 0,-1 0 1 0 0,1-1 0 0 0,13 2-1 0 0,-13-4-5907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20063 0 0,'0'0'1171'0'0,"13"12"1098"0"0,46 63-2677 0 0,-45-56 54 0 0,-10-9-6179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17503 0 0,'0'0'858'0'0,"15"-15"204"0"0,88-49 2674 0 0,-66 43-5428 0 0,-30 17 760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 18631 0 0,'0'0'422'0'0,"-17"-9"1183"0"0,14 9-1449 0 0,-1-1 1 0 0,1 0-1 0 0,0 1 0 0 0,-1 0 0 0 0,1 0 1 0 0,-1 0-1 0 0,1 0 0 0 0,0 1 1 0 0,-1-1-1 0 0,1 1 0 0 0,0 0 0 0 0,-1 0 1 0 0,1 0-1 0 0,0 0 0 0 0,0 0 1 0 0,0 1-1 0 0,0 0 0 0 0,0-1 0 0 0,0 1 1 0 0,0 0-1 0 0,-2 3 0 0 0,3-3-110 0 0,0-1 0 0 0,0 1 0 0 0,0 0 0 0 0,1-1 0 0 0,-1 1 0 0 0,1 0 0 0 0,-1 0 0 0 0,1 0 0 0 0,0 0 0 0 0,0 0 0 0 0,0 0 0 0 0,0 1 0 0 0,0-1 0 0 0,0 0 0 0 0,1 0 0 0 0,-1 1 0 0 0,1-1 0 0 0,0 0 0 0 0,-1 1 0 0 0,1-1 0 0 0,0 1 0 0 0,0-1-1 0 0,1 0 1 0 0,-1 1 0 0 0,0-1 0 0 0,1 0 0 0 0,-1 1 0 0 0,1-1 0 0 0,0 0 0 0 0,0 0 0 0 0,1 3 0 0 0,0-3-104 0 0,0 1 1 0 0,0-1-1 0 0,0 0 0 0 0,1 0 0 0 0,-1 1 0 0 0,1-1 0 0 0,-1-1 0 0 0,1 1 1 0 0,0 0-1 0 0,0-1 0 0 0,0 1 0 0 0,0-1 0 0 0,0 0 0 0 0,0 0 1 0 0,5 1-1 0 0,-1 0-194 0 0,0-1 1 0 0,0 0-1 0 0,0-1 1 0 0,0 1-1 0 0,15-2 1 0 0,-17 0-300 0 0,-1 0 0 0 0,1-1 1 0 0,-1 1-1 0 0,1-1 0 0 0,-1 0 1 0 0,0 0-1 0 0,1 0 0 0 0,-1-1 1 0 0,0 0-1 0 0,-1 1 0 0 0,7-7 1 0 0,2-2-1255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5.6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193 10 11835 0 0,'-9'-3'449'0'0,"0"1"1"0"0,0 0-1 0 0,-1 1 1 0 0,1 0-1 0 0,-1 1 1 0 0,1 0-1 0 0,-1 0 1 0 0,-11 3-1 0 0,16-2-235 0 0,0 0 0 0 0,0 1 0 0 0,1-1 0 0 0,-1 1 0 0 0,1 1-1 0 0,-1-1 1 0 0,1 0 0 0 0,0 1 0 0 0,0 0 0 0 0,0 0 0 0 0,0 0-1 0 0,1 1 1 0 0,-1-1 0 0 0,1 1 0 0 0,0 0 0 0 0,0 0 0 0 0,-4 8 0 0 0,3-7-78 0 0,2 0 0 0 0,-1 1 1 0 0,1-1-1 0 0,0 1 1 0 0,0-1-1 0 0,0 1 0 0 0,1 0 1 0 0,0 0-1 0 0,-1 6 1 0 0,2-10-131 0 0,0-1 0 0 0,0 1 1 0 0,0 0-1 0 0,0 0 0 0 0,1-1 0 0 0,-1 1 1 0 0,1 0-1 0 0,-1-1 0 0 0,1 1 1 0 0,-1 0-1 0 0,1-1 0 0 0,0 1 0 0 0,0-1 1 0 0,-1 1-1 0 0,1-1 0 0 0,1 1 1 0 0,-1-1-1 0 0,0 0 0 0 0,0 0 1 0 0,0 1-1 0 0,1-1 0 0 0,-1 0 0 0 0,0 0 1 0 0,1 0-1 0 0,-1 0 0 0 0,1-1 1 0 0,-1 1-1 0 0,1 0 0 0 0,0 0 0 0 0,-1-1 1 0 0,1 1-1 0 0,0-1 0 0 0,-1 0 1 0 0,4 1-1 0 0,11 0 72 0 0,-1 0-1 0 0,0 0 1 0 0,1-2 0 0 0,28-3-1 0 0,9-6-1141 0 0,-3-2-4696 0 0,-45 10 3987 0 0,0 0-10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11944 0 0,'0'0'696'0'0,"6"17"1377"0"0,12 42 3432 0 0,-10-37-5138 0 0,-1 0-1 0 0,-1 1 1 0 0,-1 0 0 0 0,-1-1-1 0 0,1 33 1 0 0,-6-46-353 0 0,1-5-61 0 0,0 1-1 0 0,0-1 1 0 0,0 0 0 0 0,0 0 0 0 0,1 1 0 0 0,-1-1 0 0 0,1 0 0 0 0,2 6-1 0 0,-2-10 27 0 0,-1 1 0 0 0,0-1 0 0 0,0 0 0 0 0,0 0 0 0 0,1 0 0 0 0,-1 0 0 0 0,0 0 0 0 0,1 1 0 0 0,-1-1 0 0 0,0 0 0 0 0,0 0 0 0 0,1 0 0 0 0,-1 0 0 0 0,0 0 0 0 0,0 0 0 0 0,1 0 0 0 0,-1 0 0 0 0,0 0 0 0 0,1 0 0 0 0,-1 0 0 0 0,0 0 0 0 0,0 0 0 0 0,1 0 0 0 0,-1 0 0 0 0,0-1 0 0 0,0 1 0 0 0,1 0 0 0 0,-1 0 0 0 0,0 0 0 0 0,0 0 0 0 0,1 0 0 0 0,-1-1 0 0 0,0 1 0 0 0,0 0 0 0 0,1 0 0 0 0,-1 0 0 0 0,0-1 0 0 0,0 1 0 0 0,0 0 0 0 0,13-13-19 0 0,-10 9 24 0 0,9-11 20 0 0,-11 13 33 0 0,0-1 0 0 0,1 1 0 0 0,-1 0 0 0 0,1 0 0 0 0,0 0 0 0 0,0 0 0 0 0,0 0 0 0 0,0 0 1 0 0,0 1-1 0 0,0-1 0 0 0,0 0 0 0 0,0 1 0 0 0,3-2 0 0 0,-4 4 31 0 0,0-1 1 0 0,0 0-1 0 0,0 1 1 0 0,0-1-1 0 0,0 1 0 0 0,0-1 1 0 0,0 1-1 0 0,0-1 1 0 0,-1 1-1 0 0,1-1 1 0 0,0 1-1 0 0,0 0 0 0 0,-1 0 1 0 0,1-1-1 0 0,0 1 1 0 0,-1 0-1 0 0,1 0 0 0 0,-1 0 1 0 0,1 0-1 0 0,0 1 1 0 0,10 21 1211 0 0,-9-19-2346 0 0,0 1 1 0 0,0-1-1 0 0,0 0 0 0 0,6 8 0 0 0,-6-10-565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 17711 0 0,'0'0'399'0'0,"-12"8"1309"0"0,11-6-1643 0 0,0 0 0 0 0,0 0 0 0 0,0 0 0 0 0,0-1 0 0 0,0 1 0 0 0,0 0-1 0 0,0 0 1 0 0,1 0 0 0 0,-1 0 0 0 0,1 1 0 0 0,0-1 0 0 0,-1 0 0 0 0,1 0 0 0 0,0 0 0 0 0,0 0 0 0 0,0 0 0 0 0,1 0 0 0 0,-1 0-1 0 0,0 0 1 0 0,1 1 0 0 0,-1-1 0 0 0,1 0 0 0 0,0 0 0 0 0,0-1 0 0 0,0 1 0 0 0,0 0 0 0 0,0 0 0 0 0,0 0 0 0 0,0 0-1 0 0,1-1 1 0 0,-1 1 0 0 0,0-1 0 0 0,1 1 0 0 0,0-1 0 0 0,-1 0 0 0 0,1 1 0 0 0,0-1 0 0 0,0 0 0 0 0,-1 0 0 0 0,1 0 0 0 0,0 0-1 0 0,0 0 1 0 0,0-1 0 0 0,0 1 0 0 0,0-1 0 0 0,0 1 0 0 0,3-1 0 0 0,-1 1-7 0 0,0-1 0 0 0,-1 0-1 0 0,1 0 1 0 0,0-1 0 0 0,0 1 0 0 0,0-1-1 0 0,-1 0 1 0 0,1 0 0 0 0,0 0 0 0 0,-1 0-1 0 0,1-1 1 0 0,-1 1 0 0 0,1-1 0 0 0,-1 0 0 0 0,0 0-1 0 0,0 0 1 0 0,4-4 0 0 0,-6 5-45 0 0,1 0 0 0 0,-1 0 1 0 0,0 0-1 0 0,0-1 0 0 0,1 1 1 0 0,-1-1-1 0 0,0 1 0 0 0,0-1 1 0 0,0 1-1 0 0,-1-1 0 0 0,1 1 0 0 0,0-1 1 0 0,-1 0-1 0 0,1 0 0 0 0,-1 1 1 0 0,1-1-1 0 0,-1 0 0 0 0,0 0 1 0 0,0 1-1 0 0,0-1 0 0 0,0 0 0 0 0,0 0 1 0 0,0 0-1 0 0,0 1 0 0 0,-1-1 1 0 0,1 0-1 0 0,0 0 0 0 0,-1 1 1 0 0,0-1-1 0 0,1 0 0 0 0,-1 1 0 0 0,0-1 1 0 0,0 1-1 0 0,0-1 0 0 0,0 1 1 0 0,0-1-1 0 0,-3-2 0 0 0,3 2-40 0 0,-1 1-1 0 0,0-1 1 0 0,0 0-1 0 0,0 0 0 0 0,0 1 1 0 0,0 0-1 0 0,0-1 1 0 0,-1 1-1 0 0,1 0 1 0 0,0 0-1 0 0,-1 0 1 0 0,1 0-1 0 0,-1 0 0 0 0,1 1 1 0 0,-1-1-1 0 0,1 1 1 0 0,-6-1-1 0 0,6 1-376 0 0,0 1-1 0 0,0-1 0 0 0,0 0 1 0 0,0 1-1 0 0,0-1 1 0 0,0 1-1 0 0,0 0 0 0 0,0 0 1 0 0,1-1-1 0 0,-1 1 1 0 0,0 0-1 0 0,0 1 0 0 0,1-1 1 0 0,-4 3-1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18199 0 0,'0'0'414'0'0,"24"-5"1460"0"0,-22 4-1916 0 0,19-2 580 0 0,-8 3-3143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17999 0 0,'8'17'1968'0'0,"3"19"-878"0"0,-10-29-618 0 0,2 1-1 0 0,-1-1 1 0 0,4 8-1 0 0,-6-14-411 0 0,1-1-76 0 0,0-1 0 0 0,0 1 0 0 0,0 0 0 0 0,0 0-1 0 0,0-1 1 0 0,-1 1 0 0 0,1-1 0 0 0,0 1 0 0 0,0-1 0 0 0,0 1-1 0 0,-1-1 1 0 0,1 1 0 0 0,0-1 0 0 0,-1 0 0 0 0,1 1 0 0 0,0-1-1 0 0,-1 0 1 0 0,1-1 0 0 0,11-17-176 0 0,-9 12 143 0 0,-1 4 52 0 0,0 0-1 0 0,0 1 1 0 0,0-1-1 0 0,0 0 0 0 0,0 1 1 0 0,1 0-1 0 0,-1-1 1 0 0,4-1-1 0 0,-5 3 6 0 0,-1 1 0 0 0,1 0 0 0 0,-1-1 0 0 0,1 1-1 0 0,0 0 1 0 0,-1 0 0 0 0,1 0 0 0 0,-1-1 0 0 0,1 1 0 0 0,-1 0 0 0 0,1 0-1 0 0,0 0 1 0 0,-1 0 0 0 0,1 0 0 0 0,0 0 0 0 0,-1 0 0 0 0,1 0 0 0 0,-1 0 0 0 0,2 1-1 0 0,-1-1 14 0 0,0 1-1 0 0,-1 0 1 0 0,1-1-1 0 0,0 1 1 0 0,0-1 0 0 0,-1 1-1 0 0,1 0 1 0 0,-1 0-1 0 0,1-1 1 0 0,-1 1-1 0 0,1 0 1 0 0,-1 0-1 0 0,1 0 1 0 0,-1 0-1 0 0,1 0 1 0 0,-1 1-1 0 0,14 28 599 0 0,-3-17-1517 0 0,-11-12 541 0 0,1-1-1 0 0,-1 1 1 0 0,1-1 0 0 0,0 1-1 0 0,-1-1 1 0 0,1 0-1 0 0,0 1 1 0 0,0-1 0 0 0,-1 1-1 0 0,1-1 1 0 0,0 0 0 0 0,-1 0-1 0 0,1 0 1 0 0,2 1-1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22 17135 0 0,'0'0'388'0'0,"-18"9"1382"0"0,17-9-1680 0 0,-1 1 0 0 0,1 0 0 0 0,0 0 0 0 0,-1 0 0 0 0,1 1 0 0 0,0-1 0 0 0,0 0 0 0 0,0 0 0 0 0,0 1 0 0 0,0-1 0 0 0,0 1 0 0 0,0-1 0 0 0,0 1 0 0 0,0-1 0 0 0,1 1 0 0 0,-1-1 0 0 0,1 1 0 0 0,-1 0 0 0 0,1-1 0 0 0,0 1 0 0 0,-1 0 1 0 0,1-1-1 0 0,0 1 0 0 0,0 0 0 0 0,0-1 0 0 0,0 1 0 0 0,1 0 0 0 0,-1-1 0 0 0,0 1 0 0 0,1 0 0 0 0,-1-1 0 0 0,2 3 0 0 0,-1-2-83 0 0,0 0 0 0 0,0-1-1 0 0,0 1 1 0 0,0-1 0 0 0,1 1 0 0 0,-1-1 0 0 0,0 1 0 0 0,1-1-1 0 0,-1 0 1 0 0,1 0 0 0 0,0 0 0 0 0,-1 0 0 0 0,1 0 0 0 0,0 0-1 0 0,0 0 1 0 0,-1-1 0 0 0,1 1 0 0 0,0 0 0 0 0,0-1 0 0 0,0 0-1 0 0,0 1 1 0 0,0-1 0 0 0,0 0 0 0 0,0 0 0 0 0,0 0 0 0 0,0 0-1 0 0,3-1 1 0 0,-1 0 24 0 0,0 0-1 0 0,-1-1 1 0 0,0 1-1 0 0,1-1 0 0 0,-1 0 1 0 0,0 0-1 0 0,0 0 0 0 0,0 0 1 0 0,0 0-1 0 0,0-1 1 0 0,0 1-1 0 0,-1-1 0 0 0,1 0 1 0 0,2-5-1 0 0,-3 7-11 0 0,-1-1 0 0 0,0 0-1 0 0,0 0 1 0 0,0 1 0 0 0,0-1-1 0 0,0 0 1 0 0,0 0 0 0 0,0 0-1 0 0,-1 0 1 0 0,1 0 0 0 0,-1 0-1 0 0,1-1 1 0 0,-1 1 0 0 0,0 0-1 0 0,0 0 1 0 0,0 0 0 0 0,0 0-1 0 0,0 0 1 0 0,0 0 0 0 0,-1-1-1 0 0,1 1 1 0 0,-1 0 0 0 0,1 0-1 0 0,-1 0 1 0 0,0 0 0 0 0,-2-3-1 0 0,3 4-54 0 0,-1 0 1 0 0,1 0-1 0 0,-1 1 0 0 0,0-1 0 0 0,1 0 1 0 0,-1 1-1 0 0,1-1 0 0 0,-1 1 0 0 0,0-1 0 0 0,0 1 1 0 0,1-1-1 0 0,-1 1 0 0 0,0-1 0 0 0,0 1 0 0 0,0 0 1 0 0,1-1-1 0 0,-1 1 0 0 0,0 0 0 0 0,0 0 0 0 0,0-1 1 0 0,0 1-1 0 0,-1 0 0 0 0,-13 5-7984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18063 0 0,'70'84'6387'0'0,"-64"-77"-6127"0"0,0 1 0 0 0,-1-1 0 0 0,0 1 0 0 0,0 0 0 0 0,3 9 0 0 0,-6-12-291 0 0,0 0-1 0 0,0 0 0 0 0,0 0 1 0 0,-1 1-1 0 0,0-1 0 0 0,0 0 1 0 0,0 1-1 0 0,-1-1 1 0 0,0 11-1 0 0,0-14 110 0 0,-1 1 1 0 0,0-1 0 0 0,1 0-1 0 0,-1 0 1 0 0,0 0-1 0 0,-1 0 1 0 0,1 0 0 0 0,0 0-1 0 0,0 0 1 0 0,-1 0-1 0 0,1-1 1 0 0,-1 1-1 0 0,0 0 1 0 0,1-1 0 0 0,-1 1-1 0 0,0-1 1 0 0,0 0-1 0 0,0 0 1 0 0,0 0 0 0 0,0 1-1 0 0,0-2 1 0 0,0 1-1 0 0,0 0 1 0 0,0 0-1 0 0,-5 0 1 0 0,2 0-170 0 0,0 0 1 0 0,0 0-1 0 0,0-1 0 0 0,0 1 0 0 0,0-1 1 0 0,0 0-1 0 0,0-1 0 0 0,-1 1 1 0 0,1-1-1 0 0,-8-2 0 0 0,11 2 35 0 0,1 0 0 0 0,-1 1 0 0 0,0-1 0 0 0,1 0 0 0 0,-1 0 0 0 0,0 0 0 0 0,1 0 0 0 0,-1-1 1 0 0,1 1-1 0 0,-1 0 0 0 0,1-1 0 0 0,0 1 0 0 0,0-1 0 0 0,0 1 0 0 0,0-1 0 0 0,0 1 0 0 0,0-1 0 0 0,-1-2 0 0 0,1 1 43 0 0,0-1 0 0 0,0 1-1 0 0,1 0 1 0 0,-1-1 0 0 0,1 1 0 0 0,0-1 0 0 0,0 1 0 0 0,0-1 0 0 0,1-5 0 0 0,1 0-296 0 0,0 1 0 0 0,0-1 0 0 0,1 0 1 0 0,1 0-1 0 0,-1 1 0 0 0,10-16 0 0 0,3 1-3313 0 0,-11 16 1940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13448 0 0,'0'0'298'0'0,"16"3"876"0"0,-7-2 21 0 0,1 1-277 0 0,-1-1 0 0 0,0-1 0 0 0,0 1 0 0 0,13-3 1 0 0,-20 2-825 0 0,-1 0 1 0 0,1 0 0 0 0,-1 0 0 0 0,1-1-1 0 0,-1 1 1 0 0,1-1 0 0 0,-1 1 0 0 0,0-1-1 0 0,1 1 1 0 0,-1-1 0 0 0,0 0 0 0 0,1 0-1 0 0,-1 1 1 0 0,0-1 0 0 0,0 0 0 0 0,0 0-1 0 0,1 0 1 0 0,-1 0 0 0 0,0-1 0 0 0,-1 1-1 0 0,1 0 1 0 0,0 0 0 0 0,0-1 0 0 0,0 1-1 0 0,-1 0 1 0 0,1-1 0 0 0,-1 1 0 0 0,1-1-1 0 0,-1 1 1 0 0,1-1 0 0 0,-1 1 0 0 0,0-1-1 0 0,0 1 1 0 0,0-2 0 0 0,0 1-91 0 0,0 1 0 0 0,0 0 0 0 0,0 0 0 0 0,0 0 1 0 0,0 0-1 0 0,0 0 0 0 0,0-1 0 0 0,-1 1 0 0 0,1 0 0 0 0,-1 0 0 0 0,1 0 1 0 0,0 0-1 0 0,-1 0 0 0 0,0 0 0 0 0,1 0 0 0 0,-1 0 0 0 0,0 0 0 0 0,1 0 0 0 0,-1 0 1 0 0,0 1-1 0 0,0-1 0 0 0,0 0 0 0 0,0 0 0 0 0,0 1 0 0 0,0-1 0 0 0,0 1 1 0 0,0-1-1 0 0,0 1 0 0 0,0-1 0 0 0,0 1 0 0 0,0-1 0 0 0,0 1 0 0 0,0 0 1 0 0,-2 0-1 0 0,0-1-26 0 0,1 1 1 0 0,0 0 0 0 0,0 0-1 0 0,0 1 1 0 0,-1-1 0 0 0,1 0 0 0 0,0 1-1 0 0,0 0 1 0 0,0-1 0 0 0,0 1-1 0 0,0 0 1 0 0,0 0 0 0 0,0 0-1 0 0,0 0 1 0 0,0 0 0 0 0,0 1 0 0 0,-1 1-1 0 0,-2 1-49 0 0,0 1-1 0 0,1 0 0 0 0,0 0 1 0 0,0 0-1 0 0,1 0 0 0 0,-1 1 1 0 0,1 0-1 0 0,0-1 0 0 0,-4 12 1 0 0,7-14 83 0 0,-1 0 1 0 0,0-1-1 0 0,1 1 0 0 0,0 0 1 0 0,0 0-1 0 0,0 0 1 0 0,0 0-1 0 0,0-1 1 0 0,0 1-1 0 0,1 0 1 0 0,-1 0-1 0 0,1 0 1 0 0,0-1-1 0 0,0 1 1 0 0,0 0-1 0 0,0-1 1 0 0,0 1-1 0 0,1-1 1 0 0,-1 1-1 0 0,1-1 1 0 0,0 0-1 0 0,0 0 1 0 0,-1 1-1 0 0,1-1 1 0 0,3 1-1 0 0,-1 1 88 0 0,0-1-1 0 0,0-1 0 0 0,0 1 1 0 0,1 0-1 0 0,-1-1 0 0 0,1 0 0 0 0,-1 0 1 0 0,1-1-1 0 0,0 1 0 0 0,0-1 1 0 0,0 0-1 0 0,0 0 0 0 0,0-1 1 0 0,0 1-1 0 0,0-1 0 0 0,0 0 1 0 0,0 0-1 0 0,9-2 0 0 0,6-2 260 0 0,-1-1 0 0 0,1-1 0 0 0,23-10-1 0 0,-34 12-429 0 0,-4 4-1319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11 326 16000 0 0,'0'0'2147'0'0,"17"-11"-943"0"0,-8 3-974 0 0,-1 0 0 0 0,-1 0 0 0 0,1-1 0 0 0,-1 1 0 0 0,-1-2 0 0 0,1 1 0 0 0,6-16 0 0 0,-8 16-213 0 0,-1-1-1 0 0,-1 1 0 0 0,0-1 0 0 0,0 1 0 0 0,-1-1 0 0 0,0 0 1 0 0,-1 0-1 0 0,0 0 0 0 0,0-15 0 0 0,-2 18 50 0 0,1 0 0 0 0,-1 0 1 0 0,0-1-1 0 0,-1 1 0 0 0,0 0 0 0 0,0 0 0 0 0,0 1 0 0 0,-1-1 1 0 0,0 0-1 0 0,0 1 0 0 0,-1 0 0 0 0,0-1 0 0 0,-8-9 0 0 0,12 15-73 0 0,-1 0 0 0 0,0 0-1 0 0,1 0 1 0 0,-1 1-1 0 0,0-1 1 0 0,1 0 0 0 0,-1 0-1 0 0,0 1 1 0 0,0-1 0 0 0,0 1-1 0 0,0-1 1 0 0,0 1-1 0 0,1-1 1 0 0,-1 1 0 0 0,0-1-1 0 0,0 1 1 0 0,0 0 0 0 0,0-1-1 0 0,0 1 1 0 0,0 0-1 0 0,0 0 1 0 0,0 0 0 0 0,-1 0-1 0 0,1 0 1 0 0,0 0 0 0 0,0 0-1 0 0,0 0 1 0 0,0 0-1 0 0,0 1 1 0 0,0-1 0 0 0,0 0-1 0 0,0 0 1 0 0,0 1 0 0 0,0-1-1 0 0,1 1 1 0 0,-1-1-1 0 0,0 1 1 0 0,0 0 0 0 0,0-1-1 0 0,0 1 1 0 0,1 0 0 0 0,-1-1-1 0 0,0 1 1 0 0,0 0-1 0 0,1 0 1 0 0,-1 0 0 0 0,1 0-1 0 0,-1 1 1 0 0,-3 4-112 0 0,0 0 1 0 0,1 1 0 0 0,1-1-1 0 0,-1 1 1 0 0,-2 11-1 0 0,0 5 9 0 0,1-1-1 0 0,1 1 0 0 0,0 32 1 0 0,11 70 96 0 0,-6-111 18 0 0,0 0-1 0 0,8 24 1 0 0,-9-34-13 0 0,0 0-1 0 0,1 0 1 0 0,-1 0 0 0 0,1-1 0 0 0,0 1 0 0 0,0-1 0 0 0,1 1 0 0 0,-1-1 0 0 0,1 1 0 0 0,0-1-1 0 0,-1 0 1 0 0,1 0 0 0 0,7 4 0 0 0,-8-6-21 0 0,1 0-1 0 0,-1 0 1 0 0,1 0 0 0 0,0 0 0 0 0,-1-1-1 0 0,1 1 1 0 0,0-1 0 0 0,-1 0-1 0 0,1 0 1 0 0,0 0 0 0 0,-1 0-1 0 0,1 0 1 0 0,0-1 0 0 0,-1 1 0 0 0,1-1-1 0 0,0 0 1 0 0,-1 1 0 0 0,1-1-1 0 0,-1 0 1 0 0,1-1 0 0 0,-1 1 0 0 0,0 0-1 0 0,1-1 1 0 0,2-1 0 0 0,0-1-28 0 0,0 0 0 0 0,0 0 1 0 0,-1-1-1 0 0,1 1 1 0 0,-1-1-1 0 0,0 0 1 0 0,0 0-1 0 0,0-1 0 0 0,3-5 1 0 0,-7 10 56 0 0,1-1 13 0 0,1-1 0 0 0,-1 1 0 0 0,0-1 0 0 0,0 0 0 0 0,0 0 0 0 0,0-3 543 0 0,-1 28 821 0 0,0-20-1341 0 0,0 0-1 0 0,1 0 1 0 0,-1 0 0 0 0,1 0-1 0 0,0 0 1 0 0,-1 0-1 0 0,1 0 1 0 0,0 0-1 0 0,0 0 1 0 0,0 0 0 0 0,0-1-1 0 0,0 1 1 0 0,1 0-1 0 0,-1-1 1 0 0,1 1-1 0 0,-1-1 1 0 0,1 1 0 0 0,-1-1-1 0 0,1 0 1 0 0,0 1-1 0 0,-1-1 1 0 0,1 0-1 0 0,0 0 1 0 0,0 0-1 0 0,2 0 1 0 0,0 0-287 0 0,-1 0 0 0 0,0 0 0 0 0,1 0 0 0 0,0-1 0 0 0,-1 0 0 0 0,1 1-1 0 0,-1-1 1 0 0,1-1 0 0 0,0 1 0 0 0,-1 0 0 0 0,1-1 0 0 0,-1 0 0 0 0,1 0 0 0 0,3-1 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17015 0 0,'0'0'1872'0'0,"2"1"-2032"0"0,1 0-56 0 0,-1 0-8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 13736 0 0,'-16'-7'1504'0'0,"14"7"-1387"0"0,0 1 0 0 0,-1-1 1 0 0,1 1-1 0 0,0-1 1 0 0,0 1-1 0 0,0 0 1 0 0,0 0-1 0 0,0 0 1 0 0,0 0-1 0 0,0 0 0 0 0,1 0 1 0 0,-1 0-1 0 0,0 0 1 0 0,0 1-1 0 0,1-1 1 0 0,-1 1-1 0 0,1 0 0 0 0,0-1 1 0 0,-1 1-1 0 0,1 0 1 0 0,0 0-1 0 0,0 0 1 0 0,0-1-1 0 0,0 1 1 0 0,0 0-1 0 0,1 1 0 0 0,-1-1 1 0 0,0 0-1 0 0,1 0 1 0 0,0 0-1 0 0,-1 0 1 0 0,1 4-1 0 0,0-4 4 0 0,-1 0-1 0 0,1 0 0 0 0,0 1 1 0 0,0-1-1 0 0,0 0 1 0 0,1 0-1 0 0,-1 1 0 0 0,0-1 1 0 0,1 0-1 0 0,-1 0 1 0 0,1 1-1 0 0,0-1 1 0 0,0 0-1 0 0,0 0 0 0 0,0 0 1 0 0,0 0-1 0 0,0 0 1 0 0,0 0-1 0 0,1-1 1 0 0,-1 1-1 0 0,1 0 0 0 0,-1-1 1 0 0,1 1-1 0 0,0-1 1 0 0,0 1-1 0 0,0-1 1 0 0,-1 0-1 0 0,1 0 0 0 0,0 0 1 0 0,1 0-1 0 0,2 1 1 0 0,-2-1-113 0 0,1-1 0 0 0,0 0 1 0 0,-1 1-1 0 0,1-2 1 0 0,0 1-1 0 0,-1 0 0 0 0,1-1 1 0 0,-1 1-1 0 0,1-1 1 0 0,0 0-1 0 0,-1-1 0 0 0,0 1 1 0 0,1 0-1 0 0,-1-1 1 0 0,0 0-1 0 0,0 0 0 0 0,0 0 1 0 0,0 0-1 0 0,5-5 1 0 0,-6 6 23 0 0,0-1 1 0 0,-1 1 0 0 0,0-1-1 0 0,1 0 1 0 0,-1 1-1 0 0,0-1 1 0 0,0 0 0 0 0,0 0-1 0 0,0 0 1 0 0,0 0 0 0 0,-1 0-1 0 0,1 0 1 0 0,0 0-1 0 0,-1 0 1 0 0,0 0 0 0 0,1 0-1 0 0,-1 0 1 0 0,0 0 0 0 0,0-1-1 0 0,0 1 1 0 0,0 0-1 0 0,-1 0 1 0 0,1 0 0 0 0,-1 0-1 0 0,1 0 1 0 0,-1 0 0 0 0,1 0-1 0 0,-1 0 1 0 0,0 0 0 0 0,0 0-1 0 0,0 0 1 0 0,0 0-1 0 0,-1 1 1 0 0,1-1 0 0 0,-2-2-1 0 0,1 2-58 0 0,0 1 0 0 0,0-1 0 0 0,0 0 0 0 0,0 1 0 0 0,0-1 0 0 0,0 1 0 0 0,0-1 0 0 0,0 1 0 0 0,-1 0 0 0 0,1 0-1 0 0,0 0 1 0 0,-1 0 0 0 0,1 1 0 0 0,-1-1 0 0 0,1 1 0 0 0,-1-1 0 0 0,0 1 0 0 0,1 0 0 0 0,-1 0 0 0 0,1 0 0 0 0,-4 0 0 0 0,4 1-351 0 0,0-1 0 0 0,0 1 1 0 0,0-1-1 0 0,0 1 0 0 0,0 0 1 0 0,0 0-1 0 0,1 0 0 0 0,-1 0 1 0 0,0 0-1 0 0,0 0 0 0 0,1 0 1 0 0,-1 1-1 0 0,0-1 0 0 0,1 0 0 0 0,-1 1 1 0 0,-1 2-1 0 0,-3 5-1541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6.0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52 11290 0 0,'-1'-1'100'0'0,"0"0"-1"0"0,1 0 1 0 0,-1 0-1 0 0,1 0 1 0 0,-1 0-1 0 0,1 0 1 0 0,-1 0-1 0 0,1 0 0 0 0,0-1 1 0 0,0 1-1 0 0,-1 0 1 0 0,1 0-1 0 0,0 0 1 0 0,0 0-1 0 0,0 0 1 0 0,0 0-1 0 0,0-1 1 0 0,1 1-1 0 0,-1 0 0 0 0,0 0 1 0 0,0 0-1 0 0,1 0 1 0 0,-1 0-1 0 0,1 0 1 0 0,-1 0-1 0 0,1 0 1 0 0,0-2-1 0 0,0 2 22 0 0,0 0 0 0 0,0-1-1 0 0,0 1 1 0 0,0 0 0 0 0,-1 0 0 0 0,2-1 0 0 0,-1 1-1 0 0,0 0 1 0 0,0 0 0 0 0,0 0 0 0 0,0 0-1 0 0,1 1 1 0 0,-1-1 0 0 0,0 0 0 0 0,1 0 0 0 0,-1 1-1 0 0,1-1 1 0 0,-1 1 0 0 0,1-1 0 0 0,2 1 0 0 0,-3-1-119 0 0,0 1 1 0 0,0 0 0 0 0,0 0 0 0 0,-1 0 0 0 0,1 0 0 0 0,0 0 0 0 0,0 0 0 0 0,0 1 0 0 0,0-1 0 0 0,0 0 0 0 0,0 0 0 0 0,0 1-1 0 0,0-1 1 0 0,0 1 0 0 0,0-1 0 0 0,-1 1 0 0 0,1-1 0 0 0,0 1 0 0 0,0-1 0 0 0,-1 1 0 0 0,1-1 0 0 0,0 1 0 0 0,-1 0-1 0 0,1 0 1 0 0,0-1 0 0 0,0 2 0 0 0,-1 0 10 0 0,1 0-1 0 0,-1-1 1 0 0,0 1 0 0 0,0-1-1 0 0,0 1 1 0 0,0 0-1 0 0,0-1 1 0 0,0 1 0 0 0,-1-1-1 0 0,1 1 1 0 0,0 0-1 0 0,-1-1 1 0 0,1 1-1 0 0,-2 1 1 0 0,-3 8 93 0 0,0-1 0 0 0,-1 0 0 0 0,-10 13 0 0 0,13-19-68 0 0,1-2 78 0 0,0 1 1 0 0,0-1-1 0 0,1 1 0 0 0,-1 0 1 0 0,1-1-1 0 0,0 1 0 0 0,0 0 1 0 0,0 0-1 0 0,0 0 0 0 0,0 0 1 0 0,1 0-1 0 0,-1 0 1 0 0,1 3-1 0 0,0-5-93 0 0,0 0 1 0 0,0 0-1 0 0,0-1 1 0 0,0 1-1 0 0,1 0 1 0 0,-1 0-1 0 0,0 0 1 0 0,1-1-1 0 0,-1 1 1 0 0,0 0-1 0 0,1 0 1 0 0,-1-1 0 0 0,1 1-1 0 0,0 0 1 0 0,-1-1-1 0 0,1 1 1 0 0,-1-1-1 0 0,1 1 1 0 0,0 0-1 0 0,1 0-27 0 0,0 0-1 0 0,0 0 1 0 0,0-1 0 0 0,-1 1-1 0 0,1-1 1 0 0,0 1 0 0 0,0-1-1 0 0,0 0 1 0 0,0 1 0 0 0,0-1-1 0 0,3 0 1 0 0,4-1-304 0 0,0 1 0 0 0,0-1-1 0 0,-1-1 1 0 0,14-3 0 0 0,14-9-6043 0 0,-26 10 4321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15736 0 0,'17'12'2138'0'0,"13"12"1947"0"0,-21-16-3856 0 0,20 14 1 0 0,-23-19-62 0 0,0 1 0 0 0,0 1 1 0 0,0-1-1 0 0,-1 1 0 0 0,1 0 0 0 0,-1 0 0 0 0,-1 1 0 0 0,7 8 1 0 0,-10-13-130 0 0,0 1 0 0 0,0 0 0 0 0,0 0-1 0 0,0 0 1 0 0,0 0 0 0 0,-1 0 0 0 0,1 0 0 0 0,-1 0 0 0 0,1 0 0 0 0,-1 0 0 0 0,0 0 0 0 0,0 0 0 0 0,1 0 0 0 0,-1 0 0 0 0,-1 0 0 0 0,1 0 0 0 0,0 0 0 0 0,-1 0 0 0 0,1 0 0 0 0,-1 0 0 0 0,1 0 0 0 0,-1 0 0 0 0,0 0 0 0 0,0 0 0 0 0,0 0 0 0 0,0-1 0 0 0,0 1 0 0 0,0 0 0 0 0,0-1 0 0 0,-1 1 0 0 0,1-1 0 0 0,-1 1 0 0 0,-2 1 0 0 0,-1 1-35 0 0,1-1 1 0 0,0 0-1 0 0,-1 0 1 0 0,0-1 0 0 0,0 1-1 0 0,0-1 1 0 0,0 0-1 0 0,0 0 1 0 0,0-1 0 0 0,0 0-1 0 0,-1 0 1 0 0,-5 1-1 0 0,7-2-90 0 0,1 0-1 0 0,0 0 1 0 0,0 0 0 0 0,0 0-1 0 0,0 0 1 0 0,0-1-1 0 0,0 1 1 0 0,0-1 0 0 0,0 0-1 0 0,0 0 1 0 0,0 0-1 0 0,0 0 1 0 0,1-1-1 0 0,-1 1 1 0 0,0-1 0 0 0,1 1-1 0 0,-1-1 1 0 0,1 0-1 0 0,0 0 1 0 0,-1 0-1 0 0,1-1 1 0 0,-3-3 0 0 0,2 0-562 0 0,-1 0 1 0 0,1 0-1 0 0,0-1 0 0 0,0 1 1 0 0,1-1-1 0 0,-1 0 1 0 0,2 0-1 0 0,-3-13 1 0 0,3 6-1070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13376 0 0,'0'0'41'0'0,"0"0"0"0"0,0 0 0 0 0,0-1 0 0 0,0 1 0 0 0,0 0 0 0 0,0 0 0 0 0,0-1 0 0 0,0 1 1 0 0,0 0-1 0 0,0 0 0 0 0,0-1 0 0 0,0 1 0 0 0,0 0 0 0 0,0 0 0 0 0,0 0 0 0 0,1-1 0 0 0,-1 1 1 0 0,0 0-1 0 0,0 0 0 0 0,0-1 0 0 0,0 1 0 0 0,1 0 0 0 0,-1 0 0 0 0,0 0 0 0 0,0 0 0 0 0,0-1 1 0 0,1 1-1 0 0,-1 0 0 0 0,0 0 0 0 0,0 0 0 0 0,0 0 0 0 0,1 0 0 0 0,-1 0 0 0 0,0 0 0 0 0,0 0 0 0 0,1 0 1 0 0,-1 0-1 0 0,0-1 0 0 0,0 1 0 0 0,1 0 0 0 0,-1 0 0 0 0,0 1 0 0 0,0-1 0 0 0,1 0 0 0 0,-1 0 1 0 0,1 0 90 0 0,0 0 0 0 0,-1 0 0 0 0,1 1 0 0 0,-1-1 0 0 0,1 0 0 0 0,0 0 0 0 0,-1 1 0 0 0,1-1 0 0 0,-1 1 0 0 0,1-1 0 0 0,-1 0 0 0 0,1 1 0 0 0,-1-1 0 0 0,1 1 0 0 0,-1-1 0 0 0,0 1 0 0 0,1 0 0 0 0,-1 0 0 0 0,5 13 636 0 0,0 1 0 0 0,-2 0-1 0 0,0 0 1 0 0,1 24-1 0 0,0-9-349 0 0,1 7-304 0 0,-2-8 140 0 0,9 34 0 0 0,-12-63-250 0 0,0 1 0 0 0,0-1 0 0 0,0 1 0 0 0,0-1-1 0 0,0 0 1 0 0,0 1 0 0 0,0-1 0 0 0,0 1 0 0 0,1-1 0 0 0,-1 0 0 0 0,0 1 0 0 0,0-1 0 0 0,0 0 0 0 0,1 1 0 0 0,-1-1 0 0 0,0 0 0 0 0,0 0 0 0 0,1 1 0 0 0,-1-1 0 0 0,0 0 0 0 0,1 0 0 0 0,-1 1 0 0 0,0-1 0 0 0,1 0 0 0 0,-1 0 0 0 0,0 0 0 0 0,1 1 0 0 0,-1-1 0 0 0,0 0 0 0 0,2 0 0 0 0,-2 0-20 0 0,1 0 1 0 0,0-1 0 0 0,0 1 0 0 0,0 0 0 0 0,0-1-1 0 0,-1 1 1 0 0,1-1 0 0 0,0 1 0 0 0,0-1 0 0 0,-1 1-1 0 0,1-1 1 0 0,0 1 0 0 0,0-2 0 0 0,22-29-485 0 0,-18 24 564 0 0,-4 5-82 0 0,0 1 1 0 0,0 0-1 0 0,0-1 0 0 0,0 1 0 0 0,0-1 0 0 0,0 1 0 0 0,0 0 0 0 0,1 0 0 0 0,-1 0 1 0 0,1 0-1 0 0,-1 0 0 0 0,1 0 0 0 0,-1 0 0 0 0,1 0 0 0 0,1 0 0 0 0,-2 1 25 0 0,0 0-1 0 0,0 0 0 0 0,1 1 0 0 0,-1-1 1 0 0,0 0-1 0 0,0 1 0 0 0,0-1 1 0 0,0 0-1 0 0,0 1 0 0 0,0-1 0 0 0,0 1 1 0 0,0 0-1 0 0,-1-1 0 0 0,1 1 0 0 0,0 0 1 0 0,0-1-1 0 0,0 1 0 0 0,-1 0 0 0 0,1 0 1 0 0,0 0-1 0 0,-1 0 0 0 0,1 0 0 0 0,0 0 1 0 0,0 1-1 0 0,9 18-89 0 0,-7-14 226 0 0,0 0 0 0 0,1 0-1 0 0,-1 0 1 0 0,6 6 0 0 0,-8-11-304 0 0,0 0 0 0 0,0 1 1 0 0,0-1-1 0 0,0-1 0 0 0,0 1 0 0 0,0 0 1 0 0,0 0-1 0 0,1 0 0 0 0,-1-1 0 0 0,0 1 0 0 0,0 0 1 0 0,1-1-1 0 0,-1 1 0 0 0,0-1 0 0 0,1 0 1 0 0,-1 1-1 0 0,1-1 0 0 0,-1 0 0 0 0,1 0 0 0 0,-1 0 1 0 0,0 0-1 0 0,1 0 0 0 0,-1 0 0 0 0,1 0 1 0 0,1-1-1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16847 0 0,'-2'1'1793'0'0,"0"8"-1376"0"0,-2 10 552 0 0,4-1-344 0 0,0 0 0 0 0,0 1 0 0 0,2-1 0 0 0,5 24 0 0 0,22 72 61 0 0,-23-94-496 0 0,-5-16-396 0 0,6 17 306 0 0,-6-20-338 0 0,-1 0-1 0 0,1 0 0 0 0,-1-1 1 0 0,1 1-1 0 0,-1 0 1 0 0,1 0-1 0 0,-1-1 0 0 0,1 1 1 0 0,0 0-1 0 0,-1-1 0 0 0,1 1 1 0 0,0 0-1 0 0,0-1 1 0 0,-1 1-1 0 0,1-1 0 0 0,0 0 1 0 0,0 1-1 0 0,0-1 0 0 0,0 0 1 0 0,1 1-1 0 0,0-1-1704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21767 0 0,'0'0'1652'0'0,"21"0"-1544"0"0,33 6-1784 0 0,-48-6 32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11 349 18287 0 0,'0'0'1828'0'0,"18"-8"-1056"0"0,-13 6-680 0 0,0 0-1 0 0,-1-1 0 0 0,1 0 0 0 0,0 0 0 0 0,-1-1 0 0 0,0 1 1 0 0,0-1-1 0 0,0 0 0 0 0,0 0 0 0 0,-1 0 0 0 0,1 0 0 0 0,-1-1 1 0 0,0 1-1 0 0,0-1 0 0 0,-1 0 0 0 0,0 0 0 0 0,1 0 0 0 0,-2 0 1 0 0,1 0-1 0 0,1-8 0 0 0,2-13-130 0 0,-1-1 0 0 0,0-34 0 0 0,-4 48-85 0 0,0 0 0 0 0,-1 0 0 0 0,-1 0-1 0 0,0 0 1 0 0,0 1 0 0 0,-9-25-1 0 0,10 36 101 0 0,1 0 1 0 0,-1-1-1 0 0,1 1 0 0 0,-1 0 0 0 0,0 0 0 0 0,1 0 0 0 0,-1-1 1 0 0,0 1-1 0 0,0 0 0 0 0,0 0 0 0 0,1 0 0 0 0,-1 0 0 0 0,0 0 1 0 0,0 1-1 0 0,-1-1 0 0 0,1 0 0 0 0,0 0 0 0 0,-2 0 0 0 0,2 1 7 0 0,0-1 0 0 0,0 1 0 0 0,-1 0 0 0 0,1 0 0 0 0,0 0 0 0 0,0 0 0 0 0,0 1 0 0 0,0-1 0 0 0,0 0 0 0 0,0 0 0 0 0,0 1-1 0 0,0-1 1 0 0,0 0 0 0 0,0 1 0 0 0,1-1 0 0 0,-1 1 0 0 0,0-1 0 0 0,0 1 0 0 0,-1 0 0 0 0,-1 2-18 0 0,0 1-1 0 0,-1-1 1 0 0,1 1-1 0 0,0-1 1 0 0,1 1 0 0 0,-1 0-1 0 0,1 0 1 0 0,0 0 0 0 0,-3 7-1 0 0,-2 9 96 0 0,2-1 0 0 0,1 1 0 0 0,0 1 0 0 0,-1 25 0 0 0,3 85 877 0 0,2-90-531 0 0,9 124 618 0 0,-2-89-839 0 0,-4-41-185 0 0,-3-35-57 0 0,0 0-1 0 0,0 0 1 0 0,0 0-1 0 0,0 1 0 0 0,0-1 1 0 0,0 0-1 0 0,0 0 1 0 0,0 0-1 0 0,0 0 0 0 0,0 0 1 0 0,0 0-1 0 0,0 0 1 0 0,0 0-1 0 0,0 0 0 0 0,0 1 1 0 0,0-1-1 0 0,0 0 1 0 0,0 0-1 0 0,1 0 0 0 0,-1 0 1 0 0,0 0-1 0 0,0 0 1 0 0,0 0-1 0 0,0 0 0 0 0,0 0 1 0 0,0 0-1 0 0,0 0 1 0 0,0 0-1 0 0,0 0 1 0 0,0 0-1 0 0,1 0 0 0 0,-1 0 1 0 0,0 0-1 0 0,0 0 1 0 0,0 0-1 0 0,0 0 0 0 0,0 0 1 0 0,0 0-1 0 0,0 0 1 0 0,0 0-1 0 0,1 0 0 0 0,-1 0 1 0 0,0 0-1 0 0,0 0 1 0 0,0 0-1 0 0,6-4-2469 0 0,4-8-521 0 0,-9 11 2977 0 0,4-8-1465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22783 0 0,'0'0'1328'0'0,"0"18"-2112"0"0,-1-13 962 0 0,1 0-1 0 0,1 1 1 0 0,-1-1-1 0 0,1 0 0 0 0,0 0 1 0 0,0 0-1 0 0,4 9 1 0 0,-5-13-231 0 0,1 0 0 0 0,0 1 1 0 0,0-1-1 0 0,-1 0 0 0 0,1 0 1 0 0,0 0-1 0 0,0 0 0 0 0,0 0 0 0 0,0 0 1 0 0,0 0-1 0 0,0 0 0 0 0,1-1 1 0 0,-1 1-1 0 0,0 0 0 0 0,0 0 0 0 0,0-1 1 0 0,1 1-1 0 0,-1-1 0 0 0,0 0 1 0 0,1 1-1 0 0,-1-1 0 0 0,1 0 1 0 0,-1 0-1 0 0,0 1 0 0 0,1-1 0 0 0,-1 0 1 0 0,1 0-1 0 0,-1-1 0 0 0,0 1 1 0 0,1 0-1 0 0,-1 0 0 0 0,0-1 0 0 0,1 1 1 0 0,1-2-1 0 0,18-8-4268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18631 0 0,'-15'2'2015'0'0,"11"-2"-2007"0"0,4 0-103 0 0,11 7-7792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59 16208 0 0,'14'13'2087'0'0,"-11"-13"-1887"0"0,-1 0-1 0 0,0 0 0 0 0,0 0 0 0 0,1 0 1 0 0,-1 0-1 0 0,0-1 0 0 0,0 1 0 0 0,0-1 1 0 0,0 0-1 0 0,1 0 0 0 0,-1 1 0 0 0,0-1 1 0 0,0 0-1 0 0,-1-1 0 0 0,1 1 0 0 0,0 0 0 0 0,0-1 1 0 0,2-2-1 0 0,-2 3-189 0 0,-1 0 0 0 0,0 0 0 0 0,0-1 0 0 0,0 1 0 0 0,0 0 0 0 0,0-1 1 0 0,0 1-1 0 0,0-1 0 0 0,0 1 0 0 0,0-1 0 0 0,-1 1 0 0 0,1-1 0 0 0,-1 1 0 0 0,1-1 0 0 0,-1 0 0 0 0,0 1 0 0 0,0-1 1 0 0,1 0-1 0 0,-1 1 0 0 0,0-1 0 0 0,0 0 0 0 0,-1 0 0 0 0,1 1 0 0 0,0-1 0 0 0,-1-2 0 0 0,0 3-9 0 0,1 0 0 0 0,0 0-1 0 0,-1 1 1 0 0,1-1 0 0 0,-1 0 0 0 0,1 0-1 0 0,-1 1 1 0 0,1-1 0 0 0,-1 0-1 0 0,0 1 1 0 0,1-1 0 0 0,-1 1 0 0 0,0-1-1 0 0,1 1 1 0 0,-1-1 0 0 0,0 1-1 0 0,0-1 1 0 0,1 1 0 0 0,-1 0 0 0 0,0-1-1 0 0,0 1 1 0 0,0 0 0 0 0,-1-1-1 0 0,0 1 14 0 0,1 0-1 0 0,-1 0 0 0 0,0 0 0 0 0,0 1 0 0 0,0-1 1 0 0,0 0-1 0 0,0 1 0 0 0,1-1 0 0 0,-1 1 1 0 0,-3 1-1 0 0,1 0 50 0 0,0 0 1 0 0,-1 1 0 0 0,1 0 0 0 0,0 0-1 0 0,0 0 1 0 0,1 0 0 0 0,-7 7-1 0 0,8-7 16 0 0,0 0 0 0 0,0 0 0 0 0,0 0 0 0 0,0 0 0 0 0,1 0 0 0 0,-1 0 0 0 0,1 1 0 0 0,0-1 0 0 0,0 1 0 0 0,0-1 0 0 0,0 1 0 0 0,1-1 0 0 0,-1 1 0 0 0,1-1 0 0 0,0 6 0 0 0,1-6-70 0 0,-1 0 0 0 0,1 0 0 0 0,0 0 0 0 0,0-1 0 0 0,0 1 1 0 0,0 0-1 0 0,0-1 0 0 0,0 1 0 0 0,1-1 0 0 0,0 0 0 0 0,-1 1 1 0 0,1-1-1 0 0,0 0 0 0 0,0 0 0 0 0,0 0 0 0 0,0 0 0 0 0,0 0 1 0 0,1 0-1 0 0,3 2 0 0 0,-2-2-142 0 0,1 1-1 0 0,-1-1 1 0 0,1 0 0 0 0,-1 0-1 0 0,1-1 1 0 0,-1 0-1 0 0,1 1 1 0 0,0-1 0 0 0,9 0-1 0 0,-10-1-596 0 0,0 0 0 0 0,0 0-1 0 0,1-1 1 0 0,-1 0-1 0 0,0 1 1 0 0,0-1-1 0 0,5-3 1 0 0,1 0-1043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11256 0 0,'0'0'1133'0'0,"20"2"1179"0"0,-17-2-1960 0 0,0-1 0 0 0,0 1 1 0 0,0 0-1 0 0,0-1 0 0 0,0 0 1 0 0,0 0-1 0 0,0 0 0 0 0,0 0 0 0 0,0 0 1 0 0,0 0-1 0 0,-1-1 0 0 0,1 0 0 0 0,4-3 1 0 0,-3 2-237 0 0,-1 0-1 0 0,0 0 1 0 0,0 0 0 0 0,-1 0 0 0 0,1-1 0 0 0,-1 0 0 0 0,0 1 0 0 0,1-1 0 0 0,1-6 0 0 0,-2 6-118 0 0,-1 0 0 0 0,1-1 0 0 0,-1 1 0 0 0,0 0 1 0 0,0-1-1 0 0,-1 1 0 0 0,1-1 0 0 0,-1 1 0 0 0,0-1 1 0 0,0 1-1 0 0,-1-1 0 0 0,1 1 0 0 0,-1 0 1 0 0,0-1-1 0 0,0 1 0 0 0,-1 0 0 0 0,1-1 0 0 0,-1 1 1 0 0,0 0-1 0 0,-4-6 0 0 0,6 9 2 0 0,0 1-1 0 0,-1-1 1 0 0,1 1 0 0 0,-1-1 0 0 0,1 1-1 0 0,-1-1 1 0 0,1 1 0 0 0,-1-1 0 0 0,0 1-1 0 0,1 0 1 0 0,-1-1 0 0 0,1 1 0 0 0,-1 0-1 0 0,0-1 1 0 0,1 1 0 0 0,-1 0 0 0 0,0 0-1 0 0,1 0 1 0 0,-1 0 0 0 0,0-1-1 0 0,0 1 1 0 0,1 0 0 0 0,-1 0 0 0 0,0 0-1 0 0,0 1 1 0 0,-1-1-15 0 0,0 1-1 0 0,1-1 1 0 0,-1 1 0 0 0,0 0-1 0 0,1-1 1 0 0,-1 1 0 0 0,1 0-1 0 0,-1 0 1 0 0,-2 3-1 0 0,0 0-18 0 0,0 0 0 0 0,0 0 0 0 0,0 1 0 0 0,0 0 0 0 0,-3 6 0 0 0,3-4 20 0 0,1 1 0 0 0,0 0 0 0 0,0 0 0 0 0,1 0 0 0 0,0 0 0 0 0,0 0 0 0 0,1 0 0 0 0,0 0 0 0 0,0 1 1 0 0,1-1-1 0 0,0 0 0 0 0,3 16 0 0 0,-3-18 2 0 0,2 1 0 0 0,-1-1 0 0 0,1 0 0 0 0,0 1 0 0 0,0-1 0 0 0,1 0 0 0 0,0 0 0 0 0,0-1 0 0 0,0 1 0 0 0,0-1 0 0 0,1 1 0 0 0,0-1 1 0 0,1 0-1 0 0,-1 0 0 0 0,1-1 0 0 0,9 8 0 0 0,-12-11-68 0 0,-1 0 1 0 0,0 0 0 0 0,1-1 0 0 0,-1 1 0 0 0,1-1-1 0 0,-1 1 1 0 0,1-1 0 0 0,-1 1 0 0 0,1-1-1 0 0,0 0 1 0 0,-1 0 0 0 0,1 0 0 0 0,-1 0-1 0 0,1 0 1 0 0,-1 0 0 0 0,1 0 0 0 0,0-1-1 0 0,-1 1 1 0 0,1 0 0 0 0,-1-1 0 0 0,1 0 0 0 0,-1 1-1 0 0,0-1 1 0 0,1 0 0 0 0,-1 1 0 0 0,2-2-1 0 0,8-3 1622 0 0,3 22-270 0 0,-12-16-1251 0 0,0 1-1 0 0,0 0 0 0 0,0-1 0 0 0,0 1 0 0 0,1-1 0 0 0,-1 0 1 0 0,0 0-1 0 0,1 0 0 0 0,-1 0 0 0 0,1 0 0 0 0,-1 0 0 0 0,1-1 1 0 0,0 1-1 0 0,-1-1 0 0 0,1 0 0 0 0,-1 0 0 0 0,1 0 0 0 0,0 0 1 0 0,-1 0-1 0 0,1 0 0 0 0,0-1 0 0 0,-1 1 0 0 0,6-3 0 0 0,-3 2 112 0 0,1-1-1 0 0,-1 0 0 0 0,0 0 0 0 0,0-1 0 0 0,0 0 0 0 0,0 0 0 0 0,0 0 0 0 0,-1 0 0 0 0,1-1 0 0 0,4-4 0 0 0,-8 6-73 0 0,1 0 1 0 0,0 0 0 0 0,-1 0-1 0 0,0 0 1 0 0,1 0-1 0 0,-1 0 1 0 0,0-1 0 0 0,0 1-1 0 0,0 0 1 0 0,-1-1 0 0 0,1 1-1 0 0,0 0 1 0 0,-1-1 0 0 0,0 1-1 0 0,1-1 1 0 0,-1 1-1 0 0,0-1 1 0 0,0 1 0 0 0,0 0-1 0 0,-1-1 1 0 0,1 1 0 0 0,-1-1-1 0 0,1 1 1 0 0,-1-1-1 0 0,-1-1 1 0 0,1 2-29 0 0,0 0 1 0 0,0 0-1 0 0,0 0 0 0 0,-1 1 1 0 0,1-1-1 0 0,0 0 0 0 0,-1 1 0 0 0,1-1 1 0 0,-1 1-1 0 0,0 0 0 0 0,0-1 0 0 0,1 1 1 0 0,-1 0-1 0 0,0 0 0 0 0,0 0 1 0 0,0 0-1 0 0,0 1 0 0 0,0-1 0 0 0,0 0 1 0 0,0 1-1 0 0,-1 0 0 0 0,1-1 1 0 0,0 1-1 0 0,0 0 0 0 0,0 0 0 0 0,0 0 1 0 0,-1 0-1 0 0,-3 1 0 0 0,-29 8-1172 0 0,15 2-5525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16687 0 0,'0'0'972'0'0,"-4"17"1738"0"0,2 0-1871 0 0,1 1 1 0 0,0-1-1 0 0,1 0 1 0 0,3 26 0 0 0,17 67-2404 0 0,-12-68-2394 0 0,-7-36 2104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6.4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70 3225 0 0,'-1'-9'8012'0'0,"1"8"-7664"0"0,8-12 2462 0 0,9-9-1699 0 0,-13 20-935 0 0,-1-1 0 0 0,0 0 0 0 0,1 1 0 0 0,-1 0 0 0 0,1 0-1 0 0,0 0 1 0 0,7-3 0 0 0,-10 5-170 0 0,1-1 0 0 0,-1 0 0 0 0,1 1 0 0 0,0 0-1 0 0,-1-1 1 0 0,1 1 0 0 0,-1 0 0 0 0,1 0 0 0 0,0 0-1 0 0,-1 0 1 0 0,1 0 0 0 0,-1 0 0 0 0,1 0 0 0 0,0 0 0 0 0,-1 1-1 0 0,1-1 1 0 0,-1 1 0 0 0,1-1 0 0 0,-1 1 0 0 0,1 0 0 0 0,-1 0-1 0 0,0-1 1 0 0,3 3 0 0 0,-4-2-8 0 0,1 0-1 0 0,-1 0 1 0 0,1 0-1 0 0,-1 0 1 0 0,0 0-1 0 0,1 0 1 0 0,-1 1-1 0 0,0-1 1 0 0,0 0-1 0 0,0 0 1 0 0,0 0 0 0 0,0 0-1 0 0,0 1 1 0 0,0-1-1 0 0,0 0 1 0 0,-1 0-1 0 0,1 0 1 0 0,0 0-1 0 0,-1 1 1 0 0,1-1-1 0 0,-1 0 1 0 0,1 0 0 0 0,-1 0-1 0 0,0 1 1 0 0,-18 29 343 0 0,16-28-222 0 0,-13 18 470 0 0,12-17-256 0 0,0 0-1 0 0,0 1 0 0 0,0-1 0 0 0,1 1 0 0 0,0 0 1 0 0,0 0-1 0 0,-4 10 0 0 0,7-15-312 0 0,1 1 0 0 0,-1 0 0 0 0,0-1 0 0 0,0 1 0 0 0,0-1 0 0 0,0 1 0 0 0,1 0 0 0 0,-1-1 0 0 0,0 1 0 0 0,1-1 0 0 0,-1 1 0 0 0,0-1-1 0 0,1 1 1 0 0,-1-1 0 0 0,1 1 0 0 0,-1-1 0 0 0,1 1 0 0 0,-1-1 0 0 0,1 0 0 0 0,-1 1 0 0 0,1-1 0 0 0,-1 0 0 0 0,1 1 0 0 0,-1-1 0 0 0,1 0 0 0 0,0 0 0 0 0,-1 0 0 0 0,1 1 0 0 0,-1-1 0 0 0,1 0 0 0 0,0 0 0 0 0,-1 0 0 0 0,1 0-1 0 0,-1 0 1 0 0,1 0 0 0 0,0 0 0 0 0,-1 0 0 0 0,1 0 0 0 0,0-1 0 0 0,28 0-142 0 0,44-14-483 0 0,-26 2-4924 0 0,-37 9-198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 16471 0 0,'0'0'802'0'0,"22"0"-76"0"0,-17-1-501 0 0,0-1 0 0 0,0 1 0 0 0,0-1 0 0 0,0 0-1 0 0,0 0 1 0 0,0-1 0 0 0,0 1 0 0 0,5-5 0 0 0,-9 6-177 0 0,0 0 0 0 0,1 0 0 0 0,-1 0 1 0 0,0 0-1 0 0,1 0 0 0 0,-1 0 1 0 0,0 0-1 0 0,0 0 0 0 0,0 0 1 0 0,0-1-1 0 0,0 1 0 0 0,-1 0 1 0 0,1-1-1 0 0,0 1 0 0 0,0-1 1 0 0,-1 1-1 0 0,1-1 0 0 0,-1 1 1 0 0,0-1-1 0 0,1 1 0 0 0,-1-1 1 0 0,0 1-1 0 0,0-1 0 0 0,0 0 0 0 0,0 1 1 0 0,0-1-1 0 0,0 1 0 0 0,0-1 1 0 0,-1 1-1 0 0,1-1 0 0 0,-1-2 1 0 0,0 3-18 0 0,1 0 1 0 0,-1 0 0 0 0,0 0 0 0 0,1 0-1 0 0,-1 0 1 0 0,0 0 0 0 0,0 0 0 0 0,1 0-1 0 0,-1 0 1 0 0,0 0 0 0 0,0 1-1 0 0,0-1 1 0 0,0 0 0 0 0,0 1 0 0 0,0-1-1 0 0,0 0 1 0 0,0 1 0 0 0,0-1 0 0 0,0 1-1 0 0,-2-1 1 0 0,1 1-4 0 0,0 0 1 0 0,0 0-1 0 0,0 0 1 0 0,0 0-1 0 0,0 1 1 0 0,0-1-1 0 0,0 0 1 0 0,0 1-1 0 0,1-1 1 0 0,-1 1-1 0 0,-3 1 1 0 0,0 1 29 0 0,-1 1 0 0 0,1-1 0 0 0,0 1 0 0 0,0 0 0 0 0,0 0 0 0 0,-6 7 0 0 0,8-7-22 0 0,0-1 0 0 0,0 0 0 0 0,1 1 0 0 0,0 0 0 0 0,-1-1 0 0 0,1 1 0 0 0,1 0 0 0 0,-1 0 0 0 0,0 0 0 0 0,1 0 0 0 0,0 1 0 0 0,0-1 0 0 0,0 0 0 0 0,1 0 0 0 0,-1 1 0 0 0,1 7 0 0 0,1-9-11 0 0,0 1 1 0 0,-1-1-1 0 0,1 0 0 0 0,0 0 0 0 0,1 0 1 0 0,-1 0-1 0 0,0 0 0 0 0,1 0 0 0 0,0 0 0 0 0,-1 0 1 0 0,1 0-1 0 0,1-1 0 0 0,-1 1 0 0 0,0-1 1 0 0,0 1-1 0 0,1-1 0 0 0,-1 0 0 0 0,1 0 0 0 0,0 0 1 0 0,0-1-1 0 0,0 1 0 0 0,4 1 0 0 0,0 1-620 0 0,1-1-1 0 0,0-1 1 0 0,0 1-1 0 0,0-2 0 0 0,0 1 1 0 0,0-1-1 0 0,0 0 1 0 0,1 0-1 0 0,-1-1 0 0 0,0 0 1 0 0,0-1-1 0 0,1 0 1 0 0,-1 0-1 0 0,0-1 0 0 0,0 0 1 0 0,8-3-1 0 0,-7 1-5470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17047 0 0,'5'-10'1728'0'0,"-4"11"-1477"0"0,1 0 0 0 0,0 0 0 0 0,0 0 0 0 0,-1 1-1 0 0,1-1 1 0 0,0 0 0 0 0,-1 1 0 0 0,1-1 0 0 0,-1 1-1 0 0,0-1 1 0 0,0 1 0 0 0,3 3 0 0 0,1 1 171 0 0,19 20-100 0 0,62 71-1209 0 0,-82-90-4537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22543 0 0,'4'-12'1576'0'0,"-1"7"-1439"0"0,1 0 0 0 0,0 1 0 0 0,1-1 0 0 0,-1 1 0 0 0,1 0 0 0 0,0 0 0 0 0,10-6 0 0 0,41-19 991 0 0,-18 13-1311 0 0,-13 7-4310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15 19439 0 0,'-17'-13'1335'0'0,"16"12"-1272"0"0,-1 1-1 0 0,1 0 1 0 0,-1 0-1 0 0,1 0 1 0 0,-1 0-1 0 0,1 0 1 0 0,-1 0 0 0 0,1 1-1 0 0,-1-1 1 0 0,1 0-1 0 0,-1 1 1 0 0,1-1-1 0 0,-1 1 1 0 0,1 0-1 0 0,0-1 1 0 0,0 1 0 0 0,-1 0-1 0 0,1 0 1 0 0,0 0-1 0 0,0 0 1 0 0,0 0-1 0 0,0 0 1 0 0,-2 2-1 0 0,-2 2 367 0 0,0 1 0 0 0,1 0 0 0 0,-6 9 0 0 0,8-12-353 0 0,1 0-1 0 0,-1 0 1 0 0,1 0 0 0 0,-1 0-1 0 0,1 0 1 0 0,0 1-1 0 0,0-1 1 0 0,1 0 0 0 0,-1 1-1 0 0,1-1 1 0 0,0 1-1 0 0,-1-1 1 0 0,2 6-1 0 0,-1-7-55 0 0,1 0 0 0 0,-1 0 0 0 0,1 0 0 0 0,0 0 0 0 0,0 0 0 0 0,-1-1 0 0 0,1 1 0 0 0,1 0 0 0 0,-1 0 0 0 0,0-1 0 0 0,0 1-1 0 0,0-1 1 0 0,1 1 0 0 0,-1-1 0 0 0,1 0 0 0 0,-1 1 0 0 0,1-1 0 0 0,0 0 0 0 0,-1 0 0 0 0,1 0 0 0 0,0 0 0 0 0,0 0 0 0 0,0-1-1 0 0,0 1 1 0 0,2 0 0 0 0,1 0-174 0 0,0 0 0 0 0,1 0 0 0 0,-1 0-1 0 0,0-1 1 0 0,1 0 0 0 0,-1 0 0 0 0,0-1 0 0 0,1 1 0 0 0,-1-1-1 0 0,0 0 1 0 0,1 0 0 0 0,-1-1 0 0 0,8-3 0 0 0,-6 2-219 0 0,-1 0 0 0 0,0-1 0 0 0,0 1 0 0 0,0-1 0 0 0,7-7 0 0 0,-9 7-805 0 0,0 1 1 0 0,0-2-1 0 0,6-7 1 0 0,-4 2-628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17135 0 0,'0'0'388'0'0,"-6"10"1096"0"0,5 6-1142 0 0,1 0-1 0 0,0-1 0 0 0,1 1 1 0 0,1 0-1 0 0,4 15 0 0 0,24 76 1707 0 0,-22-79-1828 0 0,-5-14 10 0 0,2 0 0 0 0,8 19 0 0 0,-13-33-237 0 0,0 1 1 0 0,0-1-1 0 0,0 0 1 0 0,0 0 0 0 0,1 0-1 0 0,-1 1 1 0 0,0-1-1 0 0,0 0 1 0 0,1 0 0 0 0,-1 0-1 0 0,0 1 1 0 0,0-1-1 0 0,1 0 1 0 0,-1 0 0 0 0,0 0-1 0 0,0 0 1 0 0,1 0 0 0 0,-1 0-1 0 0,0 0 1 0 0,1 1-1 0 0,-1-1 1 0 0,0 0 0 0 0,0 0-1 0 0,1 0 1 0 0,-1 0-1 0 0,0 0 1 0 0,1 0 0 0 0,-1-1-1 0 0,0 1 1 0 0,0 0-1 0 0,1 0 1 0 0,-1 0 0 0 0,0 0-1 0 0,1 0 1 0 0,-1 0-1 0 0,0 0 1 0 0,0-1 0 0 0,1 1-1 0 0,-1 0 1 0 0,0 0-1 0 0,0 0 1 0 0,0 0 0 0 0,1-1-1 0 0,-1 1 1 0 0,0 0-1 0 0,0 0 1 0 0,1-1 0 0 0,12-15-427 0 0,-7 10 319 0 0,-3 3 122 0 0,-2 2 42 0 0,1-1 0 0 0,0 1 0 0 0,-1 0-1 0 0,1-1 1 0 0,0 1 0 0 0,0 0 0 0 0,0 0 0 0 0,0 0-1 0 0,2-1 1 0 0,-3 2-36 0 0,-1 1-1 0 0,1-1 1 0 0,0 0-1 0 0,0 0 0 0 0,-1 0 1 0 0,1 1-1 0 0,0-1 1 0 0,-1 0-1 0 0,1 1 1 0 0,-1-1-1 0 0,1 0 1 0 0,0 1-1 0 0,-1-1 0 0 0,1 1 1 0 0,-1-1-1 0 0,1 1 1 0 0,-1-1-1 0 0,1 1 1 0 0,-1-1-1 0 0,0 1 0 0 0,1 0 1 0 0,-1-1-1 0 0,1 1 1 0 0,-1 0-1 0 0,0-1 1 0 0,0 1-1 0 0,0 0 1 0 0,1-1-1 0 0,-1 1 0 0 0,0 0 1 0 0,0 0-1 0 0,1 2-708 0 0,0 0 0 0 0,0 0 0 0 0,0 0 0 0 0,0-1 0 0 0,0 1 0 0 0,1 0 0 0 0,-1-1 0 0 0,1 1-1 0 0,0-1 1 0 0,0 0 0 0 0,0 0 0 0 0,0 0 0 0 0,0 1 0 0 0,5 2 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 16671 0 0,'0'0'382'0'0,"-12"1"1496"0"0,11 0-1533 0 0,-1 1-1 0 0,1-1 0 0 0,0 1 0 0 0,-1-1 0 0 0,1 1 0 0 0,0 0 0 0 0,0 0 0 0 0,0 0 0 0 0,0-1 0 0 0,0 1 0 0 0,0 0 1 0 0,1 0-1 0 0,-1 0 0 0 0,1 0 0 0 0,-1 0 0 0 0,1 0 0 0 0,0 3 0 0 0,0-3-303 0 0,0 0 0 0 0,0-1 0 0 0,0 1 0 0 0,1 0 0 0 0,-1 0 0 0 0,1-1 1 0 0,-1 1-1 0 0,1 0 0 0 0,0-1 0 0 0,-1 1 0 0 0,1-1 0 0 0,0 1 0 0 0,0-1 0 0 0,0 1 0 0 0,0-1 0 0 0,0 0 0 0 0,1 1 0 0 0,-1-1 0 0 0,0 0 0 0 0,1 0 0 0 0,-1 0 1 0 0,1 0-1 0 0,-1 0 0 0 0,1 0 0 0 0,-1 0 0 0 0,1-1 0 0 0,-1 1 0 0 0,1-1 0 0 0,0 1 0 0 0,-1-1 0 0 0,4 1 0 0 0,-2 0-31 0 0,0-1 0 0 0,1 0 0 0 0,-1 0 0 0 0,1 0 0 0 0,-1 0-1 0 0,1-1 1 0 0,-1 1 0 0 0,0-1 0 0 0,1 0 0 0 0,-1 0 0 0 0,0 0 0 0 0,0 0 0 0 0,5-3 0 0 0,-6 3 14 0 0,-1 0 0 0 0,1 0 0 0 0,-1 0 0 0 0,1 0 1 0 0,-1 0-1 0 0,1-1 0 0 0,-1 1 0 0 0,0-1 1 0 0,0 1-1 0 0,1-1 0 0 0,-1 1 0 0 0,0-1 0 0 0,0 1 1 0 0,-1-1-1 0 0,1 0 0 0 0,0 0 0 0 0,-1 0 0 0 0,1 1 1 0 0,-1-1-1 0 0,1 0 0 0 0,-1 0 0 0 0,0 0 1 0 0,0 0-1 0 0,0 0 0 0 0,0-3 0 0 0,-1 2-72 0 0,1 1 0 0 0,-1-1 0 0 0,0 1-1 0 0,0 0 1 0 0,0-1 0 0 0,-1 1 0 0 0,1 0 0 0 0,0 0 0 0 0,-1 0-1 0 0,1 0 1 0 0,-1 0 0 0 0,0 0 0 0 0,0 0 0 0 0,0 0 0 0 0,0 1-1 0 0,-4-3 1 0 0,5 3-417 0 0,-1 0-1 0 0,1 0 1 0 0,-1 0 0 0 0,1 0-1 0 0,-1 1 1 0 0,0-1 0 0 0,1 1-1 0 0,-1-1 1 0 0,0 1-1 0 0,0-1 1 0 0,0 1 0 0 0,1 0-1 0 0,-1 0 1 0 0,-4 0-1 0 0,2 2-1670 0 0</inkml:trace>
  <inkml:trace contextRef="#ctx0" brushRef="#br0" timeOffset="1">126 96 15664 0 0,'15'0'532'0'0,"29"-1"1885"0"0,-23-5-3656 0 0,-2-5-3755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15264 0 0,'0'0'348'0'0,"6"17"1026"0"0,-2 5 166 0 0,-4-19-1434 0 0,1 1 1 0 0,-1-1-1 0 0,1 1 1 0 0,-1-1-1 0 0,1 1 0 0 0,0-1 1 0 0,1 0-1 0 0,-1 1 0 0 0,1-1 1 0 0,-1 0-1 0 0,1 0 1 0 0,0 0-1 0 0,2 3 0 0 0,-3-6-120 0 0,0 1-1 0 0,-1-1 0 0 0,1 0 0 0 0,0 0 0 0 0,-1 1 1 0 0,1-1-1 0 0,0 0 0 0 0,0 0 0 0 0,-1 0 0 0 0,1 0 1 0 0,0 0-1 0 0,0 0 0 0 0,-1 0 0 0 0,1 0 0 0 0,0 0 1 0 0,-1-1-1 0 0,1 1 0 0 0,0 0 0 0 0,0 0 0 0 0,-1-1 1 0 0,1 1-1 0 0,0 0 0 0 0,-1-1 0 0 0,1 1 0 0 0,-1 0 1 0 0,1-1-1 0 0,0 1 0 0 0,-1-1 0 0 0,1 1 0 0 0,0-2 1 0 0,15-15-389 0 0,-7 2 227 0 0,-5 10 279 0 0,-1 0 1 0 0,1-1-1 0 0,5-5 0 0 0,-9 11-77 0 0,0 0 0 0 0,0 0 0 0 0,0 0 0 0 0,1 0 0 0 0,-1 0 0 0 0,0-1 0 0 0,0 1 0 0 0,0 0 0 0 0,0 0 0 0 0,0 0 0 0 0,0 0 0 0 0,0 0 0 0 0,0 0 0 0 0,0 0 0 0 0,0 0 0 0 0,1 0 0 0 0,-1 0 0 0 0,0 0 0 0 0,0 0 0 0 0,0 0-1 0 0,0 0 1 0 0,0 0 0 0 0,0 0 0 0 0,0 0 0 0 0,0 0 0 0 0,0 0 0 0 0,1 1 0 0 0,-1-1 0 0 0,0 0 0 0 0,0 0 0 0 0,0 0 0 0 0,0 0 0 0 0,0 0 0 0 0,0 0 0 0 0,0 0 0 0 0,0 0 0 0 0,0 0 0 0 0,0 0 0 0 0,0 0 0 0 0,0 0 0 0 0,0 0 0 0 0,0 0 0 0 0,0 1-1 0 0,0-1 1 0 0,0 0 0 0 0,1 0 0 0 0,-1 0 0 0 0,0 0 0 0 0,2 8 961 0 0,1 6-318 0 0,-3-12-798 0 0,0 0-1 0 0,1 0 1 0 0,-1-1-1 0 0,0 1 1 0 0,1 0-1 0 0,-1 0 1 0 0,1-1-1 0 0,0 1 1 0 0,0-1-1 0 0,0 1 1 0 0,-1-1-1 0 0,1 1 1 0 0,2 1-1 0 0,-2-2-257 0 0,0 0-1 0 0,0-1 0 0 0,0 1 1 0 0,0 0-1 0 0,0-1 1 0 0,0 1-1 0 0,0-1 0 0 0,0 1 1 0 0,0-1-1 0 0,0 0 0 0 0,0 1 1 0 0,0-1-1 0 0,0 0 1 0 0,1 0-1 0 0,-1 0 0 0 0,0 0 1 0 0,0 0-1 0 0,0 0 1 0 0,0 0-1 0 0,2-1 0 0 0,5-1-1650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1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16208 0 0,'0'0'1233'0'0,"-8"20"680"0"0,8-17-1711 0 0,-1 0 1 0 0,1 1-1 0 0,0-1 0 0 0,0 0 1 0 0,0 0-1 0 0,0 0 0 0 0,1 1 1 0 0,-1-1-1 0 0,1 0 0 0 0,1 4 1 0 0,-1-6-192 0 0,0 0 0 0 0,-1 0 1 0 0,1 0-1 0 0,-1 0 1 0 0,1 0-1 0 0,0-1 0 0 0,0 1 1 0 0,0 0-1 0 0,0 0 1 0 0,-1-1-1 0 0,1 1 0 0 0,0 0 1 0 0,0-1-1 0 0,0 1 1 0 0,0-1-1 0 0,0 1 0 0 0,1-1 1 0 0,-1 0-1 0 0,0 0 1 0 0,0 1-1 0 0,0-1 0 0 0,0 0 1 0 0,0 0-1 0 0,0 0 1 0 0,0 0-1 0 0,1 0 0 0 0,-1 0 1 0 0,0 0-1 0 0,0 0 1 0 0,0-1-1 0 0,0 1 1 0 0,0 0-1 0 0,2-1 0 0 0,-1 0-79 0 0,0 0-1 0 0,0 1 1 0 0,-1-1 0 0 0,1 0-1 0 0,0 0 1 0 0,0 0-1 0 0,0-1 1 0 0,-1 1-1 0 0,1 0 1 0 0,-1 0 0 0 0,1-1-1 0 0,-1 1 1 0 0,1-1-1 0 0,-1 0 1 0 0,0 1-1 0 0,0-1 1 0 0,0 0 0 0 0,0 0-1 0 0,0 1 1 0 0,0-1-1 0 0,0 0 1 0 0,0 0-1 0 0,-1 0 1 0 0,1 0 0 0 0,-1 0-1 0 0,0 0 1 0 0,1-4-1 0 0,-1 4-161 0 0,0 1 0 0 0,-1-1 0 0 0,1 0-1 0 0,0 0 1 0 0,-1 0 0 0 0,1 0 0 0 0,-1 1 0 0 0,1-1-1 0 0,-1 0 1 0 0,0 0 0 0 0,0 1 0 0 0,0-1 0 0 0,0 0-1 0 0,0 1 1 0 0,0-1 0 0 0,0 1 0 0 0,0 0-1 0 0,-1-1 1 0 0,1 1 0 0 0,-2-2 0 0 0,3 4 199 0 0,1 0 1 0 0,-1-1-1 0 0,1 1 0 0 0,-1-1 1 0 0,0 1-1 0 0,1 0 0 0 0,-1 0 1 0 0,0-1-1 0 0,0 1 0 0 0,1 0 1 0 0,-1-1-1 0 0,0 1 0 0 0,0 0 1 0 0,0 0-1 0 0,0 0 1 0 0,0-1-1 0 0,0 1 0 0 0,0 0 1 0 0,0 0-1 0 0,0-1 0 0 0,-1 1 1 0 0,1 0-1 0 0,0 0 0 0 0,0-1 1 0 0,-1 1-1 0 0,1 0 0 0 0,0-1 1 0 0,-1 1-1 0 0,1 0 0 0 0,0-1 1 0 0,-1 1-1 0 0,1-1 1 0 0,-1 1-1 0 0,1 0 0 0 0,-1-1 1 0 0,0 1-1 0 0,1-1 0 0 0,-1 0 1 0 0,0 1-1 0 0,1-1 0 0 0,-1 1 1 0 0,0-1-1 0 0,1 0 0 0 0,-1 0 1 0 0,0 1-1 0 0,1-1 1 0 0,-1 0-1 0 0,0 0 0 0 0,0 0 1 0 0,1 0-1 0 0,-1 0 0 0 0,0 0 1 0 0,0 0-1 0 0,0 0 0 0 0,1 0 1 0 0,-1 0-1 0 0,0 0 0 0 0,0 0 1 0 0,1-1-1 0 0,-1 1 0 0 0,0 0 1 0 0,1 0-1 0 0,-1-1 1 0 0,-1 0-1 0 0,12 11 1230 0 0,0-1-1 0 0,0 0 1 0 0,15 9 0 0 0,-15-11-770 0 0,0 0 0 0 0,0 1 1 0 0,0 1-1 0 0,9 11 0 0 0,-9-9-52 0 0,-1 2 0 0 0,0 0 0 0 0,-1 0 0 0 0,0 0-1 0 0,-1 1 1 0 0,8 20 0 0 0,-13-28-125 0 0,0 1 0 0 0,-1-1 1 0 0,0 0-1 0 0,0 1 0 0 0,0-1 0 0 0,0 1 0 0 0,-1-1 0 0 0,0 1 1 0 0,-1 0-1 0 0,0-1 0 0 0,0 1 0 0 0,0-1 0 0 0,0 0 0 0 0,-1 1 1 0 0,0-1-1 0 0,-1 0 0 0 0,-4 9 0 0 0,3-9-50 0 0,1 0-1 0 0,-1 0 1 0 0,-1 0-1 0 0,1-1 1 0 0,-9 8-1 0 0,11-11-201 0 0,1-1-1 0 0,-1 1 0 0 0,0-1 1 0 0,1 0-1 0 0,-1 0 1 0 0,0 1-1 0 0,0-1 1 0 0,0-1-1 0 0,0 1 1 0 0,0 0-1 0 0,0 0 0 0 0,0-1 1 0 0,0 1-1 0 0,0-1 1 0 0,0 0-1 0 0,0 1 1 0 0,-1-1-1 0 0,1 0 0 0 0,0 0 1 0 0,0-1-1 0 0,0 1 1 0 0,-4-1-1 0 0,5 0-22 0 0,0 0 0 0 0,0 1 0 0 0,0-1 0 0 0,0 0 0 0 0,-1 0 0 0 0,1 0 0 0 0,1 0 0 0 0,-1 0 0 0 0,0-1 0 0 0,0 1-1 0 0,0 0 1 0 0,1 0 0 0 0,-1 0 0 0 0,0-1 0 0 0,1 1 0 0 0,-1 0 0 0 0,1-1 0 0 0,0 1 0 0 0,-1-1 0 0 0,1 1 0 0 0,0 0 0 0 0,0-1 0 0 0,0 1 0 0 0,0-2 0 0 0,0-3-188 0 0,0-1 0 0 0,0 1 0 0 0,0 0 0 0 0,3-8 1 0 0,5-13 1 0 0,1 0 0 0 0,13-25 1 0 0,0-4 99 0 0,-18 46-219 0 0,0 0 0 0 0,1 0 0 0 0,0 1 0 0 0,1 0 1 0 0,0 0-1 0 0,0 0 0 0 0,1 1 0 0 0,0-1 0 0 0,9-7 0 0 0,3-6 3 0 0,-15 18 211 0 0,-2-1-1 0 0,1 1 0 0 0,0-1 1 0 0,-1 0-1 0 0,0 0 0 0 0,2-6 0 0 0,-4 10 53 0 0,0 1 0 0 0,1 0 0 0 0,-1-1 0 0 0,0 1 0 0 0,0-1 0 0 0,0 1 0 0 0,0-1 0 0 0,0 1 0 0 0,0-1 0 0 0,0 1 0 0 0,0-1 0 0 0,0 1 0 0 0,0-1 0 0 0,0 1 0 0 0,0-1-1 0 0,-1 1 1 0 0,1-1 0 0 0,0 1 0 0 0,0-1 0 0 0,0 1 0 0 0,-1 0 0 0 0,1-1 0 0 0,0 1 0 0 0,-1-1 0 0 0,1 1 0 0 0,-1-1 0 0 0,0 0-17 0 0,0 1 0 0 0,0-1 0 0 0,0 1 0 0 0,0 0 0 0 0,0-1 0 0 0,0 1 0 0 0,0 0 0 0 0,0 0 0 0 0,0-1 0 0 0,0 1 0 0 0,0 0 0 0 0,-1 0 0 0 0,-2 0 19 0 0,0 1-1 0 0,-1-1 1 0 0,1 1 0 0 0,0 0 0 0 0,-5 1-1 0 0,-7 7 535 0 0,14-8-328 0 0,1 0 0 0 0,-1 0-1 0 0,1 0 1 0 0,0 0 0 0 0,0 1-1 0 0,-1-1 1 0 0,1 0 0 0 0,0 1 0 0 0,0-1-1 0 0,0 1 1 0 0,-1 1 0 0 0,2-1-93 0 0,0-1 1 0 0,-1 0-1 0 0,1 1 1 0 0,0-1-1 0 0,0 0 1 0 0,0 1-1 0 0,0-1 1 0 0,0 0-1 0 0,0 1 0 0 0,0-1 1 0 0,1 0-1 0 0,-1 1 1 0 0,0-1-1 0 0,1 0 1 0 0,-1 1-1 0 0,1-1 1 0 0,-1 0-1 0 0,1 0 1 0 0,0 0-1 0 0,0 0 1 0 0,-1 1-1 0 0,1-1 1 0 0,0 0-1 0 0,0 0 1 0 0,0 0-1 0 0,0-1 1 0 0,0 1-1 0 0,0 0 0 0 0,2 1 1 0 0,3 2 92 0 0,0 0 0 0 0,1 0 0 0 0,-1-1 1 0 0,1 0-1 0 0,0 0 0 0 0,0-1 0 0 0,0 0 0 0 0,0 0 0 0 0,1-1 1 0 0,-1 1-1 0 0,0-2 0 0 0,1 1 0 0 0,-1-1 0 0 0,0 0 0 0 0,9-1 0 0 0,1-1-209 0 0,-2 0-1 0 0,31-10 1 0 0,1-4-3826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30:4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3349 6776 0 0,'0'0'198'0'0,"14"-8"1214"0"0,72-40 2242 0 0,-41 17-3302 0 0,83-48 1013 0 0,-111 68-1095 0 0,0-1 0 0 0,16-13-1 0 0,-15 10 145 0 0,24-15-1 0 0,39-23 566 0 0,-46 29-345 0 0,69-36-1 0 0,-35 25-281 0 0,-2-3 0 0 0,69-52 0 0 0,-72 45-288 0 0,242-156 331 0 0,-59 44-123 0 0,-24 9 21 0 0,-133 93-204 0 0,61-39 57 0 0,201-121 118 0 0,-90 50-68 0 0,-58 33-169 0 0,33-20 388 0 0,45-28 192 0 0,-241 157-531 0 0,177-103 443 0 0,-146 81-496 0 0,46-27-13 0 0,-37 27 88 0 0,91-46 56 0 0,23-6-79 0 0,95-40-142 0 0,-98 58 139 0 0,-25 2-72 0 0,-12 5 0 0 0,-67 39 0 0 0,53-23 0 0 0,12-2 0 0 0,-29 14 0 0 0,-19 6 0 0 0,-35 13 0 0 0,-29 10 32 0 0,-2-1 54 0 0,63-14 0 0 0,-89 25-62 0 0,0 1 0 0 0,0-1-1 0 0,16-10 1 0 0,-9 3 33 0 0,12-6-9 0 0,-25 13 484 0 0,-5 3-2104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5:30:4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8360 0 0,'0'0'482'0'0,"2"0"-391"0"0,11 3-80 0 0,-11-3-10 0 0,0 0 1 0 0,0 0-1 0 0,0 1 0 0 0,0-1 0 0 0,0 1 0 0 0,0-1 0 0 0,0 1 0 0 0,3 1 0 0 0,52 28 170 0 0,-51-27-185 0 0,-1-1 0 0 0,0 0-1 0 0,12 3 1 0 0,7 3-134 0 0,41 20 87 0 0,34 15 26 0 0,-61-27 403 0 0,65 19 0 0 0,-8-4 88 0 0,111 39 149 0 0,-52-12-305 0 0,-21-7 164 0 0,236 89 244 0 0,-105-38-588 0 0,-92-35 99 0 0,149 50 34 0 0,106 27 532 0 0,-301-100-535 0 0,253 95-100 0 0,-262-95-140 0 0,74 31-10 0 0,115 40 0 0 0,367 87 0 0 0,-380-110 204 0 0,-86-26 89 0 0,204 70 492 0 0,1-1-478 0 0,-255-87-296 0 0,350 100 349 0 0,370 112 185 0 0,-836-247-419 0 0,159 63 463 0 0,-57-20 224 0 0,-15 4-932 0 0,-72-33-1873 0 0,-38-16-3730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6.9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68 1840 0 0,'-6'-5'10515'0'0,"5"4"-10164"0"0,1-14 4587 0 0,7-11-3171 0 0,-6 25-1704 0 0,0-1-1 0 0,-1 1 1 0 0,2-1 0 0 0,-1 1 0 0 0,0 0 0 0 0,0 0 0 0 0,0-1-1 0 0,1 1 1 0 0,-1 0 0 0 0,0 0 0 0 0,1 0 0 0 0,-1 0 0 0 0,1 1-1 0 0,-1-1 1 0 0,1 0 0 0 0,0 1 0 0 0,-1-1 0 0 0,1 1 0 0 0,0-1-1 0 0,-1 1 1 0 0,1 0 0 0 0,0 0 0 0 0,-1-1 0 0 0,1 1 0 0 0,0 0-1 0 0,2 1 1 0 0,-3-1-68 0 0,1 0 0 0 0,-1 0 0 0 0,0 1 0 0 0,1-1 0 0 0,-1 1 0 0 0,0-1 0 0 0,0 1 0 0 0,1-1 0 0 0,-1 1 0 0 0,0 0 0 0 0,0-1 0 0 0,0 1 0 0 0,0 0 0 0 0,1 0 0 0 0,-1 0 0 0 0,0 0 0 0 0,-1 0 0 0 0,1 0 0 0 0,0 0 0 0 0,0 0 0 0 0,0 0 0 0 0,-1 0 0 0 0,1 1 0 0 0,0-1 0 0 0,-1 0 0 0 0,1 1 0 0 0,-1-1 0 0 0,0 0 0 0 0,1 1 0 0 0,-1-1 0 0 0,0 0 0 0 0,0 3 0 0 0,0 2 14 0 0,-1 1 0 0 0,0-1 0 0 0,-1 0 0 0 0,1 0 0 0 0,-1 0 0 0 0,-5 10 0 0 0,5-10 145 0 0,0-1 1 0 0,0 1-1 0 0,0 0 0 0 0,0 0 0 0 0,1 0 1 0 0,-1 10-1 0 0,2-16-142 0 0,0 1 0 0 0,1 0 0 0 0,-1-1 1 0 0,0 1-1 0 0,0-1 0 0 0,1 1 0 0 0,-1-1 0 0 0,0 0 1 0 0,1 1-1 0 0,-1-1 0 0 0,0 1 0 0 0,1-1 0 0 0,-1 1 1 0 0,1-1-1 0 0,-1 0 0 0 0,1 1 0 0 0,-1-1 1 0 0,1 0-1 0 0,-1 0 0 0 0,1 1 0 0 0,-1-1 0 0 0,1 0 1 0 0,-1 0-1 0 0,1 0 0 0 0,-1 0 0 0 0,1 0 0 0 0,0 1 1 0 0,-1-1-1 0 0,1 0 0 0 0,-1 0 0 0 0,1 0 1 0 0,-1-1-1 0 0,1 1 0 0 0,0 0 0 0 0,-1 0 0 0 0,2 0 1 0 0,25-5-119 0 0,-22 4 101 0 0,63-18-428 0 0,-45 11-2108 0 0,-2-2-3492 0 0,-15 7 3696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7.4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77 12731 0 0,'0'-5'298'0'0,"0"0"0"0"0,0 0 0 0 0,0 0 0 0 0,1 0 1 0 0,0 0-1 0 0,0 0 0 0 0,3-9 0 0 0,-3 12-220 0 0,0 0 0 0 0,0 1 0 0 0,1-1 0 0 0,-1 0 0 0 0,0 1 0 0 0,1-1 0 0 0,-1 1 0 0 0,1 0 0 0 0,-1-1 0 0 0,1 1 0 0 0,-1 0 0 0 0,1 0 0 0 0,0 0 0 0 0,0 0 0 0 0,-1 0 0 0 0,1 0 0 0 0,0 1 0 0 0,0-1 0 0 0,0 1 0 0 0,0-1 0 0 0,0 1 0 0 0,0 0 0 0 0,3 0 0 0 0,47-3 859 0 0,-49 4-908 0 0,1-1-1 0 0,-1 0 1 0 0,0 0-1 0 0,1 1 1 0 0,-1 0-1 0 0,0 0 1 0 0,0 0-1 0 0,0 0 1 0 0,0 0-1 0 0,0 0 1 0 0,0 1-1 0 0,0 0 0 0 0,5 3 1 0 0,-8-4 29 0 0,1 0 0 0 0,0 1 1 0 0,0-1-1 0 0,-1 0 0 0 0,1 1 0 0 0,-1-1 0 0 0,1 0 0 0 0,-1 1 1 0 0,0-1-1 0 0,0 1 0 0 0,1-1 0 0 0,-1 0 0 0 0,0 1 1 0 0,0-1-1 0 0,0 1 0 0 0,0-1 0 0 0,-1 1 0 0 0,1-1 1 0 0,0 0-1 0 0,-1 1 0 0 0,1-1 0 0 0,-1 0 0 0 0,1 1 1 0 0,-1-1-1 0 0,-1 3 0 0 0,-22 34 1168 0 0,20-31-956 0 0,-11 12 353 0 0,10-13-392 0 0,0 0 0 0 0,1 1 1 0 0,0-1-1 0 0,0 1 0 0 0,0 0 0 0 0,1 0 0 0 0,-5 15 0 0 0,8-22-229 0 0,0 1 0 0 0,1 0 0 0 0,-1 0 0 0 0,0-1-1 0 0,1 1 1 0 0,-1 0 0 0 0,1-1 0 0 0,-1 1 0 0 0,1 0 0 0 0,-1-1 0 0 0,1 1-1 0 0,-1-1 1 0 0,1 1 0 0 0,-1 0 0 0 0,1-1 0 0 0,0 0 0 0 0,-1 1 0 0 0,1-1-1 0 0,0 1 1 0 0,0-1 0 0 0,-1 0 0 0 0,1 1 0 0 0,0-1 0 0 0,0 0 0 0 0,0 0-1 0 0,-1 0 1 0 0,1 0 0 0 0,0 0 0 0 0,0 0 0 0 0,0 0 0 0 0,1 0 0 0 0,28 2-145 0 0,79-12-1230 0 0,-63 3-5005 0 0,-41 6 4458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3:5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9 425 16128 0 0,'0'0'2305'0'0,"13"-5"-253"0"0,-5 3-1914 0 0,0 0 1 0 0,-1 0-1 0 0,1-1 0 0 0,0 0 1 0 0,-1 0-1 0 0,0-1 1 0 0,0 0-1 0 0,0-1 0 0 0,0 1 1 0 0,-1-1-1 0 0,0 0 1 0 0,0-1-1 0 0,0 1 0 0 0,0-1 1 0 0,-1-1-1 0 0,0 1 1 0 0,0-1-1 0 0,-1 0 0 0 0,0 0 1 0 0,0 0-1 0 0,-1 0 1 0 0,0-1-1 0 0,0 1 0 0 0,0-1 1 0 0,2-13-1 0 0,-1-9-123 0 0,2-57 1 0 0,-6 74-17 0 0,-1 1 1 0 0,0-1 0 0 0,-1 0-1 0 0,0 1 1 0 0,-1 0 0 0 0,-1-1 0 0 0,-5-12-1 0 0,8 22 9 0 0,0 1-1 0 0,0 0 1 0 0,-1-1 0 0 0,1 1-1 0 0,0 0 1 0 0,-1 0-1 0 0,1 0 1 0 0,-1 0-1 0 0,0 1 1 0 0,0-1 0 0 0,1 0-1 0 0,-1 1 1 0 0,0-1-1 0 0,0 1 1 0 0,-1-1-1 0 0,1 1 1 0 0,0 0-1 0 0,0 0 1 0 0,-1 0 0 0 0,1 0-1 0 0,-1 1 1 0 0,1-1-1 0 0,0 1 1 0 0,-1-1-1 0 0,1 1 1 0 0,-1 0 0 0 0,1 0-1 0 0,-1 0 1 0 0,1 0-1 0 0,-1 0 1 0 0,1 1-1 0 0,-1-1 1 0 0,1 1 0 0 0,-1-1-1 0 0,1 1 1 0 0,-5 2-1 0 0,3 0-13 0 0,1-1-1 0 0,0 1 1 0 0,-1 0-1 0 0,1 0 1 0 0,0 1-1 0 0,0-1 1 0 0,1 0-1 0 0,-1 1 0 0 0,1 0 1 0 0,-1 0-1 0 0,1-1 1 0 0,0 1-1 0 0,1 1 1 0 0,-2 3-1 0 0,-3 10-56 0 0,2 1 0 0 0,-3 18 1 0 0,3-12 0 0 0,-2 12 182 0 0,1 1 0 0 0,3-1-1 0 0,1 0 1 0 0,1 1 0 0 0,2-1-1 0 0,2 0 1 0 0,13 57 0 0 0,-15-86-45 0 0,1 1 0 0 0,-1-1-1 0 0,2 0 1 0 0,-1 0 0 0 0,1-1 0 0 0,0 1 0 0 0,10 13 0 0 0,-13-20-87 0 0,1 1 0 0 0,-1 0 0 0 0,1 0-1 0 0,0-1 1 0 0,-1 1 0 0 0,1-1 0 0 0,0 1 0 0 0,0-1-1 0 0,0 0 1 0 0,0 0 0 0 0,0 0 0 0 0,0 0-1 0 0,0 0 1 0 0,0 0 0 0 0,0 0 0 0 0,1-1 0 0 0,-1 1-1 0 0,0-1 1 0 0,0 0 0 0 0,1 0 0 0 0,-1 0-1 0 0,0 0 1 0 0,1 0 0 0 0,-1 0 0 0 0,0 0 0 0 0,0-1-1 0 0,1 1 1 0 0,-1-1 0 0 0,0 0 0 0 0,0 1-1 0 0,0-1 1 0 0,0 0 0 0 0,0 0 0 0 0,3-2 0 0 0,1-2-116 0 0,1 1 0 0 0,-1-2 1 0 0,0 1-1 0 0,0-1 0 0 0,6-8 1 0 0,16-14-593 0 0,-27 27 719 0 0,-1 1 0 0 0,0 0 0 0 0,0 0 0 0 0,0 0 0 0 0,1 0 1 0 0,-1 0-1 0 0,0-1 0 0 0,0 1 0 0 0,1 0 0 0 0,-1 0 0 0 0,0 0 0 0 0,0 0 0 0 0,0 0 0 0 0,1 0 0 0 0,-1 0 0 0 0,0 0 0 0 0,0 0 0 0 0,1 0 0 0 0,-1 0 0 0 0,0 0 0 0 0,1 0 0 0 0,-1 0 0 0 0,0 0 0 0 0,0 0 0 0 0,1 0 0 0 0,-1 0 0 0 0,0 0 0 0 0,0 0 0 0 0,0 0 0 0 0,1 0 0 0 0,-1 1 0 0 0,0-1 1 0 0,0 0-1 0 0,1 0 0 0 0,-1 0 0 0 0,0 0 0 0 0,0 1 0 0 0,0-1 0 0 0,0 0 0 0 0,1 0 0 0 0,-1 0 0 0 0,0 1 0 0 0,0-1 0 0 0,0 0 0 0 0,0 0 0 0 0,0 0 0 0 0,0 1 0 0 0,1-1 0 0 0,3 14 7 0 0,-4-12-5 0 0,1 1-1 0 0,2 6-8 0 0,1 1-1 0 0,0-1 1 0 0,5 9 0 0 0,-7-15 6 0 0,0 0-1 0 0,0-1 1 0 0,0 1 0 0 0,0-1 0 0 0,1 1 0 0 0,-1-1 0 0 0,1 0-1 0 0,-1 0 1 0 0,1 0 0 0 0,0 0 0 0 0,0 0 0 0 0,0-1-1 0 0,4 3 1 0 0,-1-3 29 0 0,0 1-1 0 0,0-1 1 0 0,0 0-1 0 0,0-1 1 0 0,0 1-1 0 0,0-1 1 0 0,0 0-1 0 0,0-1 1 0 0,0 0-1 0 0,0 0 1 0 0,0 0-1 0 0,0 0 0 0 0,0-1 1 0 0,0 0-1 0 0,-1 0 1 0 0,1-1-1 0 0,-1 0 1 0 0,1 0-1 0 0,-1 0 1 0 0,7-6-1 0 0,-7 6-4 0 0,-1 0-1 0 0,-1 0 0 0 0,1-1 1 0 0,0 1-1 0 0,-1-1 1 0 0,0 0-1 0 0,0 0 0 0 0,0 0 1 0 0,0 0-1 0 0,-1-1 0 0 0,1 1 1 0 0,-1-1-1 0 0,0 1 1 0 0,-1-1-1 0 0,1 0 0 0 0,-1 0 1 0 0,0 1-1 0 0,0-1 1 0 0,0 0-1 0 0,-1 0 0 0 0,0 0 1 0 0,0 0-1 0 0,0 0 0 0 0,0 0 1 0 0,-2-6-1 0 0,1 8-31 0 0,0-1 0 0 0,0 1-1 0 0,0-1 1 0 0,-1 1-1 0 0,1 0 1 0 0,-1 0 0 0 0,0-1-1 0 0,0 1 1 0 0,0 1 0 0 0,0-1-1 0 0,-3-3 1 0 0,3 4-1 0 0,0 1 0 0 0,-1-1-1 0 0,1 1 1 0 0,0-1 0 0 0,0 1 0 0 0,-1 0 0 0 0,1 0 0 0 0,-1 0 0 0 0,1 0-1 0 0,-1 0 1 0 0,1 1 0 0 0,-1-1 0 0 0,0 1 0 0 0,1 0 0 0 0,-5 0 0 0 0,-2 0-404 0 0,0 1 0 0 0,-1 1 0 0 0,1-1 0 0 0,0 2 1 0 0,0-1-1 0 0,0 1 0 0 0,1 1 0 0 0,-15 7 0 0 0,14-7-757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30 15136 0 0,'0'0'881'0'0,"-3"-4"-706"0"0,1 1-65 0 0,1 2 107 0 0,0 1 0 0 0,1-1 0 0 0,-1 0 0 0 0,0 1 0 0 0,0-1 0 0 0,0 1 0 0 0,0-1 0 0 0,0 1 0 0 0,-1-1 0 0 0,1 1 0 0 0,0 0 0 0 0,0-1 0 0 0,0 1 0 0 0,0 0-1 0 0,0 0 1 0 0,0 0 0 0 0,-1 0 0 0 0,1 0 0 0 0,0 0 0 0 0,0 0 0 0 0,0 0 0 0 0,0 1 0 0 0,0-1 0 0 0,0 0 0 0 0,0 1 0 0 0,-1-1 0 0 0,1 1 0 0 0,0-1 0 0 0,0 1 0 0 0,0-1 0 0 0,1 1 0 0 0,-3 1 0 0 0,1 0-49 0 0,-1 0 0 0 0,1 0 0 0 0,0 0 0 0 0,-1 1 0 0 0,1-1 0 0 0,1 0 0 0 0,-1 1 0 0 0,0 0 0 0 0,1-1 0 0 0,-1 1 0 0 0,0 3 0 0 0,0-1-105 0 0,0 0 0 0 0,1 0 0 0 0,0 0 0 0 0,0 1 0 0 0,1-1 0 0 0,0 0 0 0 0,0 0 0 0 0,0 1 0 0 0,0-1 0 0 0,1 0 0 0 0,0 1 0 0 0,2 6 0 0 0,-2-9-94 0 0,0 1 0 0 0,0-1 0 0 0,1 0 0 0 0,-1 0 0 0 0,1 0 0 0 0,0-1 0 0 0,0 1 1 0 0,0 0-1 0 0,0-1 0 0 0,1 1 0 0 0,-1-1 0 0 0,1 0 0 0 0,-1 0 0 0 0,1 0 0 0 0,0 0 0 0 0,0 0 0 0 0,0-1 0 0 0,0 1 0 0 0,0-1 0 0 0,6 2 0 0 0,-3-1 42 0 0,1-1 0 0 0,0 0 0 0 0,-1 0 0 0 0,1-1 0 0 0,0 0 0 0 0,0 0 0 0 0,-1 0 0 0 0,1-1 0 0 0,0 0 0 0 0,-1-1-1 0 0,1 1 1 0 0,-1-1 0 0 0,1 0 0 0 0,-1-1 0 0 0,0 0 0 0 0,0 0 0 0 0,0 0 0 0 0,0-1 0 0 0,7-5 0 0 0,-10 6 7 0 0,0 1 1 0 0,0-1-1 0 0,-1 0 1 0 0,1 0-1 0 0,-1 0 1 0 0,1 0-1 0 0,-1-1 1 0 0,0 1-1 0 0,0-1 0 0 0,-1 1 1 0 0,1-1-1 0 0,-1 1 1 0 0,1-1-1 0 0,0-5 1 0 0,-1 4-72 0 0,0-1 1 0 0,-1 1 0 0 0,1 0-1 0 0,-1 0 1 0 0,0 0 0 0 0,-1-1-1 0 0,1 1 1 0 0,-1 0 0 0 0,0 0 0 0 0,-2-5-1 0 0,2 8 69 0 0,0-1-1 0 0,0 1 1 0 0,-1 0 0 0 0,1 0-1 0 0,-1 0 1 0 0,1 0 0 0 0,-1 1-1 0 0,0-1 1 0 0,0 0-1 0 0,0 1 1 0 0,0-1 0 0 0,0 1-1 0 0,0 0 1 0 0,0 0 0 0 0,0-1-1 0 0,-1 1 1 0 0,1 1-1 0 0,0-1 1 0 0,-1 0 0 0 0,1 1-1 0 0,-5-2 1 0 0,-2 1-171 0 0,1 0 1 0 0,0 0-1 0 0,-1 1 0 0 0,1 0 1 0 0,-10 2-1 0 0,15-2-24 0 0,1 0-1 0 0,-1 1 1 0 0,1-1 0 0 0,-1 1-1 0 0,1 0 1 0 0,0 0-1 0 0,-1 0 1 0 0,1 0 0 0 0,-4 2-1 0 0,4-1-664 0 0,0 0-1 0 0,0 0 0 0 0,0 0 1 0 0,0 0-1 0 0,0 1 0 0 0,-3 4 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16671 0 0,'0'0'1274'0'0,"10"19"-577"0"0,6 74 5928 0 0,6 22-4153 0 0,-2-1-2512 0 0,-19-107 758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17887 0 0,'0'0'528'0'0,"0"-13"192"0"0,0 8-478 0 0,1-1-1 0 0,0 1 1 0 0,0-1-1 0 0,1 1 1 0 0,0-1-1 0 0,0 1 0 0 0,0 0 1 0 0,0 0-1 0 0,1 0 1 0 0,0 0-1 0 0,0 0 1 0 0,0 0-1 0 0,0 1 0 0 0,6-6 1 0 0,-4 5-90 0 0,0-1 1 0 0,1 1-1 0 0,0 0 1 0 0,-1 1-1 0 0,2 0 1 0 0,-1 0-1 0 0,0 0 1 0 0,1 0-1 0 0,0 1 0 0 0,9-3 1 0 0,-9 4-153 0 0,-1 1 1 0 0,1 0-1 0 0,0 0 1 0 0,0 1-1 0 0,-1 0 1 0 0,1 0-1 0 0,0 1 1 0 0,-1-1-1 0 0,1 2 0 0 0,0-1 1 0 0,-1 1-1 0 0,12 4 1 0 0,-14-5 12 0 0,0 1 0 0 0,-1 0 0 0 0,1 0 1 0 0,-1 0-1 0 0,0 0 0 0 0,1 0 0 0 0,-1 1 0 0 0,0-1 1 0 0,0 1-1 0 0,0 0 0 0 0,-1 0 0 0 0,1 0 0 0 0,-1 1 1 0 0,0-1-1 0 0,0 0 0 0 0,0 1 0 0 0,0 0 0 0 0,0-1 0 0 0,-1 1 1 0 0,1 0-1 0 0,-1 0 0 0 0,1 4 0 0 0,-2-4 32 0 0,0-1 1 0 0,0 0-1 0 0,-1 0 0 0 0,1 0 0 0 0,-1 1 0 0 0,1-1 1 0 0,-1 0-1 0 0,0 0 0 0 0,0 0 0 0 0,0 0 0 0 0,-1 0 1 0 0,1 0-1 0 0,-1 0 0 0 0,1 0 0 0 0,-1-1 0 0 0,0 1 0 0 0,0-1 1 0 0,0 1-1 0 0,-1-1 0 0 0,1 0 0 0 0,-3 3 0 0 0,-2 0-3 0 0,1-1 0 0 0,-1 1 0 0 0,1-1-1 0 0,-1 0 1 0 0,0 0 0 0 0,-1-1-1 0 0,-9 3 1 0 0,5-2-194 0 0,-1-1 0 0 0,0-1 0 0 0,-14 2 0 0 0,21-4-414 0 0,0 0 0 0 0,1 0 0 0 0,-1 0 0 0 0,0-1 0 0 0,0 1 0 0 0,1-2-1 0 0,-1 1 1 0 0,1 0 0 0 0,-7-4 0 0 0,6 3-1021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25 20271 0 0,'0'0'463'0'0,"-9"-9"1109"0"0,7 8-1464 0 0,0-1 0 0 0,0 0 0 0 0,0 1 0 0 0,0 0 0 0 0,0-1 0 0 0,0 1 1 0 0,-1 0-1 0 0,1 0 0 0 0,0 0 0 0 0,-1 1 0 0 0,1-1 0 0 0,-1 1 0 0 0,1-1 0 0 0,-1 1 0 0 0,1 0 0 0 0,-4 0 0 0 0,-2 0 670 0 0,1 1 0 0 0,-1 1 0 0 0,-14 4 0 0 0,17-5-665 0 0,3 0-79 0 0,0 0-1 0 0,1-1 0 0 0,-1 1 1 0 0,0 0-1 0 0,1 0 0 0 0,-1 0 1 0 0,0 0-1 0 0,1 1 0 0 0,-1-1 0 0 0,1 0 1 0 0,0 1-1 0 0,-1-1 0 0 0,1 1 1 0 0,0-1-1 0 0,0 1 0 0 0,0-1 0 0 0,0 1 1 0 0,0 0-1 0 0,0 0 0 0 0,0-1 1 0 0,1 1-1 0 0,-1 0 0 0 0,0 4 0 0 0,0-3-98 0 0,1 0-1 0 0,0 1 0 0 0,0-1 0 0 0,0 1 1 0 0,0-1-1 0 0,0 1 0 0 0,1-1 0 0 0,-1 1 1 0 0,1-1-1 0 0,0 0 0 0 0,0 1 0 0 0,3 4 1 0 0,-2-4 6 0 0,1 0 0 0 0,0 0 1 0 0,0 0-1 0 0,0 0 1 0 0,0 0-1 0 0,1-1 1 0 0,-1 1-1 0 0,1-1 1 0 0,0 0-1 0 0,0 0 0 0 0,0 0 1 0 0,1-1-1 0 0,6 4 1 0 0,8 1-18 0 0,0 0 1 0 0,23 5-1 0 0,-22-7-433 0 0,26 10-1 0 0,-45-14 530 0 0,0-1 0 0 0,-1 0 0 0 0,1 1 0 0 0,0 0 0 0 0,-1-1 0 0 0,1 1 0 0 0,-1-1 0 0 0,1 1 0 0 0,-1 0 0 0 0,1-1 0 0 0,-1 1 0 0 0,1 0 0 0 0,-1-1 0 0 0,1 1 0 0 0,-1 0 0 0 0,0 0 0 0 0,1-1 0 0 0,-1 1 0 0 0,0 0 0 0 0,0 0 0 0 0,0 0 0 0 0,0 0 0 0 0,0-1 0 0 0,0 1 0 0 0,0 0 0 0 0,0 0 0 0 0,0 0 0 0 0,0 0 0 0 0,0-1 0 0 0,0 1 0 0 0,-1 1 0 0 0,-3 2 69 0 0,0 1-1 0 0,0-2 1 0 0,0 1-1 0 0,-1 0 1 0 0,1-1-1 0 0,-1 0 1 0 0,0 0-1 0 0,0 0 1 0 0,0-1-1 0 0,0 0 1 0 0,-1 0-1 0 0,-9 3 1 0 0,-7 0 461 0 0,-41 4 1 0 0,59-8-547 0 0,-43 2-1252 0 0,46-3 319 0 0,-2-5-2816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72 15232 0 0,'-18'-2'1527'0'0,"14"1"-1365"0"0,0 1 0 0 0,0-1 0 0 0,0 1 0 0 0,0 0 0 0 0,-6 1 0 0 0,7-1 284 0 0,-1 1-1 0 0,1-1 1 0 0,0 1-1 0 0,1 0 1 0 0,-1 0-1 0 0,0 0 1 0 0,0 1-1 0 0,0-1 1 0 0,1 1-1 0 0,-1 0 1 0 0,0-1 0 0 0,1 1-1 0 0,0 0 1 0 0,-1 1-1 0 0,1-1 1 0 0,0 0-1 0 0,0 0 1 0 0,0 1-1 0 0,-2 4 1 0 0,3-5-367 0 0,0 0 1 0 0,0 0-1 0 0,0 0 0 0 0,0 0 0 0 0,0 0 1 0 0,0 1-1 0 0,1-1 0 0 0,-1 0 1 0 0,1 0-1 0 0,0 1 0 0 0,0-1 1 0 0,0 0-1 0 0,0 1 0 0 0,0-1 1 0 0,0 0-1 0 0,0 1 0 0 0,1-1 1 0 0,0 3-1 0 0,0-2-55 0 0,1 0-1 0 0,-1-1 1 0 0,1 1 0 0 0,-1 0-1 0 0,1-1 1 0 0,0 1 0 0 0,0-1 0 0 0,0 1-1 0 0,0-1 1 0 0,1 0 0 0 0,-1 0-1 0 0,4 3 1 0 0,-2-3-73 0 0,0 1 0 0 0,0-1 0 0 0,0 0 0 0 0,1 0 0 0 0,-1 0 0 0 0,1 0 0 0 0,-1-1 0 0 0,1 0 1 0 0,0 0-1 0 0,-1 0 0 0 0,1 0 0 0 0,0-1 0 0 0,0 0 0 0 0,-1 0 0 0 0,1 0 0 0 0,0-1 0 0 0,0 1 0 0 0,4-2 0 0 0,1-1-2 0 0,-2-1-1 0 0,1 0 0 0 0,0 0 1 0 0,-1 0-1 0 0,0-1 0 0 0,9-7 1 0 0,-14 10 39 0 0,0 0 1 0 0,-1-1-1 0 0,1 0 1 0 0,-1 1-1 0 0,0-1 0 0 0,1 0 1 0 0,-1 0-1 0 0,-1 0 1 0 0,1-1-1 0 0,0 1 1 0 0,-1 0-1 0 0,1-1 1 0 0,-1 1-1 0 0,0-1 1 0 0,0 1-1 0 0,-1-1 1 0 0,1 0-1 0 0,-1 1 1 0 0,0-5-1 0 0,0 4 11 0 0,0 0-1 0 0,0 0 1 0 0,0 0-1 0 0,-1 0 1 0 0,0-1-1 0 0,0 1 1 0 0,0 0-1 0 0,-1 0 0 0 0,1 1 1 0 0,-1-1-1 0 0,0 0 1 0 0,0 0-1 0 0,0 1 1 0 0,0-1-1 0 0,-1 1 1 0 0,1 0-1 0 0,-1 0 1 0 0,0 0-1 0 0,0 0 1 0 0,0 0-1 0 0,0 1 1 0 0,-1-1-1 0 0,1 1 1 0 0,-1 0-1 0 0,0 0 1 0 0,1 0-1 0 0,-1 0 1 0 0,0 1-1 0 0,0-1 0 0 0,0 1 1 0 0,0 0-1 0 0,0 1 1 0 0,0-1-1 0 0,0 1 1 0 0,-1-1-1 0 0,1 1 1 0 0,0 0-1 0 0,0 1 1 0 0,0-1-1 0 0,0 1 1 0 0,-5 1-1 0 0,8-2 28 0 0,-2 1-396 0 0,1-1-1 0 0,-1 1 1 0 0,1-1-1 0 0,-1 1 1 0 0,1 0 0 0 0,0 0-1 0 0,-1 0 1 0 0,1 0-1 0 0,0 1 1 0 0,0-1-1 0 0,0 1 1 0 0,0-1 0 0 0,0 1-1 0 0,-2 2 1 0 0,-1 1-1476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18 585 16559 0 0,'0'0'802'0'0,"12"-11"212"0"0,-4 6-325 0 0,-1 0-1 0 0,1 0 0 0 0,12-13 0 0 0,-15 14-418 0 0,24-22 94 0 0,-2 0 1 0 0,-1-2-1 0 0,27-36 0 0 0,-48 54-341 0 0,1 0 0 0 0,-2 0-1 0 0,1-1 1 0 0,-1 0 0 0 0,-1 0 0 0 0,0 0-1 0 0,2-21 1 0 0,-3 25-13 0 0,1-14 43 0 0,-1 1-1 0 0,0-1 1 0 0,-2 1-1 0 0,0-1 1 0 0,-1 0-1 0 0,-2 1 0 0 0,0 0 1 0 0,-6-22-1 0 0,7 37-67 0 0,0-1 0 0 0,0 1 0 0 0,0 0 0 0 0,-1 0 0 0 0,0 0 0 0 0,0 0 0 0 0,0 1 0 0 0,0-1 0 0 0,-1 1 0 0 0,0 0 0 0 0,-5-5 0 0 0,7 8 10 0 0,1-1 0 0 0,-1 1 0 0 0,0 0 0 0 0,1 0 0 0 0,-1 0 0 0 0,0 0 0 0 0,0 1 0 0 0,0-1 0 0 0,1 0 0 0 0,-1 1 0 0 0,0-1 0 0 0,0 1 0 0 0,0 0 0 0 0,0 0 0 0 0,0 0 0 0 0,0 0 0 0 0,0 0 0 0 0,0 0 0 0 0,0 0 0 0 0,0 0 0 0 0,0 1 0 0 0,0-1 0 0 0,0 1 0 0 0,1-1 0 0 0,-1 1 0 0 0,0 0 0 0 0,0 0 0 0 0,1 0 0 0 0,-1 0 0 0 0,0 0 0 0 0,1 0 0 0 0,-1 0 0 0 0,1 1 0 0 0,-1-1 0 0 0,-1 4 0 0 0,-3 1 25 0 0,1 0 1 0 0,1 1-1 0 0,-1 0 0 0 0,1 0 0 0 0,0 0 0 0 0,1 1 0 0 0,0-1 0 0 0,0 1 0 0 0,-2 9 1 0 0,-2 12 170 0 0,-2 34 1 0 0,7-50-141 0 0,-33 380 3796 0 0,25-258-2754 0 0,-5 82 346 0 0,13-172-1227 0 0,2-30-194 0 0,0 0 0 0 0,-2 1 0 0 0,0-1-1 0 0,-6 25 1 0 0,10-56-6858 0 0,-2 3 4916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1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45 35 10680 0 0,'0'0'241'0'0,"-6"-5"683"0"0,-22-17 1060 0 0,27 21-884 0 0,-1 0 8 0 0,-6-5 5694 0 0,22 23-2466 0 0,-4 10-2849 0 0,-8-22-1404 0 0,0 0 1 0 0,0 1-1 0 0,0-1 1 0 0,5 7-1 0 0,-4-7-41 0 0,0 0 0 0 0,0 1 0 0 0,-1-1 1 0 0,3 8-1 0 0,-2-5 50 0 0,0-1-1 0 0,0 1 1 0 0,5 7 0 0 0,1 2 98 0 0,-7-14-160 0 0,0 0 0 0 0,0 1 0 0 0,0-1 1 0 0,0 0-1 0 0,3 2 0 0 0,-2-2-3 0 0,-1-1 0 0 0,0 1 0 0 0,0 0 0 0 0,0-1 0 0 0,-1 1-1 0 0,3 4 1 0 0,3 7 45 0 0,0 0-1 0 0,1-1 0 0 0,0-1 0 0 0,14 16 0 0 0,15 26 100 0 0,0 5-38 0 0,-36-57-131 0 0,0 1 0 0 0,1-1 0 0 0,0 1 0 0 0,0-1 0 0 0,0 0 0 0 0,3 4 0 0 0,10 10 48 0 0,4 12 41 0 0,0-2 0 0 0,2 0-1 0 0,35 32 1 0 0,-1 2-91 0 0,-36-39 155 0 0,-2 0 1 0 0,22 34-1 0 0,-15-19-61 0 0,33 57-30 0 0,-50-78 47 0 0,-7-14-96 0 0,0 0 1 0 0,1 1-1 0 0,-1-1 1 0 0,1 0-1 0 0,-1 0 0 0 0,1 0 1 0 0,-1 0-1 0 0,1 0 1 0 0,0 0-1 0 0,0 0 1 0 0,0 0-1 0 0,1 0 31 0 0,0 0-9 0 0,2 10-24 0 0,-4-10-15 0 0,0 0-39 0 0,1-1 1 0 0,-1 1 0 0 0,0 0 0 0 0,1 0-1 0 0,-1-1 1 0 0,0 1 0 0 0,0 0 0 0 0,1 0-1 0 0,-1 0 1 0 0,0 0 0 0 0,0-1 0 0 0,0 1-1 0 0,0 0 1 0 0,0 0 0 0 0,0 0 0 0 0,-1-1-1 0 0,1 1 1 0 0,0 0 0 0 0,0 0 0 0 0,-1 0-1 0 0,0 1 1 0 0,1 3-2277 0 0,-4-2 1202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8.0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61 11891 0 0,'5'-4'636'0'0,"-1"0"0"0"0,1 1 0 0 0,0-1 1 0 0,0 1-1 0 0,0 0 0 0 0,0 1 0 0 0,0-1 1 0 0,12-3-1 0 0,49-8 394 0 0,-2 0-7060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23927 0 0,'0'0'4831'0'0,"15"-5"-3823"0"0,-1 5-858 0 0,27-6 0 0 0,-4-1-4627 0 0,-14-1 558 0 0,-10 0 1912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8.3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79 17508 0 0,'5'-5'344'0'0,"1"0"1"0"0,1 1-1 0 0,-1-1 1 0 0,1 1-1 0 0,-1 0 0 0 0,1 1 1 0 0,0 0-1 0 0,0 0 1 0 0,10-3-1 0 0,11-1-620 0 0,35-4-1 0 0,13-4-7673 0 0,-65 11 6231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2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09:43:45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3349 6776 0 0,'0'0'198'0'0,"14"-8"1214"0"0,72-40 2242 0 0,-41 17-3302 0 0,83-48 1013 0 0,-111 68-1095 0 0,0-1 0 0 0,16-13-1 0 0,-15 10 145 0 0,24-15-1 0 0,39-23 566 0 0,-46 29-345 0 0,69-36-1 0 0,-35 25-281 0 0,-2-3 0 0 0,69-52 0 0 0,-72 45-288 0 0,242-156 331 0 0,-59 44-123 0 0,-24 9 21 0 0,-133 93-204 0 0,61-39 57 0 0,201-121 118 0 0,-90 50-68 0 0,-58 33-169 0 0,33-20 388 0 0,45-28 192 0 0,-241 157-531 0 0,177-103 443 0 0,-146 81-496 0 0,46-27-13 0 0,-37 27 88 0 0,91-46 56 0 0,23-6-79 0 0,95-40-142 0 0,-98 58 139 0 0,-25 2-72 0 0,-12 5 0 0 0,-67 39 0 0 0,53-23 0 0 0,12-2 0 0 0,-29 14 0 0 0,-19 6 0 0 0,-35 13 0 0 0,-29 10 32 0 0,-2-1 54 0 0,63-14 0 0 0,-89 25-62 0 0,0 1 0 0 0,0-1-1 0 0,16-10 1 0 0,-9 3 33 0 0,12-6-9 0 0,-25 13 484 0 0,-5 3-2104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09:43:4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8360 0 0,'0'0'482'0'0,"2"0"-391"0"0,11 3-80 0 0,-11-3-10 0 0,0 0 1 0 0,0 0-1 0 0,0 1 0 0 0,0-1 0 0 0,0 1 0 0 0,0-1 0 0 0,0 1 0 0 0,3 1 0 0 0,52 28 170 0 0,-51-27-185 0 0,-1-1 0 0 0,0 0-1 0 0,12 3 1 0 0,7 3-134 0 0,41 20 87 0 0,34 15 26 0 0,-61-27 403 0 0,65 19 0 0 0,-8-4 88 0 0,111 39 149 0 0,-52-12-305 0 0,-21-7 164 0 0,236 89 244 0 0,-105-38-588 0 0,-92-35 99 0 0,149 50 34 0 0,106 27 532 0 0,-301-100-535 0 0,253 95-100 0 0,-262-95-140 0 0,74 31-10 0 0,115 40 0 0 0,367 87 0 0 0,-380-110 204 0 0,-86-26 89 0 0,204 70 492 0 0,1-1-478 0 0,-255-87-296 0 0,350 100 349 0 0,370 112 185 0 0,-836-247-419 0 0,159 63 463 0 0,-57-20 224 0 0,-15 4-932 0 0,-72-33-1873 0 0,-38-16-3730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0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0 10336 0 0,'0'0'5992'0'0,"19"8"-5434"0"0,-16-8-406 0 0,1 1 0 0 0,-1-1 0 0 0,0 0 0 0 0,0 0 0 0 0,1-1 0 0 0,3 0 0 0 0,10 0-127 0 0,-14 1-7 0 0,0 0-1 0 0,0 0 1 0 0,-1 0-1 0 0,1 0 0 0 0,0 1 1 0 0,-1-1-1 0 0,1 1 0 0 0,0 0 1 0 0,-1 0-1 0 0,1 0 1 0 0,-1 0-1 0 0,1 0 0 0 0,-1 0 1 0 0,1 1-1 0 0,-1 0 0 0 0,0-1 1 0 0,0 1-1 0 0,0 0 0 0 0,0 0 1 0 0,0 0-1 0 0,0 0 1 0 0,0 0-1 0 0,-1 0 0 0 0,1 1 1 0 0,-1-1-1 0 0,1 0 0 0 0,-1 1 1 0 0,0 0-1 0 0,0-1 1 0 0,0 1-1 0 0,-1-1 0 0 0,1 1 1 0 0,0 0-1 0 0,-1 0 0 0 0,0-1 1 0 0,0 1-1 0 0,0 5 0 0 0,-1 7 241 0 0,-1-1-1 0 0,0 1 0 0 0,-1 0 0 0 0,-6 16 0 0 0,4-13-106 0 0,1 0 1 0 0,-3 19-1 0 0,3-9-40 0 0,0 14-46 0 0,3-28-66 0 0,2 0-1 0 0,0-1 1 0 0,3 15-1 0 0,-3-24-8 0 0,0 1-1 0 0,0-1 1 0 0,1 1 0 0 0,0-1-1 0 0,0 0 1 0 0,0 0-1 0 0,0 0 1 0 0,1 0 0 0 0,0 0-1 0 0,-1 0 1 0 0,1 0-1 0 0,6 5 1 0 0,0-3 2 0 0,-1-1-1 0 0,1 1 1 0 0,0-1-1 0 0,1-1 1 0 0,-1 0 0 0 0,1 0-1 0 0,-1-1 1 0 0,1 0 0 0 0,13 2-1 0 0,2 1 18 0 0,-17-4-42 0 0,1-1-1 0 0,-1 0 0 0 0,0 0 1 0 0,16-2-1 0 0,-14 1-17 0 0,0 0 1 0 0,17 2-1 0 0,-26-2 51 0 0,1 0 0 0 0,-1 0 0 0 0,0 0 0 0 0,1 1 0 0 0,-1-1 0 0 0,0 1-1 0 0,1-1 1 0 0,-1 1 0 0 0,0-1 0 0 0,0 1 0 0 0,0-1 0 0 0,1 1 0 0 0,-1 0-1 0 0,0 0 1 0 0,0 0 0 0 0,0 0 0 0 0,0 0 0 0 0,0 0 0 0 0,-1 0 0 0 0,1 0-1 0 0,0 0 1 0 0,0 0 0 0 0,-1 0 0 0 0,1 0 0 0 0,0 1 0 0 0,-1-1 0 0 0,1 0-1 0 0,-1 0 1 0 0,1 2 0 0 0,-1 2 24 0 0,0 0-1 0 0,0 0 1 0 0,-1 0-1 0 0,1 0 1 0 0,-1 0-1 0 0,-2 7 1 0 0,-1 11 231 0 0,-2 11 71 0 0,-8 17 580 0 0,11-42-863 0 0,1-1 1 0 0,0 1-1 0 0,1 0 0 0 0,0 0 0 0 0,1 0 0 0 0,-1 0 0 0 0,3 11 0 0 0,-2-13-46 0 0,1-1-1 0 0,0 0 0 0 0,0 0 1 0 0,1 0-1 0 0,0 0 1 0 0,0 0-1 0 0,0 0 0 0 0,1-1 1 0 0,0 1-1 0 0,0-1 0 0 0,6 8 1 0 0,-7-11-2 0 0,0 0 1 0 0,0 0 0 0 0,0-1 0 0 0,0 1 0 0 0,0-1-1 0 0,0 1 1 0 0,1-1 0 0 0,-1 0 0 0 0,1 0-1 0 0,-1 0 1 0 0,1 0 0 0 0,-1-1 0 0 0,5 2 0 0 0,39 1-286 0 0,-10 0 253 0 0,-23-1 6 0 0,-9-2 22 0 0,1 1 1 0 0,-1 0 0 0 0,0 0-1 0 0,1 0 1 0 0,-1 0-1 0 0,0 1 1 0 0,0-1 0 0 0,0 1-1 0 0,0 0 1 0 0,0 1 0 0 0,6 4-1 0 0,-2 0 18 0 0,-7-6-13 0 0,1 1 0 0 0,0 0 0 0 0,-1-1-1 0 0,1 1 1 0 0,0-1 0 0 0,0 1 0 0 0,0-1-1 0 0,0 0 1 0 0,0 0 0 0 0,0 0 0 0 0,0 0-1 0 0,1 0 1 0 0,-1-1 0 0 0,0 1-1 0 0,0 0 1 0 0,1-1 0 0 0,-1 0 0 0 0,4 1-1 0 0,-5-2 1 0 0,0 1 0 0 0,0 0 0 0 0,-1 0 0 0 0,1 0-1 0 0,0 0 1 0 0,0 0 0 0 0,-1 0 0 0 0,1 1 0 0 0,0-1-1 0 0,-1 0 1 0 0,1 0 0 0 0,0 0 0 0 0,0 1 0 0 0,-1-1-1 0 0,1 0 1 0 0,-1 1 0 0 0,1-1 0 0 0,0 1 0 0 0,-1-1-1 0 0,1 1 1 0 0,-1-1 0 0 0,1 1 0 0 0,-1-1 0 0 0,1 1-1 0 0,-1-1 1 0 0,1 1 0 0 0,-1 0 0 0 0,0-1 0 0 0,1 1-1 0 0,-1 0 1 0 0,0-1 0 0 0,1 1 0 0 0,-1 0 0 0 0,0-1-1 0 0,0 1 1 0 0,0 0 0 0 0,0 0 0 0 0,0-1 0 0 0,0 2-1 0 0,1 4 21 0 0,-1 1 0 0 0,0-1 0 0 0,-1 12 0 0 0,0-9 138 0 0,0 4-43 0 0,-1-1 1 0 0,0 1 0 0 0,0-1 0 0 0,-1 0 0 0 0,-6 14-1 0 0,7-19-61 0 0,0 0-1 0 0,0 0 1 0 0,0 0 0 0 0,1 0-1 0 0,0 1 1 0 0,0-1-1 0 0,1 1 1 0 0,0-1-1 0 0,2 11 1 0 0,-1-11-58 0 0,0 0-1 0 0,1 0 1 0 0,0 0 0 0 0,0 0-1 0 0,0 0 1 0 0,1 0 0 0 0,0-1-1 0 0,1 0 1 0 0,-1 1 0 0 0,1-1 0 0 0,1 0-1 0 0,-1-1 1 0 0,1 1 0 0 0,0-1-1 0 0,9 8 1 0 0,-2-3-3 0 0,-9-7 11 0 0,0 0 0 0 0,1 0 0 0 0,-1 0 0 0 0,1-1 0 0 0,0 1 0 0 0,5 1 0 0 0,11 6-49 0 0,-17-8 37 0 0,0-1 0 0 0,1 1 0 0 0,-1 0 0 0 0,0-1-1 0 0,1 0 1 0 0,-1 0 0 0 0,1 0 0 0 0,-1 0 0 0 0,1 0 0 0 0,0-1-1 0 0,-1 0 1 0 0,1 0 0 0 0,-1 0 0 0 0,1 0 0 0 0,0 0-1 0 0,3-1 1 0 0,16-6-129 0 0,-20 6 123 0 0,1 0 0 0 0,-1 0-1 0 0,1 0 1 0 0,-1 0 0 0 0,1 0 0 0 0,0 1 0 0 0,-1-1-1 0 0,1 1 1 0 0,0 0 0 0 0,-1 0 0 0 0,1 1-1 0 0,0-1 1 0 0,0 1 0 0 0,-1 0 0 0 0,1-1-1 0 0,-1 2 1 0 0,6 1 0 0 0,-7-2 32 0 0,0 1 0 0 0,0-1-1 0 0,0 1 1 0 0,0 0 0 0 0,0-1 0 0 0,0 1 0 0 0,0 0 0 0 0,0 0-1 0 0,-1 1 1 0 0,1-1 0 0 0,-1 0 0 0 0,1 0 0 0 0,-1 1-1 0 0,0-1 1 0 0,0 1 0 0 0,0-1 0 0 0,1 5 0 0 0,1 5-42 0 0,-1 1 1 0 0,1 19-1 0 0,0-11 106 0 0,0 59-7 0 0,-3-73-58 0 0,0 7 52 0 0,1 1 1 0 0,0-1-1 0 0,4 18 1 0 0,-3-26-97 0 0,-1 1 0 0 0,2-1 1 0 0,-1 1-1 0 0,1-1 0 0 0,-1 0 1 0 0,2 0-1 0 0,-1 0 0 0 0,8 9 0 0 0,-6-11 30 0 0,0 0 0 0 0,0 0-1 0 0,0-1 1 0 0,1 1 0 0 0,-1-2-1 0 0,1 1 1 0 0,-1 0 0 0 0,11 2-1 0 0,-3-2-8 0 0,6 2-202 0 0,-17-4 183 0 0,-1 0 1 0 0,1-1 0 0 0,-1 1 0 0 0,1-1-1 0 0,-1 0 1 0 0,1 0 0 0 0,-1 1-1 0 0,1-1 1 0 0,-1 0 0 0 0,1 0-1 0 0,1-1 1 0 0,-2 1 9 0 0,1 0 0 0 0,-1 0 0 0 0,0 0 0 0 0,0 0 0 0 0,0 0 1 0 0,0 0-1 0 0,0 0 0 0 0,1 0 0 0 0,-1 1 0 0 0,0-1 0 0 0,0 0 0 0 0,0 1 0 0 0,0-1 0 0 0,0 1 0 0 0,0-1 0 0 0,0 1 0 0 0,0-1 0 0 0,0 1 0 0 0,0 0 0 0 0,1 0 0 0 0,2 4 20 0 0,-4-4-1 0 0,0-1 1 0 0,1 1-1 0 0,-1-1 1 0 0,0 1-1 0 0,1-1 1 0 0,-1 0-1 0 0,1 1 0 0 0,-1-1 1 0 0,0 0-1 0 0,1 1 1 0 0,-1-1-1 0 0,1 0 0 0 0,-1 1 1 0 0,1-1-1 0 0,-1 0 1 0 0,1 0-1 0 0,-1 0 1 0 0,1 0-1 0 0,0 1 0 0 0,-1-1 1 0 0,1 0-1 0 0,-1 0 1 0 0,1 0-1 0 0,-1 0 1 0 0,1 0-1 0 0,1 0 0 0 0,-2 0 4 0 0,0 1-1 0 0,1-1 0 0 0,-1 1 0 0 0,1-1 1 0 0,-1 1-1 0 0,0-1 0 0 0,0 1 0 0 0,1-1 1 0 0,-1 1-1 0 0,0-1 0 0 0,0 1 0 0 0,0 0 0 0 0,1-1 1 0 0,-1 1-1 0 0,0 0 0 0 0,0-1 0 0 0,0 1 1 0 0,0-1-1 0 0,0 2 0 0 0,-1 15 163 0 0,-11 24 668 0 0,8-31-745 0 0,1 1 0 0 0,0-1 0 0 0,0 1 0 0 0,1 0 0 0 0,0 13 0 0 0,2-22-81 0 0,0-1 0 0 0,0 1 1 0 0,1-1-1 0 0,-1 1 0 0 0,0-1 0 0 0,1 1 1 0 0,-1-1-1 0 0,1 1 0 0 0,0-1 0 0 0,-1 0 1 0 0,1 1-1 0 0,0-1 0 0 0,0 0 0 0 0,0 1 1 0 0,0-1-1 0 0,0 0 0 0 0,0 0 0 0 0,0 0 1 0 0,2 1-1 0 0,0 0-196 0 0,-1 0 0 0 0,1-1 0 0 0,-1 0 0 0 0,1 1 0 0 0,-1-1 0 0 0,1 0 0 0 0,0 0 0 0 0,5 0 0 0 0,1 0-688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0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16.70264"/>
      <inkml:brushProperty name="anchorY" value="-1709.7948"/>
      <inkml:brushProperty name="scaleFactor" value="0.5"/>
    </inkml:brush>
  </inkml:definitions>
  <inkml:trace contextRef="#ctx0" brushRef="#br0">666 857 6688 0 0,'0'0'10543'0'0,"-1"2"-10372"0"0,-3 3 424 0 0,3-4-650 0 0,-8 5 640 0 0,7-4-514 0 0,-2 1-40 0 0,1 0-21 0 0,0 0 65 0 0,-1 1 53 0 0,1 1-85 0 0,0 0 31 0 0,0 0-10 0 0,1-1 0 0 0,0 0 0 0 0,0-1 0 0 0,0 1 75 0 0,1 0-96 0 0,1 0-43 0 0,-1-1 10 0 0,1 1-10 0 0,0 0 0 0 0,0 0 0 0 0,0 1 0 0 0,0-1 0 0 0,1 0 0 0 0,-1 0 0 0 0,2 0 0 0 0,-1 0 0 0 0,1 0-112 0 0,0-1 144 0 0,0 1-48 0 0,1-1 16 0 0,-1 1-74 0 0,2 0 20 0 0,1 0 65 0 0,1 1-22 0 0,0 0 217 0 0,1-1-181 0 0,-1 0-20 0 0,1-1-198 0 0,-1-1 168 0 0,0 0 19 0 0,0 0-80 0 0,1 0 32 0 0,0-1 65 0 0,-1 0 53 0 0,1 0-85 0 0,0 0 31 0 0,0-1-10 0 0,0 1 0 0 0,1-2 0 0 0,2 0-112 0 0,0 1 32 0 0,0-1 96 0 0,-1 1-32 0 0,1-1 16 0 0,-2-1 0 0 0,1 0-93 0 0,0-2-67 0 0,1 0 107 0 0,0 0 53 0 0,1-1-14 0 0,0 0-340 0 0,3 0-189 0 0,0-1 546 0 0,-2 0 241 0 0,-1 0-22 0 0,-1 1 54 0 0,-2 0-322 0 0,0-2 92 0 0,-1 0-130 0 0,-1 0 108 0 0,1-1-36 0 0,0-2-212 0 0,0-1-272 0 0,0-2 335 0 0,0 2 164 0 0,-1-1-45 0 0,-1 2 42 0 0,-1 0 0 0 0,-1 0 0 0 0,-1 0 0 0 0,0 1 0 0 0,0-2 0 0 0,-1 1 0 0 0,0-1 0 0 0,0-1 234 0 0,-1 0 35 0 0,0 2 32 0 0,0-1 7 0 0,0 1-210 0 0,0 0 14 0 0,0 1-27 0 0,-1 0-4 0 0,0 0-94 0 0,0 0 138 0 0,-1 1-157 0 0,1 0 160 0 0,-1 0-76 0 0,0 1 24 0 0,-1 0-4 0 0,1 0 0 0 0,-1 1-84 0 0,0 0 24 0 0,0-1-12 0 0,-1 1 0 0 0,0 1 0 0 0,0-1 0 0 0,-2 1 150 0 0,1-2-25 0 0,0 1 16 0 0,0 1 3 0 0,-1-1-270 0 0,0 2 30 0 0,0-1-44 0 0,-2 0 185 0 0,1 0 187 0 0,-1 0-24 0 0,-1-1 104 0 0,0 0-373 0 0,0 1 111 0 0,-2 1 25 0 0,2 1-96 0 0,-1 1 31 0 0,-1-2-10 0 0,0 1 75 0 0,0 0-96 0 0,0 0 31 0 0,1 0-10 0 0,0 1 103 0 0,0 0-132 0 0,0 0 137 0 0,1 1-135 0 0,0 0 152 0 0,0 0-157 0 0,0 1 160 0 0,0 1-10 0 0,-1-1 23 0 0,1 1 0 0 0,-2 1 3 0 0,1-1-168 0 0,1 0 48 0 0,-1 0-24 0 0,1 0 0 0 0,1 0 0 0 0,0 1 0 0 0,-1 1 0 0 0,-1 0 0 0 0,0 1 0 0 0,-2 1 0 0 0,-1 2 0 0 0,0 0 0 0 0,1 0 0 0 0,1-2 0 0 0,1 1 0 0 0,2-2 0 0 0,1 1 252 0 0,0 0 208 0 0,-1 2-174 0 0,-1 1-129 0 0,1 0-62 0 0,0 1 111 0 0,0 1 206 0 0,0 0-280 0 0,-2 1-133 0 0,1 0 34 0 0,2-2-33 0 0,-1 1 0 0 0,1-1 0 0 0,1 0-74 0 0,0-2 95 0 0,1 1-32 0 0,0 0 11 0 0,1-1 0 0 0,0 2 0 0 0,0 0 0 0 0,-1-1 75 0 0,0 4-96 0 0,1-1 31 0 0,-1 2-10 0 0,1 0 0 0 0,-1 2 0 0 0,0 1 0 0 0,0-2 0 0 0,0-1 0 0 0,2 0 0 0 0,0-1 0 0 0,1-2 0 0 0,0-1 0 0 0,0-1 0 0 0,0 2 0 0 0,1 0 0 0 0,0 0 0 0 0,1 0 0 0 0,0 0 0 0 0,0 1 0 0 0,0-1 0 0 0,1 0 0 0 0,0 1 0 0 0,0-1 0 0 0,1-1 0 0 0,-1 0 0 0 0,0-1 0 0 0,0-1 0 0 0,0 1 0 0 0,1 1 0 0 0,1 0 0 0 0,0 0 0 0 0,0 2 0 0 0,1 0 0 0 0,0 0 0 0 0,1-1 0 0 0,-1-2 0 0 0,2 3 0 0 0,0 0 0 0 0,-1 0 0 0 0,1 1 0 0 0,-1-2 0 0 0,-1 0 0 0 0,2-1 0 0 0,-1-1 0 0 0,0 0 0 0 0,2 1 0 0 0,-1-1 0 0 0,1 0 0 0 0,-1-1 0 0 0,0 0 0 0 0,2 0-130 0 0,-1-1 83 0 0,1 0 52 0 0,1-1-213 0 0,-1 1 264 0 0,0-1-158 0 0,-1-2 123 0 0,0 1-32 0 0,0-1 11 0 0,0 0 0 0 0,1 0 0 0 0,2 0-74 0 0,4 2 95 0 0,0 0-32 0 0,0-1 11 0 0,2-1 0 0 0,0-1 75 0 0,-1 0 53 0 0,-1-1 17 0 0,-1 0 3 0 0,2-1-173 0 0,1-1-71 0 0,2-1-243 0 0,0 1 233 0 0,-1-1 108 0 0,-2 1-30 0 0,0 1 28 0 0,-2-1 0 0 0,-1 0 0 0 0,0 1 0 0 0,3-2 0 0 0,3 0 0 0 0,2-1 0 0 0,1-1 0 0 0,-2 1 0 0 0,-3 0-84 0 0,0-1 108 0 0,-2-1-36 0 0,-1 1 12 0 0,-1 1 0 0 0,-2-1 0 0 0,0 0 112 0 0,-2 0 62 0 0,0-1 7 0 0,2 0 8 0 0,2-1-221 0 0,2-2 64 0 0,1 0-32 0 0,1 0-158 0 0,5-5-534 0 0,2-2 880 0 0,0-2-144 0 0,-2 0 146 0 0,-3 2 17 0 0,-1-1-171 0 0,-1 1-553 0 0,0-1 567 0 0,-2 2 168 0 0,-2 2-38 0 0,-1-1-360 0 0,-1 0-899 0 0,0 0 904 0 0,-2 0 391 0 0,-1 2-84 0 0,0-2-62 0 0,0-1-596 0 0,-1 0 414 0 0,-1 0 536 0 0,-1 1-24 0 0,-1 0 98 0 0,0-2-356 0 0,1-3-1859 0 0,-2-1 2610 0 0,1 0-694 0 0,-2 0 284 0 0,0 2 25 0 0,0 1-483 0 0,-1-2 28 0 0,0 1-37 0 0,0-1-16 0 0,-1 1 0 0 0,0 0 0 0 0,0 1 0 0 0,0 0 0 0 0,0 1 0 0 0,0-1 0 0 0,0 1 0 0 0,0-1 0 0 0,0 1 0 0 0,0-2 0 0 0,0 1 0 0 0,-1 0 0 0 0,1 0 0 0 0,-1 1 0 0 0,0 0 0 0 0,0 0 0 0 0,0 0 0 0 0,-1 1 0 0 0,0-2-214 0 0,-1-1-304 0 0,0 0 354 0 0,0 2 167 0 0,0 1-46 0 0,0 2 43 0 0,0 1 0 0 0,0 1 0 0 0,0 1 0 0 0,-1 1 0 0 0,1 0 0 0 0,0 0 252 0 0,-1-1-62 0 0,1 2 42 0 0,-2-2-151 0 0,-1-2-553 0 0,-2-3 373 0 0,0 1 103 0 0,0 0-40 0 0,1 2 36 0 0,-1 1 0 0 0,2 2 0 0 0,0 0 0 0 0,-1 0 0 0 0,0 0 0 0 0,0 1 0 0 0,-1 1 0 0 0,1 0 0 0 0,-1 2 224 0 0,1 0-64 0 0,0 0 32 0 0,-1 0 0 0 0,0 1-224 0 0,1 0 64 0 0,0 0-32 0 0,0 0 0 0 0,0 0-84 0 0,0 1-41 0 0,-1-1 6 0 0,0 1-18 0 0,0-1 161 0 0,0 0-47 0 0,0 1-51 0 0,1-1 95 0 0,1 1-32 0 0,-1 1 11 0 0,0 0-74 0 0,-1-1 95 0 0,-1 0-32 0 0,0 0 11 0 0,0-1 0 0 0,-1 1 122 0 0,1 0 30 0 0,0 0-2 0 0,0 0 20 0 0,0 1-321 0 0,0 1 27 0 0,-1 1-45 0 0,-2 0-5 0 0,0-1 204 0 0,-1 2-60 0 0,1-1 30 0 0,0-1 0 0 0,1 1 0 0 0,1-1-84 0 0,0-1 108 0 0,0 1-36 0 0,0 0 12 0 0,0-1 0 0 0,-1 0 0 0 0,1 0 122 0 0,1 1 58 0 0,0 0 0 0 0,-2 1-92 0 0,1 0-268 0 0,-1 0 61 0 0,1 0-49 0 0,0 0 309 0 0,1 0-14 0 0,1-1 22 0 0,0 1 21 0 0,0 1-340 0 0,0 0 33 0 0,0 1-48 0 0,1 0-5 0 0,0-1 222 0 0,-1 0-64 0 0,-1 0 32 0 0,0 0 0 0 0,0 0 0 0 0,1-2 0 0 0,-1 0 0 0 0,1-1 0 0 0,0 2 0 0 0,0 0 0 0 0,-1 1 0 0 0,1 0 0 0 0,-1 2 0 0 0,0-1 0 0 0,0 1 0 0 0,0 0 0 0 0,1 0 0 0 0,-1 0 0 0 0,1 0 187 0 0,1 0-44 0 0,0 0 33 0 0,0-1-2 0 0,1 2-203 0 0,0-1 58 0 0,0 1-29 0 0,0 1 0 0 0,0-1 0 0 0,0 1 0 0 0,0 0 0 0 0,0 0 0 0 0,0 0-140 0 0,-1 0-25 0 0,0 0-20 0 0,1 1-5 0 0,-1 0 362 0 0,1 0-38 0 0,-1 0 51 0 0,1 0 4 0 0,0 1-361 0 0,0-2 39 0 0,0 0-52 0 0,0 0-5 0 0,1 0 222 0 0,0 2-64 0 0,-1-1 32 0 0,2 2 0 0 0,-1-1 0 0 0,0 1 0 0 0,0 0 0 0 0,0 0 0 0 0,0 1-84 0 0,-1 1 108 0 0,1 0-36 0 0,-1-1 12 0 0,1 1 0 0 0,0-1 0 0 0,0 2 0 0 0,0-1 0 0 0,1 1 0 0 0,0-1 0 0 0,0 0-74 0 0,1-1 95 0 0,0 1-32 0 0,-1-1 11 0 0,1 0 0 0 0,-1 0 0 0 0,1 0 0 0 0,0 0 0 0 0,0 0 0 0 0,0 0-74 0 0,1 0 95 0 0,0 2-32 0 0,-1-1 11 0 0,1 0 0 0 0,-1 0-74 0 0,0 2 95 0 0,-1 1-32 0 0,0 0 11 0 0,1-1 0 0 0,0 0 0 0 0,0-1 0 0 0,0-2 0 0 0,0 4 0 0 0,0-1 0 0 0,0 1 0 0 0,0 0 0 0 0,1 0 0 0 0,-1 1 0 0 0,2 0 0 0 0,-1-2 0 0 0,2 0 0 0 0,-1-1 0 0 0,0 0 0 0 0,1 1 206 0 0,1-1 15 0 0,-1 0 27 0 0,0 2-181 0 0,-1 2-645 0 0,0 2 641 0 0,-2 1 466 0 0,1 1-403 0 0,0 0-132 0 0,0-3 50 0 0,2 1-44 0 0,0 0 0 0 0,2-1 0 0 0,-1-1 0 0 0,1-1 0 0 0,1 3 0 0 0,0 1 0 0 0,1 1 0 0 0,-1 1 0 0 0,2 0-177 0 0,1 2-640 0 0,0-1 1039 0 0,1-1-346 0 0,0-4 124 0 0,0-2 0 0 0,1-1 0 0 0,1-1 0 0 0,1-1 0 0 0,-1-2 0 0 0,1 1 0 0 0,1 0 0 0 0,-1 0 0 0 0,-1-2 0 0 0,-1 1 0 0 0,0-2 0 0 0,0-1 0 0 0,-1 1 0 0 0,1 0 0 0 0,-1 0 0 0 0,1 0 0 0 0,-1 0 0 0 0,0-1 0 0 0,0 0 0 0 0,0 0 0 0 0,0-1 0 0 0,1 2 0 0 0,2 1 224 0 0,0 1-17 0 0,0-1 28 0 0,0-1 3 0 0,2 2-978 0 0,1-1 868 0 0,2 0 336 0 0,2 0-352 0 0,-1-1-116 0 0,-2-1 44 0 0,-1 1-40 0 0,1-1 0 0 0,1-3-168 0 0,1-2-316 0 0,-1-1 332 0 0,0 3 156 0 0,-2 2-44 0 0,-1 2 40 0 0,0 2 0 0 0,1-1 0 0 0,0 0 0 0 0,0-2 0 0 0,-1-2 0 0 0,-1 0 0 0 0,1 0 0 0 0,0-1 0 0 0,0-1 0 0 0,-1 0 0 0 0,-1-2 0 0 0,-1-1 0 0 0,0-1 0 0 0,0-1 0 0 0,-2 0 0 0 0,1 1 0 0 0,-1 2 0 0 0,0 1 0 0 0,0 0 0 0 0,1-2 0 0 0,0 0 0 0 0,-1 0 0 0 0,2-2 0 0 0,3 0 187 0 0,0-1 21 0 0,-1 1 5 0 0,3 1 21 0 0,2 2-274 0 0,2 0-90 0 0,3 1-354 0 0,-1 1 332 0 0,0-1 156 0 0,-2 0-44 0 0,-2-1 40 0 0,-1 0 0 0 0,0-3 0 0 0,-1 0 0 0 0,-1 0 0 0 0,0 1 0 0 0,-1 0 0 0 0,0 1 0 0 0,0-1 0 0 0,1 0 0 0 0,-1-2 0 0 0,1-3 0 0 0,2-3 168 0 0,0-1 46 0 0,0 1 6 0 0,0 0-167 0 0,2 2-610 0 0,1 3 621 0 0,2 1 456 0 0,-2 1-400 0 0,-1 0-124 0 0,-2 1 46 0 0,-2 1-42 0 0,1-3-186 0 0,3 0-330 0 0,-1 1 353 0 0,1 0 354 0 0,-2 1-17 0 0,0 1 74 0 0,-1-1 4 0 0,1 0-481 0 0,1-1-244 0 0,1-2 310 0 0,3-1 167 0 0,0-1-47 0 0,1-3 43 0 0,-1 0 224 0 0,-1-1 263 0 0,-1 1-332 0 0,-3 0-157 0 0,-1 0 42 0 0,-1-1-40 0 0,0 1 0 0 0,2-1 0 0 0,1 0 0 0 0,-1-2 0 0 0,1 0 0 0 0,-1 0 0 0 0,-1 1 0 0 0,0 0 0 0 0,2-2-214 0 0,2-1-500 0 0,0-1 1549 0 0,-2 0-990 0 0,4-5 77 0 0,-3-1 462 0 0,4-5-496 0 0,-4 3 158 0 0,-2 3-242 0 0,-3 2-373 0 0,-3 3 589 0 0,-1 3 227 0 0,-2 2-25 0 0,-2 2 54 0 0,0 1-322 0 0,-1-2 92 0 0,0-2-46 0 0,-1 0 0 0 0,1 0 0 0 0,-1 1 0 0 0,1-3 0 0 0,1-1-186 0 0,0-1-340 0 0,0 0 544 0 0,-1-1 512 0 0,0 1-582 0 0,0 2-472 0 0,0 0 594 0 0,-2 1 151 0 0,1 2-16 0 0,-1 1-93 0 0,1 1-572 0 0,0-2 520 0 0,0-2 359 0 0,1-2-507 0 0,0 0-441 0 0,0-2 403 0 0,1 2 129 0 0,-1 1-46 0 0,0 2 43 0 0,-1 2 187 0 0,1 1 30 0 0,-1 0 31 0 0,0 0 4 0 0,-1 0-294 0 0,0 0 84 0 0,1 1-42 0 0,0-1 0 0 0,-1 0 0 0 0,0 0 0 0 0,0 0 0 0 0,-1 0 0 0 0,1-1 0 0 0,-1 1 0 0 0,1-1 0 0 0,0 0 0 0 0,0-1 0 0 0,0 0 0 0 0,0 1 0 0 0,0 0 0 0 0,-1-1 0 0 0,1 0 0 0 0,-1 0 0 0 0,1 1 0 0 0,-1 1 0 0 0,1 0 0 0 0,0 1 0 0 0,-1 0 0 0 0,1 0 0 0 0,-1 0 0 0 0,1 1 0 0 0,-1-2 0 0 0,0 1 0 0 0,0-1 0 0 0,-1 0 0 0 0,0-2-149 0 0,-1 0-284 0 0,0 0 295 0 0,1 0 142 0 0,-1 0-40 0 0,0 0 36 0 0,1 0 150 0 0,0 2 40 0 0,0-1 17 0 0,0 1 6 0 0,0 0-249 0 0,1 1 72 0 0,-1 1-36 0 0,0-1-149 0 0,-2 0-294 0 0,1 0 309 0 0,0 1 136 0 0,0-1-38 0 0,0 0 36 0 0,-1 0 0 0 0,1 0 0 0 0,0 0 0 0 0,-1-1 0 0 0,1 0 0 0 0,0-1 0 0 0,-1 2 0 0 0,1 0 0 0 0,0 0 0 0 0,-1 1 0 0 0,1-1 0 0 0,-1 0 0 0 0,1 1 0 0 0,-1 0 0 0 0,0-1 0 0 0,1 0 0 0 0,-2 0 0 0 0,-1-2 0 0 0,1 0 0 0 0,-1 1 0 0 0,1 1 0 0 0,0-1 0 0 0,0 2 224 0 0,1 0-64 0 0,-2 0 32 0 0,1 0 0 0 0,-1 1-364 0 0,0-2-185 0 0,-1 1 236 0 0,1-2 123 0 0,-2 1-34 0 0,1-1 32 0 0,1 2 140 0 0,0-1 26 0 0,0 1 19 0 0,2 0 4 0 0,1 1-221 0 0,-1 0 64 0 0,0 1-32 0 0,0 0 0 0 0,0 0 0 0 0,-2-2 0 0 0,0 0 0 0 0,-1-1 0 0 0,0-1 0 0 0,-1 0 0 0 0,0 1 0 0 0,1 2 0 0 0,-1 1 0 0 0,0 0 0 0 0,0 1 0 0 0,0 1 0 0 0,1-1 0 0 0,-1-1 0 0 0,0-2 0 0 0,1 1-112 0 0,1 0-42 0 0,0 1 4 0 0,1 1-19 0 0,0 0 310 0 0,0-1-14 0 0,0 0 22 0 0,-1 0 21 0 0,-2-1-200 0 0,0 0 58 0 0,-2-2-28 0 0,-1 1 0 0 0,0 1 0 0 0,-1-1 0 0 0,2 1 0 0 0,0 1 0 0 0,1 1 0 0 0,-1-1 0 0 0,0 2-149 0 0,1 1-23 0 0,1 1-12 0 0,-1 0-16 0 0,2 0 235 0 0,-3-1-69 0 0,2 0 34 0 0,-1-1 140 0 0,-1 0 259 0 0,0 1-271 0 0,0-1-132 0 0,1 1 37 0 0,-1-1-33 0 0,-2 1 0 0 0,1-1 0 0 0,1 1 0 0 0,0-1 0 0 0,0 0 0 0 0,1 1-429 0 0,-6-2-1315 0 0,0 0 2216 0 0,-1 2-655 0 0,0 0 430 0 0,-2 1-172 0 0,1 1-151 0 0,0 0-4 0 0,2 1 20 0 0,0 0-83 0 0,-3 1 99 0 0,0 1 44 0 0,-2 0-123 0 0,-2 1-69 0 0,-1-1-282 0 0,0 0-361 0 0,1 0-88 0 0,0-2-246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0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1669 4832 0 0,'3'-8'13938'0'0,"-2"6"-12733"0"0,7-2-948 0 0,-8 4-245 0 0,1 0-1 0 0,-1 0 1 0 0,1-1 0 0 0,-1 1-1 0 0,1 0 1 0 0,-1 0-1 0 0,1 0 1 0 0,-1-1-1 0 0,1 1 1 0 0,-1 0-1 0 0,1-1 1 0 0,-1 1-1 0 0,0 0 1 0 0,1-1-1 0 0,-1 1 1 0 0,1 0-1 0 0,-1-1 1 0 0,0 1-1 0 0,0-1 1 0 0,1 1-1 0 0,-1-1 1 0 0,20-33 587 0 0,-13 25-462 0 0,-2-1 0 0 0,9-16-1 0 0,-9 15-88 0 0,0 0 0 0 0,1 1 0 0 0,1 0 0 0 0,8-12 0 0 0,-14 21-42 0 0,0 0 0 0 0,0 0 0 0 0,0 0-1 0 0,0 0 1 0 0,0 0 0 0 0,0 0-1 0 0,0 1 1 0 0,0-1 0 0 0,1 0 0 0 0,-1 0-1 0 0,0 1 1 0 0,0-1 0 0 0,1 1 0 0 0,-1-1-1 0 0,0 1 1 0 0,1-1 0 0 0,-1 1-1 0 0,0 0 1 0 0,3 0 0 0 0,-3-1 23 0 0,0 1 3 0 0,0 0 0 0 0,0 0 0 0 0,0 0-1 0 0,0 0 1 0 0,-1 0 0 0 0,1 0 0 0 0,0 0-1 0 0,0 0 1 0 0,0 0 0 0 0,0 0 0 0 0,0 0-1 0 0,0 1 1 0 0,0-1 0 0 0,0 0 0 0 0,0 1-1 0 0,0-1 1 0 0,-1 0 0 0 0,1 1 0 0 0,0-1-1 0 0,0 1 1 0 0,0 0 0 0 0,-1-1 0 0 0,1 1-1 0 0,0-1 1 0 0,-1 1 0 0 0,1 0 0 0 0,0 1-1 0 0,1-1 30 0 0,-1 0-19 0 0,1-1-1 0 0,0 0 1 0 0,0 0 0 0 0,0 0 0 0 0,0 0 0 0 0,-1 0 0 0 0,1 0 0 0 0,0-1 0 0 0,0 1 0 0 0,0-1-1 0 0,2 0 1 0 0,3-5-10 0 0,0 0-1 0 0,-1 0 1 0 0,1-1-1 0 0,-2 1 1 0 0,8-11-1 0 0,-7 9-24 0 0,-1 1-7 0 0,-3 5 0 0 0,0 0 0 0 0,0-1 0 0 0,0 1 0 0 0,-1-1 0 0 0,1 0 0 0 0,-1 0 0 0 0,1 1 0 0 0,0-6 0 0 0,4-10 0 0 0,10-19 0 0 0,6-18 0 0 0,-20 46 0 0 0,0 1 0 0 0,0 1 0 0 0,0-1 0 0 0,1 1 0 0 0,0 0 0 0 0,0 0 0 0 0,1 0 0 0 0,0 0 0 0 0,0 0 0 0 0,0 1 0 0 0,8-9 0 0 0,-10 14 51 0 0,0 0-1 0 0,0 1 0 0 0,0-1 1 0 0,0 1-1 0 0,0-1 1 0 0,0 1-1 0 0,0 0 0 0 0,-1 0 1 0 0,1 0-1 0 0,0 0 0 0 0,0 0 1 0 0,0 0-1 0 0,0 0 0 0 0,0 1 1 0 0,3 0-1 0 0,8 1 182 0 0,-2-1-222 0 0,-9 0-10 0 0,-1-1 0 0 0,1 1 0 0 0,-1-1 0 0 0,1 0 0 0 0,-1 0 0 0 0,1 0 0 0 0,-1 0 0 0 0,1 0 0 0 0,0 0 0 0 0,-1 0 0 0 0,1 0 0 0 0,-1 0 0 0 0,1-1 0 0 0,-1 1 0 0 0,1-1 0 0 0,-1 1 0 0 0,1-1 0 0 0,-1 0 0 0 0,1 1 0 0 0,1-3 0 0 0,6-3 51 0 0,1-1-1 0 0,-2-1 0 0 0,1 1 0 0 0,8-11 1 0 0,-13 13-24 0 0,0 0-1 0 0,-1 1 1 0 0,0-1 0 0 0,0 0 0 0 0,-1 0 0 0 0,1-1 0 0 0,-1 1-1 0 0,0 0 1 0 0,0-1 0 0 0,1-7 0 0 0,1-9 37 0 0,2-1-1 0 0,1 1 1 0 0,0 1-1 0 0,2-1 1 0 0,0 1 0 0 0,15-22-1 0 0,-22 39-63 0 0,0 0 0 0 0,0 0 0 0 0,0 1 0 0 0,1-1 0 0 0,0 1 0 0 0,-1 0 0 0 0,1-1 0 0 0,1 1 0 0 0,-1 1 0 0 0,0-1 0 0 0,1 0 0 0 0,-1 1 0 0 0,1 0 0 0 0,0 0 0 0 0,0 0 0 0 0,0 0 0 0 0,0 0 0 0 0,4 0 0 0 0,-5 1 0 0 0,0 1 0 0 0,0-1 0 0 0,1 0 0 0 0,-1 0 0 0 0,0 0 0 0 0,0 0 0 0 0,0 0 0 0 0,0-1 0 0 0,0 1 0 0 0,0-1 0 0 0,0 0 0 0 0,-1 0 0 0 0,4-3 0 0 0,67-73 145 0 0,-72 77-143 0 0,3-4 45 0 0,-1 0 1 0 0,1 1-1 0 0,-1-1 1 0 0,-1 0-1 0 0,1-1 1 0 0,-1 1-1 0 0,4-11 1 0 0,-2-2 64 0 0,3-21 0 0 0,4-17-181 0 0,13 6-533 0 0,-21 43 681 0 0,0 0 1 0 0,1 1-1 0 0,8-11 0 0 0,-6 7 456 0 0,-5 9-273 0 0,17 2-94 0 0,-17 0-187 0 0,1 1 2 0 0,9 0 42 0 0,-9-2-1 0 0,-1 1-1 0 0,0-1 1 0 0,1 0 0 0 0,-1 1-1 0 0,0-1 1 0 0,0 0 0 0 0,1 0 0 0 0,-1 0-1 0 0,0 0 1 0 0,1 0 0 0 0,-1 0-1 0 0,0 0 1 0 0,1 0 0 0 0,-1 0 0 0 0,0-1-1 0 0,1 1 1 0 0,-1-1 0 0 0,0 1-1 0 0,0-1 1 0 0,1 1 0 0 0,-1-1 0 0 0,0 0-1 0 0,0 1 1 0 0,0-1 0 0 0,0 0-1 0 0,0 0 1 0 0,2-2 0 0 0,4-6-33 0 0,-1-1 0 0 0,0 0 0 0 0,-1-1 0 0 0,0 1 0 0 0,5-16 0 0 0,6-12 80 0 0,-12 28-71 0 0,-1 1 0 0 0,0-1 0 0 0,0 0 0 0 0,1-19 0 0 0,-3 20 0 0 0,0 0 0 0 0,1 0 0 0 0,0 0 0 0 0,1 1 0 0 0,0-1 0 0 0,7-15 0 0 0,-9 20 0 0 0,-1 3 0 0 0,1 0 0 0 0,-1 0 0 0 0,0 1 0 0 0,0-1 0 0 0,1 0 0 0 0,-1 0 0 0 0,0 1 0 0 0,1-1 0 0 0,-1 0 0 0 0,1 1 0 0 0,-1-1 0 0 0,1 0 0 0 0,-1 1 0 0 0,1-1 0 0 0,-1 1 0 0 0,1-1 0 0 0,0 1 0 0 0,-1-1 0 0 0,1 1 0 0 0,1-1 0 0 0,0 0 0 0 0,1 0 0 0 0,-1 0 0 0 0,0 1 0 0 0,0-1 0 0 0,1 1 0 0 0,-1-1 0 0 0,0 1 0 0 0,1 0 0 0 0,-1 0 0 0 0,1 0 0 0 0,-1 0 0 0 0,3 1 0 0 0,4 0 0 0 0,9 1 0 0 0,-16-2 0 0 0,1 1 0 0 0,0-1 0 0 0,0 0 0 0 0,0 0 0 0 0,0 0 0 0 0,-1 0 0 0 0,5-1 0 0 0,-2 0-9 0 0,0 0 1 0 0,-1-1-1 0 0,1 0 0 0 0,-1 0 1 0 0,1 0-1 0 0,-1 0 0 0 0,0-1 0 0 0,0 1 1 0 0,0-1-1 0 0,0 0 0 0 0,-1 0 0 0 0,1-1 1 0 0,-1 1-1 0 0,0-1 0 0 0,0 0 1 0 0,0 0-1 0 0,0 0 0 0 0,-1 0 0 0 0,1 0 1 0 0,-1 0-1 0 0,2-6 0 0 0,-1 1 41 0 0,1 1 0 0 0,0-1-1 0 0,7-11 1 0 0,9-18 65 0 0,-18 32-97 0 0,0 3 0 0 0,-1 0 0 0 0,0 0 0 0 0,1 0 0 0 0,-1 0 0 0 0,1 1 0 0 0,0-1 0 0 0,0 0 0 0 0,0 1 0 0 0,0-1 0 0 0,0 1 0 0 0,1 0 0 0 0,3-3 0 0 0,-1 0 0 0 0,-4 5-4 0 0,0-1 0 0 0,0 0 0 0 0,0 1-1 0 0,0-1 1 0 0,0 1 0 0 0,0-1 0 0 0,0 1 0 0 0,0 0 0 0 0,0-1-1 0 0,0 1 1 0 0,0 0 0 0 0,1-1 0 0 0,-1 1 0 0 0,0 0 1 0 0,-1 0-1 0 0,1 0 1 0 0,0 0 0 0 0,0-1-1 0 0,-1 1 1 0 0,1 0-1 0 0,0-1 1 0 0,-1 1-1 0 0,1 0 1 0 0,0-1-1 0 0,-1 1 1 0 0,1-1-1 0 0,-1 1 1 0 0,1-1 0 0 0,-1 1-1 0 0,1-1 1 0 0,0 0-1 0 0,13-2-429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13 692 8288 0 0,'0'0'633'0'0,"-5"18"62"0"0,-2 4 7096 0 0,7-22-7766 0 0,0 0 0 0 0,0 0-1 0 0,1 0 1 0 0,-1 1-1 0 0,0-1 1 0 0,0 0-1 0 0,0 0 1 0 0,0 1-1 0 0,0-1 1 0 0,0 0 0 0 0,0 0-1 0 0,0 1 1 0 0,0-1-1 0 0,0 0 1 0 0,0 0-1 0 0,0 1 1 0 0,0-1-1 0 0,0 0 1 0 0,0 0 0 0 0,0 0-1 0 0,0 1 1 0 0,0-1-1 0 0,0 0 1 0 0,0 0-1 0 0,0 1 1 0 0,0-1-1 0 0,-1 0 1 0 0,1 0 0 0 0,0 0-1 0 0,0 1 1 0 0,-1 3 887 0 0,5-8-594 0 0,12-17-322 0 0,-12 16 28 0 0,-1 0 1 0 0,1 0-1 0 0,7-6 1 0 0,4-9 145 0 0,-14 17-173 0 0,1 1 0 0 0,-1 0 0 0 0,1 0 1 0 0,-1 0-1 0 0,1 0 0 0 0,0 0 0 0 0,-1 0 0 0 0,1 0 0 0 0,0 0 1 0 0,0 1-1 0 0,1-1 0 0 0,1-1 0 0 0,-1 2-9 0 0,0 0-4 0 0,1-1 0 0 0,0 0 0 0 0,-1 0 1 0 0,0 0-1 0 0,1 0 0 0 0,-1 0 0 0 0,0-1 0 0 0,3-3 0 0 0,83-75 142 0 0,-51 53-123 0 0,18-15-76 0 0,19-19 209 0 0,-9-3-149 0 0,-47 52-54 0 0,-17 12 52 0 0,1-1 1 0 0,0 0 0 0 0,-1 0-1 0 0,1 0 1 0 0,3-4 0 0 0,11-15-4 0 0,-13 16 18 0 0,-1 0 0 0 0,1 1 0 0 0,0-1 0 0 0,0 1 0 0 0,0 0 0 0 0,0 0 0 0 0,1 0 0 0 0,9-5 0 0 0,12-7 80 0 0,-1 0 0 0 0,39-35 0 0 0,-41 26-208 0 0,-6 5 8 0 0,-4 5 120 0 0,-10 11 0 0 0,1 0 0 0 0,-1 1 0 0 0,1-1 0 0 0,0 0 0 0 0,6-3 0 0 0,23-15 0 0 0,6-4 8 0 0,-4 5 374 0 0,-31 18-525 0 0,-3 2 128 0 0,0 0 0 0 0,-1 0 0 0 0,1 1 0 0 0,0-1 0 0 0,0 1 0 0 0,0-1 0 0 0,0 1 0 0 0,-1-1 0 0 0,1 1 0 0 0,0-1 0 0 0,0 1 0 0 0,0 0 0 0 0,0 0 0 0 0,0-1 0 0 0,0 1 0 0 0,1 0 0 0 0,-1 0-105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8.7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210 28 12787 0 0,'-2'-2'196'0'0,"1"0"1"0"0,-1 0 0 0 0,0 0 0 0 0,0 0-1 0 0,0 0 1 0 0,0 0 0 0 0,0 1 0 0 0,0-1-1 0 0,-1 1 1 0 0,1-1 0 0 0,0 1-1 0 0,-1 0 1 0 0,1 0 0 0 0,-1 0 0 0 0,1 0-1 0 0,-6 0 1 0 0,3 0 62 0 0,-1 0-1 0 0,1 1 1 0 0,-1 0 0 0 0,0 0-1 0 0,1 1 1 0 0,-1 0 0 0 0,-10 2 0 0 0,7 0 67 0 0,0 0 0 0 0,1 0 0 0 0,-1 1 0 0 0,0 0 0 0 0,1 0 0 0 0,0 1 0 0 0,0 0 0 0 0,1 1 0 0 0,-13 11 0 0 0,19-16-279 0 0,-1 1 0 0 0,0-1 0 0 0,1 1 0 0 0,0-1 0 0 0,-1 1 0 0 0,1 0 0 0 0,0 0 0 0 0,0-1 0 0 0,0 1 0 0 0,0 0 0 0 0,0 0 0 0 0,1 0 0 0 0,-1 0 0 0 0,1 0 0 0 0,-1 1 0 0 0,1-1 0 0 0,0 0 0 0 0,-1 0 0 0 0,1 0 0 0 0,0 0 0 0 0,1 0 0 0 0,-1 0 0 0 0,0 0 0 0 0,0 1 0 0 0,1-1 0 0 0,-1 0 0 0 0,1 0 0 0 0,0 0 0 0 0,0 0 0 0 0,2 3 0 0 0,-1-2-41 0 0,1 1-1 0 0,0-1 1 0 0,0-1 0 0 0,0 1 0 0 0,0 0 0 0 0,0-1 0 0 0,1 1 0 0 0,-1-1 0 0 0,1 0 0 0 0,-1 0 0 0 0,1-1 0 0 0,0 1 0 0 0,0-1 0 0 0,0 0 0 0 0,4 1 0 0 0,8 1-143 0 0,0-2 1 0 0,-1 0-1 0 0,1 0 1 0 0,0-2-1 0 0,24-3 1 0 0,10-3-4369 0 0,-38 5 2490 0 0,-3 1 224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12392 0 0,'0'0'720'0'0,"6"13"1977"0"0,12 36 811 0 0,1 2-2959 0 0,-12-34 320 0 0,6 25-1 0 0,1 2 66 0 0,-8-27-639 0 0,-1 0 1 0 0,0 1 0 0 0,3 28-1 0 0,-2-24 9 0 0,-5-19-221 0 0,0 1 0 0 0,0-1-1 0 0,0 1 1 0 0,-1-1 0 0 0,1 5-1 0 0,-1-7-81 0 0,0-1 0 0 0,0 0 1 0 0,0 0-1 0 0,0 0 0 0 0,0 0 0 0 0,0 0 0 0 0,0 0 0 0 0,0 0 0 0 0,0 0 0 0 0,0 0 1 0 0,0 0-1 0 0,0 0 0 0 0,0 0 0 0 0,0 1 0 0 0,0-1 0 0 0,0 0 0 0 0,0 0 0 0 0,0 0 0 0 0,0 0 1 0 0,0 0-1 0 0,0 0 0 0 0,0 0 0 0 0,0 0 0 0 0,1 0 0 0 0,-1 0 0 0 0,0 0 0 0 0,0 0 0 0 0,0 0 1 0 0,0 0-1 0 0,0 0 0 0 0,0 0 0 0 0,0 1 0 0 0,0-1 0 0 0,0 0 0 0 0,0 0 0 0 0,0 0 1 0 0,0 0-1 0 0,0 0 0 0 0,0 0 0 0 0,0 0 0 0 0,1 0 0 0 0,-1 0 0 0 0,0 0 0 0 0,0 0 0 0 0,0 0 1 0 0,0 0-1 0 0,0 0 0 0 0,0 0 0 0 0,0 0 0 0 0,0 0 0 0 0,0 0 0 0 0,0 0 0 0 0,0 0 0 0 0,5-4 9 0 0,3-5-16 0 0,1-13-61 0 0,-6 14 65 0 0,0 0 0 0 0,1 1 0 0 0,4-8-1 0 0,-2 5-130 0 0,1-1 0 0 0,1 2 0 0 0,-1-1 0 0 0,19-16 0 0 0,-24 24 139 0 0,0 1 1 0 0,0-1-1 0 0,0 0 0 0 0,0 1 0 0 0,0 0 0 0 0,1-1 0 0 0,-1 1 0 0 0,0 0 0 0 0,1 0 0 0 0,-1 1 0 0 0,1-1 0 0 0,-1 0 1 0 0,1 1-1 0 0,-1-1 0 0 0,1 1 0 0 0,-1 0 0 0 0,1 0 0 0 0,-1 0 0 0 0,1 0 0 0 0,-1 0 0 0 0,1 1 0 0 0,0-1 1 0 0,-1 1-1 0 0,0 0 0 0 0,1-1 0 0 0,-1 1 0 0 0,1 0 0 0 0,-1 1 0 0 0,0-1 0 0 0,3 2 0 0 0,-1 0-3 0 0,-1 0 0 0 0,0 0 0 0 0,0 0 0 0 0,0 0 0 0 0,-1 1 0 0 0,1-1 0 0 0,-1 1 0 0 0,1 0 0 0 0,-1-1 0 0 0,2 7 0 0 0,2 6 258 0 0,6 21-1 0 0,-10-29-118 0 0,-1-2-57 0 0,0-4-55 0 0,-1-1 1 0 0,0 1 0 0 0,1-1-1 0 0,-1 1 1 0 0,1-1-1 0 0,0 1 1 0 0,-1-1 0 0 0,1 1-1 0 0,1 1 1 0 0,-1-2-16 0 0,-1-1 0 0 0,1 1 0 0 0,-1 0 0 0 0,1 0 1 0 0,-1 0-1 0 0,1 0 0 0 0,-1 0 0 0 0,0 0 0 0 0,1 0 0 0 0,-1 0 1 0 0,0 0-1 0 0,0 0 0 0 0,0 0 0 0 0,0 0 0 0 0,0 2 0 0 0,0-1 3 0 0,0 0 0 0 0,0 0 0 0 0,1 0-1 0 0,-1 0 1 0 0,0 0 0 0 0,1 0 0 0 0,0 0-1 0 0,-1 0 1 0 0,2 2 0 0 0,0-1-2335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9072 0 0,'0'0'681'0'0,"3"10"-426"0"0,0-7 421 0 0,-3-3-616 0 0,0 0 0 0 0,0 0 1 0 0,0 1-1 0 0,0-1 0 0 0,0 0 0 0 0,0 0 1 0 0,0 0-1 0 0,0 0 0 0 0,0 1 1 0 0,0-1-1 0 0,0 0 0 0 0,0 0 0 0 0,0 0 1 0 0,0 0-1 0 0,0 1 0 0 0,0-1 1 0 0,0 0-1 0 0,0 0 0 0 0,0 0 0 0 0,0 0 1 0 0,0 1-1 0 0,1-1 0 0 0,-1 0 0 0 0,0 0 1 0 0,0 0-1 0 0,0 0 0 0 0,0 0 1 0 0,0 0-1 0 0,0 1 0 0 0,0-1 0 0 0,1 0 1 0 0,-1 0-1 0 0,0 0 0 0 0,0 0 1 0 0,0 0-1 0 0,0 0 0 0 0,1 0 0 0 0,-1 0 1 0 0,0 0-1 0 0,0 0 0 0 0,1 0 1 0 0,9 3 2338 0 0,-4-2-1766 0 0,10 8 366 0 0,-13-8-759 0 0,1 1 0 0 0,-1 0 0 0 0,1 0 0 0 0,-1 1 0 0 0,0-1 0 0 0,0 1 0 0 0,0-1 0 0 0,3 5 0 0 0,8 10-64 0 0,-7-9 454 0 0,0 1-1 0 0,8 13 0 0 0,37 68-629 0 0,-23-41 104 0 0,23 44-152 0 0,-48-86 48 0 0,0-1 0 0 0,0 0 0 0 0,0 0 0 0 0,9 9 0 0 0,9 13 0 0 0,-1 0 102 0 0,0 0-1 0 0,40 39 0 0 0,-36-44-101 0 0,-14-13 0 0 0,0 1 0 0 0,12 14 0 0 0,-10-10-75 0 0,-10-12 31 0 0,0 0-1 0 0,0 1 1 0 0,0 0-1 0 0,5 7 1 0 0,-3 1 37 0 0,-4-9 11 0 0,0-1 0 0 0,0 1-1 0 0,0-1 1 0 0,0 0-1 0 0,1 1 1 0 0,-1-1 0 0 0,1 0-1 0 0,-1 1 1 0 0,1-1-1 0 0,0 0 1 0 0,0 0 0 0 0,0-1-1 0 0,0 1 1 0 0,0 0-1 0 0,0-1 1 0 0,5 3 0 0 0,-3-2-4 0 0,0 1 0 0 0,-1-1 0 0 0,1 1 0 0 0,-1-1 0 0 0,0 1 0 0 0,0 0 0 0 0,0 0 0 0 0,0 1 0 0 0,0-1 0 0 0,-1 0 0 0 0,1 1 0 0 0,1 4 0 0 0,8 10-62 0 0,0-1 115 0 0,-1 0 0 0 0,14 30 0 0 0,-18-31-84 0 0,2 0-1 0 0,0 0 0 0 0,0-1 0 0 0,14 16 0 0 0,7 8 1435 0 0,-22-28-1523 0 0,0 0 0 0 0,20 20 0 0 0,-25-27 126 0 0,9 6 50 0 0,18 22-1 0 0,-16-18 9 0 0,4 2-177 0 0,-13-13-3346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13824 0 0,'0'0'5553'0'0,"3"16"-3056"0"0,4 19-1674 0 0,4 45-1 0 0,-5-46-846 0 0,-4-28 141 0 0,-1 1 0 0 0,0 0-1 0 0,1 11 1 0 0,7 112 3536 0 0,-8-129-3653 0 0,2-4 0 0 0,2-7 0 0 0,-3 4-173 0 0,1 0 0 0 0,-1-1 0 0 0,1 1 0 0 0,1 0 0 0 0,-1 1 0 0 0,1-1 0 0 0,7-9 0 0 0,-9 13 84 0 0,0 1-1 0 0,0-2 1 0 0,-1 1-1 0 0,1 0 0 0 0,-1 0 1 0 0,2-4-1 0 0,-2 4 92 0 0,0 0 0 0 0,0 0-1 0 0,1 0 1 0 0,-1 0 0 0 0,0 1 0 0 0,1-1-1 0 0,-1 0 1 0 0,1 1 0 0 0,-1-1 0 0 0,3-1-1 0 0,0 1 23 0 0,-1 0 1 0 0,1-1-1 0 0,-1 1 0 0 0,0-1 0 0 0,4-3 1 0 0,-7 5-13 0 0,1 1 1 0 0,-1 0-1 0 0,1 0 1 0 0,-1-1-1 0 0,1 1 1 0 0,0 0-1 0 0,-1 0 1 0 0,1 0-1 0 0,0-1 1 0 0,-1 1-1 0 0,1 0 1 0 0,-1 0 0 0 0,1 0-1 0 0,0 0 1 0 0,-1 0-1 0 0,1 0 1 0 0,0 0-1 0 0,-1 1 1 0 0,1-1-1 0 0,-1 0 1 0 0,1 0-1 0 0,0 0 1 0 0,-1 1-1 0 0,1-1 1 0 0,-1 0-1 0 0,2 1 1 0 0,14 9-378 0 0,-13-6 470 0 0,0 0 0 0 0,0 0 0 0 0,0 0 0 0 0,0 0 0 0 0,0 1 0 0 0,-1-1 0 0 0,0 1 1 0 0,0 0-1 0 0,0 0 0 0 0,-1 0 0 0 0,0 0 0 0 0,0 0 0 0 0,1 5 0 0 0,-1-2-20 0 0,1 0-1 0 0,0-1 1 0 0,5 13-1 0 0,2 4-28 0 0,-10-21-86 0 0,-3-21-14051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15664 0 0,'0'0'4561'0'0,"8"13"609"0"0,-3-12-5151 0 0,0 0 0 0 0,-1 0 0 0 0,1 0 0 0 0,0-1 0 0 0,-1 0-1 0 0,1 1 1 0 0,0-2 0 0 0,-1 1 0 0 0,8-2 0 0 0,13 0 372 0 0,-4 1-129 0 0,30-6 1 0 0,-35 5-228 0 0,-7 1-63 0 0,1 0-1 0 0,-1 0 1 0 0,0 1-1 0 0,0 0 1 0 0,10 2 0 0 0,-15-2-41 0 0,0 0 1 0 0,1 0 0 0 0,-1 0-1 0 0,0-1 1 0 0,0 1 0 0 0,7-3 0 0 0,19-2 835 0 0,13 6-1042 0 0,-13 0-1258 0 0,-5-1-5212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11976 0 0,'0'0'11707'0'0,"14"0"-10577"0"0,21-5-414 0 0,-28 3-570 0 0,0 1 0 0 0,1 0 0 0 0,8-1 0 0 0,49-3 827 0 0,-39 2-798 0 0,22-2 5 0 0,79-5 594 0 0,-92 15-502 0 0,-34-5-177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9416 0 0,'0'0'6593'0'0,"0"16"-3685"0"0,-1 1-1497 0 0,0-14-1300 0 0,1-1-1 0 0,-1 1 0 0 0,1 0 1 0 0,0-1-1 0 0,0 1 0 0 0,0 0 0 0 0,1-1 1 0 0,-1 1-1 0 0,2 4 0 0 0,-1-2-110 0 0,-1 1 0 0 0,1-1-1 0 0,-1 1 1 0 0,1-1 0 0 0,-2 1-1 0 0,0 7 1 0 0,0 7 80 0 0,-2 81 1930 0 0,1-69-2010 0 0,2-17 0 0 0,-1 0 0 0 0,3 17 0 0 0,0-3 213 0 0,-2 50 0 0 0,-1-28 33 0 0,-2 137 509 0 0,0 47-198 0 0,6-139-111 0 0,0-38-68 0 0,0-11-90 0 0,3 56 136 0 0,0-74 9 0 0,-6-28-321 0 0,2 3-153 0 0,-1-3-295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9.3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46 15323 0 0,'0'0'62'0'0,"0"0"-1"0"0,-1 0 0 0 0,1-1 0 0 0,0 1 1 0 0,0 0-1 0 0,-1 0 0 0 0,1-1 0 0 0,0 1 1 0 0,0 0-1 0 0,0 0 0 0 0,-1-1 0 0 0,1 1 1 0 0,0 0-1 0 0,0-1 0 0 0,0 1 0 0 0,0 0 1 0 0,0 0-1 0 0,-1-1 0 0 0,1 1 0 0 0,0 0 1 0 0,0-1-1 0 0,0 1 0 0 0,0 0 0 0 0,0-1 1 0 0,0 1-1 0 0,0 0 0 0 0,0-1 0 0 0,0 1 1 0 0,0 0-1 0 0,1-1 0 0 0,-1 1 0 0 0,0 0 1 0 0,0-1-1 0 0,0 1 0 0 0,0 0 0 0 0,0-1 1 0 0,1 1-1 0 0,-1 0 0 0 0,0-1 0 0 0,0 1 1 0 0,0 0-1 0 0,1 0 0 0 0,-1-1 0 0 0,1 1 1 0 0,9-15 130 0 0,-6 12-177 0 0,1 1 0 0 0,0 0 0 0 0,0 0 0 0 0,0 0 0 0 0,-1 0 0 0 0,2 1 0 0 0,7-1 0 0 0,-10 1-31 0 0,0 1-1 0 0,0 0 0 0 0,0-1 1 0 0,0 1-1 0 0,0 0 1 0 0,0 1-1 0 0,0-1 0 0 0,0 0 1 0 0,1 1-1 0 0,-1 0 0 0 0,-1 0 1 0 0,1 0-1 0 0,0 0 0 0 0,3 1 1 0 0,-5-1 18 0 0,-1-1 0 0 0,1 1 0 0 0,-1-1 1 0 0,1 1-1 0 0,-1-1 0 0 0,1 1 0 0 0,-1 0 1 0 0,1-1-1 0 0,-1 1 0 0 0,0 0 1 0 0,1-1-1 0 0,-1 1 0 0 0,0 0 0 0 0,0-1 1 0 0,1 1-1 0 0,-1 0 0 0 0,0 0 1 0 0,0-1-1 0 0,0 1 0 0 0,0 0 0 0 0,0 0 1 0 0,0-1-1 0 0,0 1 0 0 0,0 0 1 0 0,-1 0-1 0 0,-9 22 72 0 0,5-17-47 0 0,1 0 0 0 0,-1-1 1 0 0,0 0-1 0 0,-10 8 0 0 0,21-16-38 0 0,1 0 1 0 0,-1 0 0 0 0,1 1-1 0 0,-1 0 1 0 0,1 0-1 0 0,-1 0 1 0 0,11 0-1 0 0,-13 1 11 0 0,-1 1 0 0 0,1-1 0 0 0,-1 1-1 0 0,0 0 1 0 0,1 0 0 0 0,-1 0 0 0 0,1 1 0 0 0,-1-1-1 0 0,1 1 1 0 0,-1 0 0 0 0,0 0 0 0 0,0 0 0 0 0,1 0-1 0 0,-1 0 1 0 0,0 1 0 0 0,0 0 0 0 0,0-1 0 0 0,0 1 0 0 0,0 0-1 0 0,-1 0 1 0 0,4 4 0 0 0,-4-4 79 0 0,0 1 0 0 0,0-1 0 0 0,0 1 0 0 0,0 0 0 0 0,0 0 0 0 0,-1 0 1 0 0,0 0-1 0 0,1 0 0 0 0,-1 0 0 0 0,0 0 0 0 0,-1 0 0 0 0,1 0 0 0 0,0 0 0 0 0,-1 1 0 0 0,0-1 0 0 0,0 0 0 0 0,0 4 1 0 0,-1-4 11 0 0,0 0 0 0 0,0 0 0 0 0,0-1 0 0 0,0 1 0 0 0,-1 0 1 0 0,1-1-1 0 0,-1 0 0 0 0,1 1 0 0 0,-1-1 0 0 0,0 0 1 0 0,0 1-1 0 0,0-1 0 0 0,-1 0 0 0 0,1-1 0 0 0,0 1 1 0 0,-1 0-1 0 0,1-1 0 0 0,-1 1 0 0 0,-3 0 0 0 0,4 0-331 0 0,-43 18 1637 0 0,21-17-2722 0 0,23-3 952 0 0,0 0 1 0 0,-1-1-1 0 0,1 1 1 0 0,0 0-1 0 0,0 0 1 0 0,0-1-1 0 0,0 1 1 0 0,0-1-1 0 0,0 1 1 0 0,0-1-1 0 0,1 1 1 0 0,-1-1-1 0 0,0 1 1 0 0,0-1-1 0 0,0 0 1 0 0,0 0-1 0 0,-1-1 1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12064 0 0,'0'0'6862'0'0,"8"16"-3653"0"0,-1 5-2217 0 0,-1 1 0 0 0,-1 0 0 0 0,4 34 0 0 0,-7-27-857 0 0,-1-14-20 0 0,1 1-1 0 0,0-1 0 0 0,7 24 0 0 0,-8-36-113 0 0,1 2 10 0 0,-1 0-1 0 0,0 0 1 0 0,1 1-1 0 0,-1-1 1 0 0,-1 1-1 0 0,1 8 1 0 0,0-10-71 0 0,1 2-26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51 14336 0 0,'-5'-1'10113'0'0,"6"0"-10050"0"0,-1 0 0 0 0,1 0 1 0 0,0 1-1 0 0,-1-1 0 0 0,1 0 0 0 0,0 0 1 0 0,-1 1-1 0 0,1-1 0 0 0,0 0 1 0 0,0 1-1 0 0,0-1 0 0 0,0 1 1 0 0,0-1-1 0 0,-1 1 0 0 0,1-1 0 0 0,0 1 1 0 0,2-1-1 0 0,21-2 98 0 0,-21 3-93 0 0,1 0-1 0 0,0 0 1 0 0,-1-1-1 0 0,1 1 0 0 0,3-2 1 0 0,-3 0-39 0 0,0 1 0 0 0,0 0 1 0 0,0 1-1 0 0,0-1 0 0 0,0 1 1 0 0,0 0-1 0 0,8 0 0 0 0,-8 1 25 0 0,1-1 0 0 0,0 0 0 0 0,0-1 0 0 0,-1 1-1 0 0,8-2 1 0 0,38-6 104 0 0,-31 6-72 0 0,10-2-10 0 0,15-4-65 0 0,-42 7-4 0 0,1 1-1 0 0,-1-1 1 0 0,0 1 0 0 0,0 0 0 0 0,0 0-1 0 0,1 0 1 0 0,-1 0 0 0 0,3 0 0 0 0,14 0 49 0 0,-14-1-56 0 0,-1 1-14 0 0,-4 0-62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19 7224 0 0,'0'0'546'0'0,"0"1"-375"0"0,0-2 384 0 0,1 0 0 0 0,-1 0 0 0 0,1 0 0 0 0,-1-1 0 0 0,1 1 0 0 0,-1 0 0 0 0,1 0 1 0 0,0 0-1 0 0,0 0 0 0 0,-1 0 0 0 0,1 0 0 0 0,2-1 0 0 0,1-2 517 0 0,7 15 574 0 0,-9-7-1529 0 0,-1 0-1 0 0,-1 0 0 0 0,1 1 0 0 0,0-1 1 0 0,-1 0-1 0 0,0 1 0 0 0,0-1 0 0 0,-1 0 1 0 0,1 1-1 0 0,-3 7 0 0 0,2-9-95 0 0,1 1 0 0 0,-1-1 0 0 0,0 1 0 0 0,1-1 0 0 0,0 7 1 0 0,-2 11 235 0 0,4 13 179 0 0,-2-34-532 0 0,13 4-400 0 0,-12-4 498 0 0,0 1-1 0 0,1-1 0 0 0,-1 1 1 0 0,0-1-1 0 0,1 1 0 0 0,-1-1 1 0 0,0 0-1 0 0,1 0 0 0 0,-1 0 0 0 0,0 0 1 0 0,1 0-1 0 0,2 0 0 0 0,13-5-7 0 0,-11 3 22 0 0,-1 1-1 0 0,1 0 1 0 0,0 0 0 0 0,10-1-1 0 0,0-2-15 0 0,-15 4 0 0 0,0-1 0 0 0,0 1 0 0 0,0 0 0 0 0,0 0 0 0 0,-1-1 0 0 0,1 1 0 0 0,0 0 0 0 0,0 0 0 0 0,0 0 0 0 0,0 0 0 0 0,0 0 0 0 0,0 0 0 0 0,0 0 0 0 0,0 0 0 0 0,0 0 0 0 0,0 0 0 0 0,-1 0 0 0 0,1 1 0 0 0,0-1 0 0 0,0 0 0 0 0,0 1 0 0 0,0-1 0 0 0,0 0 0 0 0,-1 1 0 0 0,1-1 0 0 0,0 1 0 0 0,0 0 0 0 0,0 0 0 0 0,11 20 118 0 0,-11-18-77 0 0,0 0 0 0 0,0 0 0 0 0,0 0 0 0 0,-1 0 0 0 0,0 0 0 0 0,1 0 0 0 0,-1 0 1 0 0,0 0-1 0 0,0 0 0 0 0,-1 5 0 0 0,0 1 189 0 0,1-8-223 0 0,0 1 0 0 0,0-1 0 0 0,0 1 0 0 0,0-1 0 0 0,0 1 0 0 0,0-1 0 0 0,0 1 0 0 0,0-1 0 0 0,1 1 0 0 0,-1-1 0 0 0,1 1-1 0 0,-1-1 1 0 0,1 0 0 0 0,-1 1 0 0 0,1-1 0 0 0,0 0 0 0 0,1 3 0 0 0,3 2 4 0 0,-5-6-11 0 0,0 1 0 0 0,0-1 0 0 0,1 0 0 0 0,-1 1 0 0 0,0-1 0 0 0,0 0 0 0 0,1 0 0 0 0,-1 1 0 0 0,0-1 0 0 0,0 0 0 0 0,1 0 0 0 0,-1 1 0 0 0,0-1 0 0 0,1 0 0 0 0,-1 0 0 0 0,0 0 0 0 0,1 0 0 0 0,-1 0 0 0 0,0 1 0 0 0,1-1 0 0 0,-1 0 0 0 0,0 0 0 0 0,1 0 0 0 0,4 1 0 0 0,4 9 0 0 0,-6-7 0 0 0,1-3 1 0 0,0 0 1 0 0,0 1-1 0 0,0-1 0 0 0,-1 1 0 0 0,1 0 0 0 0,0 0 0 0 0,-1 0 0 0 0,1 1 0 0 0,0-1 0 0 0,3 3 0 0 0,-5-2 5 0 0,0-1 0 0 0,0 0-1 0 0,0 1 1 0 0,0 0-1 0 0,0-1 1 0 0,0 1 0 0 0,-1 0-1 0 0,1 0 1 0 0,-1 0-1 0 0,1 0 1 0 0,-1 0 0 0 0,0 0-1 0 0,0 0 1 0 0,0 0-1 0 0,0 1 1 0 0,0-1 0 0 0,0 0-1 0 0,0 1 1 0 0,-1-1-1 0 0,1 1 1 0 0,-1-1 0 0 0,0 1-1 0 0,0-1 1 0 0,0 3-1 0 0,0 10 99 0 0,0-1 0 0 0,1 0 0 0 0,1 1 0 0 0,4 17 0 0 0,-5-31-98 0 0,-1 1-1 0 0,0-1 0 0 0,1 0 0 0 0,-1 0 0 0 0,1 0 1 0 0,-1 0-1 0 0,1 0 0 0 0,0 0 0 0 0,-1-1 0 0 0,1 1 1 0 0,0 0-1 0 0,-1 0 0 0 0,1 0 0 0 0,0 0 0 0 0,0-1 1 0 0,0 1-1 0 0,0 0 0 0 0,0-1 0 0 0,2 2 0 0 0,0-1-14 0 0,-1 0 0 0 0,1 0 0 0 0,0 0 0 0 0,0-1 0 0 0,0 1 0 0 0,0-1 0 0 0,1 1 0 0 0,-1-1 0 0 0,0 0 0 0 0,0 0 0 0 0,0 0 0 0 0,0-1 0 0 0,0 1 0 0 0,0-1 0 0 0,5-1 0 0 0,-6 1 9 0 0,0 1 0 0 0,-1 0 0 0 0,1 0 0 0 0,0 0 0 0 0,0 0 0 0 0,-1 0 0 0 0,1 0 0 0 0,0 0 0 0 0,0 1 0 0 0,-1-1 0 0 0,1 0 0 0 0,0 1 0 0 0,-1 0 0 0 0,1-1 0 0 0,0 1 0 0 0,-1 0 0 0 0,1 0 0 0 0,-1 0 0 0 0,1 0 0 0 0,2 2 0 0 0,-1 0 0 0 0,0 0 0 0 0,-1 0 0 0 0,1 0 0 0 0,0 0 0 0 0,-1 0 0 0 0,0 1 0 0 0,0-1 0 0 0,2 5 0 0 0,5 23 162 0 0,-3-7-220 0 0,-4-14 294 0 0,0-4-66 0 0,0 0 1 0 0,0 0-1 0 0,4 8 1 0 0,-5-13-186 0 0,-1 0 1 0 0,1 0 0 0 0,0 0 0 0 0,-1 0-1 0 0,1 0 1 0 0,0 0 0 0 0,0 0 0 0 0,0 0 0 0 0,0 0-1 0 0,0 0 1 0 0,0-1 0 0 0,0 1 0 0 0,0 0-1 0 0,0-1 1 0 0,0 1 0 0 0,0-1 0 0 0,0 1 0 0 0,0-1-1 0 0,0 1 1 0 0,1-1 0 0 0,-1 0 0 0 0,0 1 0 0 0,2-1-1 0 0,6-1 15 0 0,-8 1 0 0 0,1 0 0 0 0,-1 0 0 0 0,1 0 0 0 0,-1 0 0 0 0,1 0 0 0 0,-1 0 0 0 0,1 1 0 0 0,-1-1 0 0 0,1 0 0 0 0,-1 1 0 0 0,3 1 0 0 0,-1-2 31 0 0,0 1 0 0 0,0 0 0 0 0,0-1-1 0 0,0 0 1 0 0,0 1 0 0 0,0-1 0 0 0,0 0 0 0 0,0-1-1 0 0,4 0 1 0 0,-3 1-27 0 0,-1-1 0 0 0,1 1 0 0 0,0 0 0 0 0,0 0 0 0 0,-1 0 0 0 0,7 2 0 0 0,-5-1-4 0 0,-4-1 0 0 0,0 0 0 0 0,-1 1 0 0 0,1-1 0 0 0,0 1 0 0 0,0-1 0 0 0,-1 1 0 0 0,1-1 0 0 0,0 1 0 0 0,-1-1 0 0 0,1 1 0 0 0,-1 0 0 0 0,1-1 0 0 0,-1 1 0 0 0,1 0 0 0 0,-1 0 0 0 0,1-1 0 0 0,-1 1 0 0 0,0 0 0 0 0,1 0 0 0 0,-1 0 0 0 0,0-1 0 0 0,0 1 0 0 0,1 0 0 0 0,-1 0 0 0 0,0 0 0 0 0,0 0 0 0 0,0 0 0 0 0,0 1 0 0 0,0 2 0 0 0,1 4 34 0 0,-1-1-1 0 0,1 1 0 0 0,-1-1 1 0 0,-1 1-1 0 0,-1 7 0 0 0,0 17 535 0 0,1-23-452 0 0,1-6-95 0 0,0 0 1 0 0,0 0-1 0 0,0 0 1 0 0,0 0 0 0 0,1 0-1 0 0,-1 0 1 0 0,1-1-1 0 0,1 6 1 0 0,1-4-12 0 0,0-3-10 0 0,-2-1-5 0 0,1 0-1 0 0,-1 0 1 0 0,0-1 0 0 0,1 1-1 0 0,-1 0 1 0 0,1 0-1 0 0,-1 1 1 0 0,1-1 0 0 0,-1 0-1 0 0,0 0 1 0 0,1 1-1 0 0,-1-1 1 0 0,0 1 0 0 0,1-1-1 0 0,-1 1 1 0 0,0 0-1 0 0,0-1 1 0 0,1 1 0 0 0,1 2-1 0 0,12 13-166 0 0,-11-9 191 0 0,1 0 0 0 0,-2-1 0 0 0,1 2 0 0 0,-1-1 0 0 0,0 0 0 0 0,-1 1 0 0 0,4 13 0 0 0,-6-18-19 0 0,0 0 0 0 0,0-1 0 0 0,1 1 0 0 0,-1 0 0 0 0,1 0 0 0 0,0 0 0 0 0,0-1 0 0 0,0 1 0 0 0,0-1 0 0 0,0 1 0 0 0,1-1 0 0 0,-1 1 0 0 0,1-1 0 0 0,0 1 0 0 0,-1-1 0 0 0,5 4 0 0 0,-4-5 4 0 0,0 0 0 0 0,0 0-1 0 0,1-1 1 0 0,-1 1 0 0 0,0 0-1 0 0,0-1 1 0 0,1 1 0 0 0,-1-1-1 0 0,0 0 1 0 0,0 1-1 0 0,1-1 1 0 0,-1 0 0 0 0,0-1-1 0 0,5 1 1 0 0,6-1 5 0 0,5-1-169 0 0,-17 2 169 0 0,0 1-1 0 0,1 0 1 0 0,-1 0-1 0 0,0-1 1 0 0,0 1 0 0 0,1 0-1 0 0,-1 0 1 0 0,0 0-1 0 0,0 0 1 0 0,0 1-1 0 0,0-1 1 0 0,0 0-1 0 0,-1 0 1 0 0,1 1-1 0 0,0-1 1 0 0,0 2 0 0 0,6 24 274 0 0,-2-5-102 0 0,6-3-7 0 0,-10-16-174 0 0,1 1 0 0 0,0-1-12 0 0,-1-3-125 0 0,0 1 0 0 0,0-1 0 0 0,0 0 0 0 0,0 0 0 0 0,0 0 0 0 0,0 0 0 0 0,0 0 0 0 0,-1 0 0 0 0,1 0 0 0 0,0 0 0 0 0,0 0 0 0 0,0 0 0 0 0,0-1 0 0 0,0 1 0 0 0,0 0 0 0 0,0-1-1 0 0,0 1 1 0 0,1-1 0 0 0,1-2-1799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132 1 9528 0 0,'0'0'1726'0'0,"-21"10"5027"0"0,20-9-6496 0 0,-2 0 27 0 0,0 0 0 0 0,1 0 0 0 0,-1 1 0 0 0,1-1 0 0 0,-1 1 0 0 0,1 0 0 0 0,0 0 1 0 0,-4 4-1 0 0,-4 0 546 0 0,9-6-797 0 0,0 0 0 0 0,1 0 0 0 0,-1 0 0 0 0,0 1 1 0 0,1-1-1 0 0,-1 0 0 0 0,0 1 0 0 0,1-1 0 0 0,-1 0 0 0 0,0 1 0 0 0,1-1 0 0 0,-1 1 0 0 0,1-1 1 0 0,-1 1-1 0 0,1 0 0 0 0,-1 0 0 0 0,-2 1 24 0 0,3-2-53 0 0,-1 0-1 0 0,1 0 1 0 0,0 0-1 0 0,-1 0 1 0 0,1 0-1 0 0,0 1 1 0 0,-1-1-1 0 0,1 0 1 0 0,0 0-1 0 0,-1 0 0 0 0,1 1 1 0 0,0-1-1 0 0,0 0 1 0 0,-1 0-1 0 0,1 1 1 0 0,0-1-1 0 0,0 0 1 0 0,0 1-1 0 0,-1-1 1 0 0,1 0-1 0 0,0 1 0 0 0,0-1 1 0 0,0 0-1 0 0,0 1 1 0 0,0-1-1 0 0,0 0 1 0 0,0 1-1 0 0,0-1 1 0 0,0 1-1 0 0,0-1 1 0 0,0 0-1 0 0,0 1 0 0 0,0-1 1 0 0,0 0-1 0 0,0 1 1 0 0,0 0-1 0 0,0-1-77 0 0,1 1 15 0 0,-1 0 53 0 0,1 1 1 0 0,0-1-1 0 0,0 0 0 0 0,0 0 1 0 0,-1 0-1 0 0,1 0 0 0 0,0 0 1 0 0,0-1-1 0 0,1 1 0 0 0,-1 0 1 0 0,0 0-1 0 0,0-1 1 0 0,0 1-1 0 0,0 0 0 0 0,1-1 1 0 0,-1 1-1 0 0,2-1 0 0 0,-3 1-8 0 0,74 17-193 0 0,-41-7 207 0 0,-30-9 0 0 0,-3-1 2 0 0,1-1 0 0 0,-1 1-1 0 0,1-1 1 0 0,-1 1-1 0 0,0-1 1 0 0,1 1 0 0 0,-1-1-1 0 0,0 1 1 0 0,1 0-1 0 0,-1-1 1 0 0,0 1 0 0 0,0-1-1 0 0,0 1 1 0 0,1 0-1 0 0,-1-1 1 0 0,0 1 0 0 0,0 0-1 0 0,0-1 1 0 0,0 1-1 0 0,0 0 1 0 0,0-1 0 0 0,0 1-1 0 0,0 0 1 0 0,-1-1-1 0 0,1 1 1 0 0,0-1 0 0 0,0 1-1 0 0,-1 0 1 0 0,-8 13 126 0 0,-17 11 122 0 0,11-10 116 0 0,-18 13 1 0 0,31-26-353 0 0,-1-1 0 0 0,1 1 0 0 0,0 0 1 0 0,0 0-1 0 0,0 0 0 0 0,0 0 0 0 0,0 0 0 0 0,0 0 1 0 0,1 1-1 0 0,-1-1 0 0 0,1 1 0 0 0,0-1 1 0 0,-1 1-1 0 0,1-1 0 0 0,0 1 0 0 0,1 0 0 0 0,-1 0 1 0 0,0-1-1 0 0,1 1 0 0 0,-1 0 0 0 0,1 0 1 0 0,0 0-1 0 0,0-1 0 0 0,0 1 0 0 0,0 0 0 0 0,1 4 1 0 0,1-4-32 0 0,1 0 1 0 0,-1 0 0 0 0,0-1 0 0 0,1 1 0 0 0,-1 0 0 0 0,1-1 0 0 0,0 1 0 0 0,0-1-1 0 0,4 2 1 0 0,18 7-74 0 0,15 7-122 0 0,-39-17 208 0 0,-1 0-1 0 0,1-1 1 0 0,0 1 0 0 0,-1 0 0 0 0,1 0 0 0 0,0-1 0 0 0,-1 1 0 0 0,1 0 0 0 0,-1 0 0 0 0,1 0 0 0 0,-1 0-1 0 0,0 0 1 0 0,1 0 0 0 0,-1 0 0 0 0,0 0 0 0 0,0 0 0 0 0,0 0 0 0 0,0 0 0 0 0,1 0 0 0 0,-1 0-1 0 0,0 0 1 0 0,-1 0 0 0 0,1 0 0 0 0,0 0 0 0 0,0 0 0 0 0,0 0 0 0 0,-1 1 0 0 0,0 0 4 0 0,1 1 0 0 0,-1-1 0 0 0,0 0 0 0 0,0 0 0 0 0,0-1 0 0 0,0 1 0 0 0,0 0 0 0 0,0 0 0 0 0,-1 0 0 0 0,1-1 0 0 0,0 1 0 0 0,-3 1 0 0 0,-6 5 86 0 0,1 1-1 0 0,0 0 1 0 0,1 0 0 0 0,-11 15-1 0 0,-15 15 500 0 0,21-25-323 0 0,0 1-1 0 0,-14 23 0 0 0,26-36-266 0 0,-1 0-1 0 0,1-1 1 0 0,1 1-1 0 0,-1 0 1 0 0,0 0 0 0 0,0 1-1 0 0,1-1 1 0 0,-1 0-1 0 0,1 0 1 0 0,0 0-1 0 0,0 0 1 0 0,-1 0-1 0 0,1 0 1 0 0,1 1 0 0 0,-1-1-1 0 0,0 0 1 0 0,0 0-1 0 0,1 0 1 0 0,-1 0-1 0 0,1 0 1 0 0,1 4-1 0 0,0-3-12 0 0,0 1 0 0 0,0-1-1 0 0,0 1 1 0 0,1-1 0 0 0,-1 0-1 0 0,1 1 1 0 0,0-1 0 0 0,0-1 0 0 0,0 1-1 0 0,5 3 1 0 0,18 18-709 0 0,-10-8 231 0 0,-15-15 481 0 0,0 0 0 0 0,0 1 1 0 0,0-1-1 0 0,0 0 0 0 0,0 1 0 0 0,0-1 0 0 0,0 1 0 0 0,-1-1 0 0 0,1 1 0 0 0,0-1 0 0 0,-1 1 0 0 0,1 0 0 0 0,-1-1 1 0 0,0 1-1 0 0,1 0 0 0 0,-1-1 0 0 0,0 1 0 0 0,0 0 0 0 0,0 0 0 0 0,0-1 0 0 0,0 1 0 0 0,-1 0 0 0 0,1-1 0 0 0,-1 3 1 0 0,-1 3 19 0 0,-1 1-1 0 0,0-1 1 0 0,-8 14 0 0 0,5-10 39 0 0,0 0 161 0 0,-1 0 0 0 0,-15 18 1 0 0,15-20 143 0 0,2-1-275 0 0,0-1 0 0 0,1 1 0 0 0,-5 10 0 0 0,7-15-76 0 0,1 0 0 0 0,0 0 0 0 0,0 0 0 0 0,0 0 0 0 0,0 0 0 0 0,0 0 0 0 0,1 1 0 0 0,-1-1 0 0 0,1 0 0 0 0,0 0 0 0 0,0 7 0 0 0,1-8-19 0 0,0 0 0 0 0,0 0 0 0 0,0 0 0 0 0,0-1 0 0 0,0 1 0 0 0,0 0 0 0 0,0-1 0 0 0,1 1 0 0 0,-1-1 0 0 0,0 1 0 0 0,1-1 0 0 0,-1 1 0 0 0,1-1 0 0 0,0 0 0 0 0,-1 0-1 0 0,1 0 1 0 0,0 0 0 0 0,3 1 0 0 0,5 2-291 0 0,0-1-1 0 0,15 4 0 0 0,-8-3 171 0 0,-15-3 98 0 0,-1-1-1 0 0,1 1 0 0 0,-1-1 1 0 0,0 1-1 0 0,1 0 0 0 0,-1-1 1 0 0,0 1-1 0 0,1 0 0 0 0,-1 0 1 0 0,2 2-1 0 0,-3-3 35 0 0,1 1-1 0 0,-1-1 1 0 0,0 1 0 0 0,1-1-1 0 0,-1 1 1 0 0,0-1-1 0 0,1 1 1 0 0,-1-1 0 0 0,0 1-1 0 0,0 0 1 0 0,0-1-1 0 0,0 1 1 0 0,0-1 0 0 0,0 1-1 0 0,0 0 1 0 0,0-1-1 0 0,0 1 1 0 0,0 1 0 0 0,-1 1 57 0 0,0 0 1 0 0,0 0 0 0 0,-1 0 0 0 0,1 0-1 0 0,-1-1 1 0 0,1 1 0 0 0,-5 5 0 0 0,2-4 102 0 0,-1 3-76 0 0,0 1-1 0 0,0-1 0 0 0,1 1 1 0 0,0 0-1 0 0,0 0 0 0 0,0 0 1 0 0,1 0-1 0 0,-2 12 0 0 0,4-18-67 0 0,0 1-1 0 0,1-1 1 0 0,0 1-1 0 0,-1 0 1 0 0,1-1 0 0 0,0 1-1 0 0,0 0 1 0 0,0-1-1 0 0,1 1 1 0 0,-1 0-1 0 0,1-1 1 0 0,0 1-1 0 0,-1 0 1 0 0,1-1-1 0 0,0 1 1 0 0,0-1-1 0 0,1 0 1 0 0,-1 1 0 0 0,0-1-1 0 0,1 0 1 0 0,0 0-1 0 0,-1 0 1 0 0,1 0-1 0 0,0 0 1 0 0,3 3-1 0 0,1 2-71 0 0,-6-6 60 0 0,1 0-1 0 0,-1-1 0 0 0,0 1 1 0 0,1-1-1 0 0,-1 1 0 0 0,0-1 1 0 0,1 1-1 0 0,-1-1 0 0 0,1 0 0 0 0,-1 1 1 0 0,1-1-1 0 0,-1 1 0 0 0,1-1 1 0 0,-1 0-1 0 0,1 0 0 0 0,-1 1 1 0 0,1-1-1 0 0,-1 0 0 0 0,1 0 1 0 0,-1 1-1 0 0,1-1 0 0 0,0 0 0 0 0,-1 0 1 0 0,1 0-1 0 0,-1 0 0 0 0,1 0 1 0 0,0 0-1 0 0,19 5-178 0 0,-20-4 186 0 0,1-1 0 0 0,0 0 1 0 0,-1 0-1 0 0,1 1 1 0 0,-1-1-1 0 0,1 0 1 0 0,-1 1-1 0 0,1-1 1 0 0,-1 1-1 0 0,1-1 1 0 0,-1 1-1 0 0,1-1 0 0 0,-1 0 1 0 0,0 1-1 0 0,1 0 1 0 0,-1-1-1 0 0,0 1 1 0 0,1-1-1 0 0,-1 1 1 0 0,0-1-1 0 0,1 1 1 0 0,-1 0-1 0 0,0-1 1 0 0,0 1-1 0 0,0 0 0 0 0,0-1 1 0 0,0 1-1 0 0,0-1 1 0 0,0 1-1 0 0,0 0 1 0 0,0-1-1 0 0,0 2 1 0 0,-5 9 118 0 0,4-10-87 0 0,0 0 0 0 0,0 0-1 0 0,1 0 1 0 0,-1 1-1 0 0,1-1 1 0 0,-1 0 0 0 0,1 1-1 0 0,-1-1 1 0 0,1 3-1 0 0,0-4-17 0 0,-1 1 0 0 0,1-1-1 0 0,0 1 1 0 0,0-1 0 0 0,0 1-1 0 0,0-1 1 0 0,0 1 0 0 0,-1-1-1 0 0,1 1 1 0 0,0-1 0 0 0,0 0-1 0 0,-1 1 1 0 0,1-1 0 0 0,0 1-1 0 0,-1-1 1 0 0,1 0 0 0 0,0 1-1 0 0,-1-1 1 0 0,1 0 0 0 0,-1 0-1 0 0,1 1 1 0 0,-1-1 0 0 0,1 0-13 0 0,-1 1 1 0 0,1-1-1 0 0,0 0 1 0 0,-1 0-1 0 0,1 0 1 0 0,0 1-1 0 0,0-1 1 0 0,-1 0-1 0 0,1 0 0 0 0,0 1 1 0 0,-1-1-1 0 0,1 0 1 0 0,0 1-1 0 0,0-1 1 0 0,0 0-1 0 0,0 1 1 0 0,-1-1-1 0 0,1 0 1 0 0,0 1-1 0 0,0 0 1 0 0,0 0 63 0 0,-1 0 1 0 0,-3 2-68 0 0,3-2-69 0 0,-2 1-649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8 9184 0 0,'0'0'8543'0'0,"26"-7"-5860"0"0,-20 8-2448 0 0,0-1-1 0 0,0 2 1 0 0,0-1-1 0 0,0 1 1 0 0,0-1-1 0 0,-1 2 1 0 0,1-1-1 0 0,7 4 1 0 0,-8-1 66 0 0,-1-1 1 0 0,1 1-1 0 0,-1 0 1 0 0,0 0 0 0 0,6 11-1 0 0,3 2 144 0 0,-11-16-438 0 0,-1 0-1 0 0,1 0 1 0 0,0 0 0 0 0,-1-1-1 0 0,1 1 1 0 0,0-1-1 0 0,0 1 1 0 0,0-1-1 0 0,1 0 1 0 0,-1 0 0 0 0,0 0-1 0 0,0 0 1 0 0,1 0-1 0 0,-1 0 1 0 0,0 0 0 0 0,1-1-1 0 0,-1 1 1 0 0,1-1-1 0 0,-1 0 1 0 0,3 0-1 0 0,4 0 32 0 0,0-2 0 0 0,-1 1 0 0 0,1-1-1 0 0,11-4 1 0 0,19-3 19 0 0,-33 8-55 0 0,6-1 21 0 0,-1 0 0 0 0,1 1 0 0 0,-1 0 0 0 0,1 1 0 0 0,22 2 0 0 0,-19 3 147 0 0,-1 0-1 0 0,1 1 1 0 0,-1 1 0 0 0,25 15-1 0 0,-33-18-123 0 0,-2-2-20 0 0,0 1 0 0 0,0-1-1 0 0,-1 0 1 0 0,1 0 0 0 0,0 0-1 0 0,1-1 1 0 0,-1 1-1 0 0,0-1 1 0 0,0 0 0 0 0,7 0-1 0 0,11 1 12 0 0,-18-1-30 0 0,0 0-1 0 0,0-1 1 0 0,1 0-1 0 0,-1 0 1 0 0,6 0-1 0 0,-2-1 12 0 0,0 0 0 0 0,0 0 0 0 0,-1 1 0 0 0,1 1 0 0 0,0 0 0 0 0,0 0 0 0 0,12 3 0 0 0,-12-2-11 0 0,-7-2-2 0 0,1 1 0 0 0,-1-1 1 0 0,1 0-1 0 0,-1 1 0 0 0,1-1 0 0 0,-1 1 1 0 0,1 0-1 0 0,-1-1 0 0 0,1 1 0 0 0,-1 0 1 0 0,0 0-1 0 0,0 0 0 0 0,1 0 1 0 0,-1 0-1 0 0,0 0 0 0 0,0 1 0 0 0,0-1 1 0 0,0 0-1 0 0,0 0 0 0 0,1 3 1 0 0,11 23 160 0 0,-11-21-128 0 0,0-1 0 0 0,1 1 1 0 0,0-1-1 0 0,0 0 1 0 0,0 1-1 0 0,1-1 1 0 0,-1 0-1 0 0,8 7 0 0 0,6 2 30 0 0,-11-9-93 0 0,0 1 0 0 0,0-2-1 0 0,0 1 1 0 0,1-1 0 0 0,8 5-1 0 0,-13-8 43 0 0,1 0-1 0 0,-1-1 0 0 0,1 1 0 0 0,-1-1 0 0 0,0 0 1 0 0,1 1-1 0 0,-1-1 0 0 0,1 0 0 0 0,-1 0 0 0 0,1-1 1 0 0,-1 1-1 0 0,1 0 0 0 0,-1-1 0 0 0,1 0 0 0 0,-1 1 1 0 0,0-1-1 0 0,1 0 0 0 0,-1 0 0 0 0,0 0 0 0 0,3-2 1 0 0,23-9 1 0 0,-28 12-26 0 0,1 0 0 0 0,0 0-1 0 0,-1-1 1 0 0,1 1 0 0 0,0 0-1 0 0,0 0 1 0 0,-1 0 0 0 0,1 0-1 0 0,0 0 1 0 0,0 0 0 0 0,-1 0-1 0 0,1 0 1 0 0,0 0 0 0 0,0 0 0 0 0,-1 1-1 0 0,1-1 1 0 0,0 0 0 0 0,-1 0-1 0 0,1 1 1 0 0,0-1 0 0 0,-1 0-1 0 0,1 1 1 0 0,1 0 0 0 0,-2-1-31 0 0,1 2 75 0 0,0-1 0 0 0,0 1 0 0 0,0-1 0 0 0,0 1 1 0 0,0-1-1 0 0,0 1 0 0 0,0 0 0 0 0,0 0 1 0 0,-1 0-1 0 0,1-1 0 0 0,0 4 0 0 0,4 24 263 0 0,-4-24-415 0 0,2 17 222 0 0,13 38 1 0 0,-16-59-107 0 0,0 0 1 0 0,1-1-1 0 0,0 1 0 0 0,-1 0 0 0 0,1 0 0 0 0,-1-1 0 0 0,1 1 1 0 0,0 0-1 0 0,0-1 0 0 0,-1 1 0 0 0,1-1 0 0 0,0 1 1 0 0,0-1-1 0 0,0 1 0 0 0,0-1 0 0 0,-1 0 0 0 0,1 1 0 0 0,0-1 1 0 0,0 0-1 0 0,0 0 0 0 0,0 0 0 0 0,0 1 0 0 0,0-1 1 0 0,0 0-1 0 0,0 0 0 0 0,0 0 0 0 0,0-1 0 0 0,1 1 0 0 0,1 0-3 0 0,0-1 0 0 0,0 1-1 0 0,0-1 1 0 0,0 0 0 0 0,0 0-1 0 0,0 0 1 0 0,5-2 0 0 0,-1-1-20 0 0,0 1-1 0 0,1-1 1 0 0,-1 2 0 0 0,1-1 0 0 0,-1 1 0 0 0,1 0 0 0 0,14-1-1 0 0,-19 3-17 0 0,1 1-1 0 0,-1-1 1 0 0,0 1-1 0 0,0 0 0 0 0,0 0 1 0 0,0 0-1 0 0,0 1 1 0 0,0-1-1 0 0,0 1 0 0 0,0 0 1 0 0,-1 0-1 0 0,1 0 0 0 0,0 0 1 0 0,2 3-1 0 0,13 9-103 0 0,-15-12 169 0 0,-1 0 0 0 0,0 0 1 0 0,0 0-1 0 0,0 1 0 0 0,0-1 0 0 0,0 1 0 0 0,0 0 0 0 0,-1-1 0 0 0,1 1 0 0 0,-1 0 1 0 0,2 4-1 0 0,0 1 15 0 0,-1-2 0 0 0,0 0 0 0 0,-1-1 0 0 0,0 1 0 0 0,0 0 0 0 0,0 0 0 0 0,0 6 0 0 0,3 23 242 0 0,1-9-212 0 0,-2-23-69 0 0,-2-3-91 0 0,1 1 0 0 0,-1-1 0 0 0,0 1 0 0 0,0-1 0 0 0,0 0 0 0 0,0 1 1 0 0,1-1-1 0 0,-1 0 0 0 0,0 0 0 0 0,0 0 0 0 0,1 0 0 0 0,-1 0 0 0 0,0 0 0 0 0,0 0 0 0 0,1-1 0 0 0,-1 1 0 0 0,0 0 0 0 0,0-1 0 0 0,0 1 0 0 0,0-1 0 0 0,0 1 0 0 0,1-1 0 0 0,-1 1 0 0 0,0-1 1 0 0,0 0-1 0 0,0 0 0 0 0,0 1 0 0 0,-1-1 0 0 0,1 0 0 0 0,0 0 0 0 0,0 0 0 0 0,1-2 0 0 0,2-1-557 0 0,1 0-1092 0 0,-1-1-335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1 934 7696 0 0,'0'0'11709'0'0,"6"-11"-10140"0"0,12-21 128 0 0,-11 22-1263 0 0,-1-1-1 0 0,7-16 1 0 0,-8 16-260 0 0,1 0 1 0 0,0 0 0 0 0,7-11 0 0 0,0 4 238 0 0,18-37 1 0 0,-7 9-369 0 0,9-10-45 0 0,38-62 0 0 0,-43 79 1028 0 0,34-68 0 0 0,-33 59-1008 0 0,-21 35-21 0 0,1 0-1 0 0,8-21 1 0 0,19-36 1 0 0,-4 8 0 0 0,-27 52 13 0 0,1 0 0 0 0,-1 1 0 0 0,2 0-1 0 0,8-11 1 0 0,-9 10 4 0 0,-4 7-20 0 0,-1 1 0 0 0,1 0 0 0 0,0-1 1 0 0,0 1-1 0 0,0 0 0 0 0,0 0 1 0 0,0 0-1 0 0,4-3 0 0 0,-3 1 3 0 0,10-10-4350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728 0 10680 0 0,'0'0'6375'0'0,"-5"11"-3244"0"0,-7 4-2097 0 0,10-12-779 0 0,0 0 0 0 0,0 0 0 0 0,-1-1 0 0 0,1 1 0 0 0,-1-1 0 0 0,-4 4 0 0 0,-8 6 278 0 0,0 1 0 0 0,-15 16 0 0 0,-7 7-168 0 0,22-22-126 0 0,-19 24 1 0 0,-5 5 111 0 0,3-9-86 0 0,8-8 51 0 0,-32 38-1 0 0,7-8-166 0 0,7-8-94 0 0,-6 15 112 0 0,-26 29 42 0 0,-41 27 555 0 0,92-89-655 0 0,27-30-165 0 0,0 1-367 0 0,-1-1 283 0 0,1 0-1 0 0,0 1 1 0 0,0-1 0 0 0,0 0-1 0 0,0 1 1 0 0,0-1-1 0 0,0 0 1 0 0,-1 0 0 0 0,1 1-1 0 0,0-1 1 0 0,0 0-1 0 0,-1 0 1 0 0,1 1 0 0 0,0-1-1 0 0,0 0 1 0 0,-1 0 0 0 0,1 0-1 0 0,0 1 1 0 0,0-1-1 0 0,-1 0 1 0 0,1 0 0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15016 0 0,'0'5'10451'0'0,"1"10"-10606"0"0,0-7 673 0 0,2 22 207 0 0,-2 49 1 0 0,-1-48-465 0 0,-4 113 244 0 0,6-137-291 0 0,-1 0-4341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35 17615 0 0,'-7'0'6067'0'0,"114"-9"-3590"0"0,4-5-1669 0 0,-24 11-632 0 0,-67 3-119 0 0,-14 0-35 0 0,0 0-1 0 0,-1 0 0 0 0,1-1 1 0 0,10-1-1 0 0,-6-3-38 0 0,-9 5-392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2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11 159 10512 0 0,'0'0'1542'0'0,"-8"-15"3379"0"0,7 12-4733 0 0,1 0-1 0 0,-1 0 0 0 0,1 0 1 0 0,0 0-1 0 0,0 0 0 0 0,0 0 1 0 0,0 0-1 0 0,1 0 0 0 0,-1 0 1 0 0,2-5-1 0 0,12-28 406 0 0,-9 27-601 0 0,1 0 1 0 0,-1 0-1 0 0,2 1 1 0 0,8-10-1 0 0,-12 16 128 0 0,0 0 0 0 0,1 0-1 0 0,-1 0 1 0 0,0 1-1 0 0,1-1 1 0 0,-1 1-1 0 0,1 0 1 0 0,0 0-1 0 0,-1 0 1 0 0,1 0-1 0 0,0 1 1 0 0,-1 0 0 0 0,1 0-1 0 0,6 0 1 0 0,-8 0-75 0 0,0 1 0 0 0,-1 0 0 0 0,1-1-1 0 0,0 1 1 0 0,-1 0 0 0 0,1 0 0 0 0,-1 0 0 0 0,1 0 0 0 0,-1 0 0 0 0,0 0 0 0 0,1 0 0 0 0,-1 1 0 0 0,0-1 0 0 0,0 0 0 0 0,0 1 0 0 0,0-1 0 0 0,0 1 0 0 0,0-1 0 0 0,0 1 0 0 0,0-1 0 0 0,-1 1 0 0 0,1 0 0 0 0,-1-1 0 0 0,1 1-1 0 0,-1 0 1 0 0,1 2 0 0 0,0 6 263 0 0,0 0-1 0 0,0 0 1 0 0,-1 15-1 0 0,-1-13-544 0 0,0 26 1546 0 0,1-17-1053 0 0,-1-1 0 0 0,7 41-1 0 0,-6-57-256 0 0,1 0 1 0 0,0 0-1 0 0,1-1 0 0 0,-1 1 0 0 0,0 0 0 0 0,1-1 1 0 0,0 1-1 0 0,0-1 0 0 0,0 0 0 0 0,5 6 0 0 0,-6-7 0 0 0,1-1-1 0 0,0 1 1 0 0,0 0-1 0 0,0-1 1 0 0,0 1-1 0 0,1-1 1 0 0,-1 0-1 0 0,0 0 1 0 0,0 0-1 0 0,1 0 1 0 0,-1 0-1 0 0,1 0 1 0 0,-1-1-1 0 0,1 1 1 0 0,-1-1-1 0 0,1 1 1 0 0,3-1-1 0 0,2-1-51 0 0,0 1 0 0 0,0-1 0 0 0,0 0 0 0 0,0-1 0 0 0,0 0 0 0 0,-1-1-1 0 0,1 1 1 0 0,-1-1 0 0 0,1-1 0 0 0,-1 1 0 0 0,0-1 0 0 0,0-1 0 0 0,-1 1 0 0 0,1-1 0 0 0,-1 0-1 0 0,0-1 1 0 0,7-7 0 0 0,7-4-500 0 0,-18 16 318 0 0,1-1 0 0 0,0 0 0 0 0,-1 0 0 0 0,1-1 0 0 0,-1 1 0 0 0,0 0 0 0 0,0-1 0 0 0,0 0 0 0 0,0 1 0 0 0,0-1 0 0 0,1-3 0 0 0,2-4-5041 0 0,-1 2-1630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49.9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71 8754 0 0,'6'-27'6196'0'0,"8"5"-3393"0"0,-12 20-2763 0 0,0 0 0 0 0,0 0 0 0 0,0 0 0 0 0,0 1 0 0 0,0-1 0 0 0,0 1-1 0 0,0-1 1 0 0,1 1 0 0 0,-1 0 0 0 0,1 0 0 0 0,-1 0 0 0 0,1 0 0 0 0,-1 1-1 0 0,1-1 1 0 0,-1 0 0 0 0,1 1 0 0 0,0 0 0 0 0,-1 0 0 0 0,1 0 0 0 0,0 0-1 0 0,-1 0 1 0 0,1 0 0 0 0,-1 1 0 0 0,1-1 0 0 0,0 1 0 0 0,-1 0 0 0 0,1 0 0 0 0,2 1-1 0 0,-4-2-49 0 0,0 1 0 0 0,-1-1 0 0 0,1 0 0 0 0,0 1 0 0 0,-1-1 0 0 0,1 1 0 0 0,-1-1-1 0 0,1 1 1 0 0,-1-1 0 0 0,1 1 0 0 0,0-1 0 0 0,-1 1 0 0 0,0-1 0 0 0,1 1 0 0 0,-1 0-1 0 0,1-1 1 0 0,-1 1 0 0 0,0 0 0 0 0,1 0 0 0 0,-1-1 0 0 0,0 1 0 0 0,0 0 0 0 0,0-1-1 0 0,0 1 1 0 0,1 0 0 0 0,-1 0 0 0 0,0 0 0 0 0,-1 1 14 0 0,1 0 0 0 0,-1 0-1 0 0,1 0 1 0 0,-1-1 0 0 0,0 1 0 0 0,1 0 0 0 0,-1 0 0 0 0,0-1-1 0 0,0 1 1 0 0,-2 2 0 0 0,-2 2 169 0 0,-1 0 0 0 0,1-1 0 0 0,-1 1-1 0 0,-7 4 1 0 0,7-4-172 0 0,17-10-84 0 0,0 0 37 0 0,-9 4 46 0 0,10-3 16 0 0,0 1 0 0 0,0 0 0 0 0,24 0 0 0 0,-34 2-13 0 0,1 0 1 0 0,-1 0-1 0 0,0 0 1 0 0,0 0-1 0 0,0 0 1 0 0,1 1-1 0 0,-1-1 1 0 0,0 1-1 0 0,0 0 1 0 0,0 0-1 0 0,0 0 0 0 0,0 0 1 0 0,0 0-1 0 0,0 0 1 0 0,0 0-1 0 0,-1 0 1 0 0,1 1-1 0 0,0-1 1 0 0,-1 1-1 0 0,1-1 1 0 0,-1 1-1 0 0,1 0 1 0 0,-1 0-1 0 0,0-1 1 0 0,0 1-1 0 0,1 0 1 0 0,-2 0-1 0 0,1 0 1 0 0,1 4-1 0 0,-2-4 46 0 0,0 0 0 0 0,0 1-1 0 0,0-1 1 0 0,0 0 0 0 0,-1 1-1 0 0,1-1 1 0 0,-1 0 0 0 0,0 1-1 0 0,0-1 1 0 0,0 0 0 0 0,0 0 0 0 0,0 0-1 0 0,0 0 1 0 0,0 0 0 0 0,-1 0-1 0 0,1 0 1 0 0,-1 0 0 0 0,1 0-1 0 0,-1-1 1 0 0,0 1 0 0 0,0 0 0 0 0,1-1-1 0 0,-4 2 1 0 0,-7 6 283 0 0,-1-1-1 0 0,-17 9 1 0 0,29-16-289 0 0,-39 14 527 0 0,39-14-626 0 0,-1-1 1 0 0,0 1 0 0 0,1-1-1 0 0,-1 1 1 0 0,1-1-1 0 0,-1 0 1 0 0,0 0-1 0 0,1 0 1 0 0,-1 0 0 0 0,0 0-1 0 0,1 0 1 0 0,-1 0-1 0 0,0 0 1 0 0,1-1-1 0 0,-1 1 1 0 0,0-1-1 0 0,1 1 1 0 0,-1-1 0 0 0,1 0-1 0 0,-1 1 1 0 0,1-1-1 0 0,-3-2 1 0 0,1-5-4397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1 291 19295 0 0,'0'0'1936'0'0,"9"-11"-1636"0"0,2-8 284 0 0,1 1 0 0 0,1 1-1 0 0,1 0 1 0 0,16-15 0 0 0,-14 14 7 0 0,21-27 0 0 0,-23 27-623 0 0,30-31-1 0 0,-12 17-1106 0 0,-20 17-5826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16 144 13616 0 0,'0'0'398'0'0,"-6"-5"140"0"0,6 4-228 0 0,-1 0 1 0 0,0 1 0 0 0,1-1 0 0 0,-1 0-1 0 0,1 1 1 0 0,-1-1 0 0 0,1 0 0 0 0,0 0 0 0 0,-1 0-1 0 0,1 0 1 0 0,0 1 0 0 0,0-1 0 0 0,-1 0 0 0 0,1 0-1 0 0,0-1 1 0 0,0-1-577 0 0,-1 0 506 0 0,0 0 0 0 0,0 0-1 0 0,1 0 1 0 0,-1 0 0 0 0,1 0-1 0 0,0 0 1 0 0,0 0 0 0 0,0 0 0 0 0,1 0-1 0 0,-1 0 1 0 0,1 0 0 0 0,-1 0-1 0 0,1 0 1 0 0,0 0 0 0 0,0 0 0 0 0,1 1-1 0 0,-1-1 1 0 0,2-3 0 0 0,0 2-269 0 0,0-1 0 0 0,0 1 0 0 0,0 0 0 0 0,0 0 0 0 0,1 0 1 0 0,-1 1-1 0 0,1-1 0 0 0,0 1 0 0 0,0 0 0 0 0,5-3 0 0 0,-2 2 29 0 0,-3 2 0 0 0,-1-1 0 0 0,1 1 0 0 0,0 1 0 0 0,0-1 0 0 0,0 1 0 0 0,7-3 0 0 0,-10 4 0 0 0,1 0 0 0 0,-1 0 0 0 0,0 0 0 0 0,1 1 0 0 0,-1-1 0 0 0,1 0 0 0 0,-1 0 0 0 0,1 1 0 0 0,-1-1 0 0 0,0 1 0 0 0,1-1 0 0 0,-1 1 0 0 0,0 0 0 0 0,0-1 0 0 0,1 1 0 0 0,-1 0 0 0 0,0 0 0 0 0,0 0 0 0 0,0 0 0 0 0,0 0 0 0 0,0 0 0 0 0,0 0 0 0 0,0 0 0 0 0,0 2 0 0 0,3 1 136 0 0,-1 1 1 0 0,1 0-1 0 0,-1 0 0 0 0,-1 0 0 0 0,1 1 0 0 0,2 5 1 0 0,-3-3 9 0 0,0 0 1 0 0,0 0-1 0 0,-1 0 1 0 0,0 0-1 0 0,0 0 1 0 0,-1 0 0 0 0,-1 8-1 0 0,-9 56 445 0 0,2-20 851 0 0,5-35-1152 0 0,2-14-260 0 0,1 0 1 0 0,-1 0 0 0 0,1 0-1 0 0,-1 0 1 0 0,1 1-1 0 0,0-1 1 0 0,0 0 0 0 0,0 0-1 0 0,1 0 1 0 0,-1 1 0 0 0,1-1-1 0 0,-1 0 1 0 0,1 0-1 0 0,3 5 1 0 0,1 2-12 0 0,-5-8-17 0 0,0-1-1 0 0,1 0 1 0 0,-1 1 0 0 0,1-1-1 0 0,0 0 1 0 0,-1 0 0 0 0,1 0-1 0 0,0 1 1 0 0,0-1 0 0 0,0 0-1 0 0,-1 0 1 0 0,1 0-1 0 0,0 0 1 0 0,1-1 0 0 0,-1 1-1 0 0,0 0 1 0 0,0 0 0 0 0,0 0-1 0 0,0-1 1 0 0,1 1 0 0 0,-1-1-1 0 0,0 1 1 0 0,0-1 0 0 0,3 1-1 0 0,0 0-5 0 0,1-1-1 0 0,-1 0 1 0 0,1 0-1 0 0,-1 0 1 0 0,1 0-1 0 0,-1-1 1 0 0,1 1-1 0 0,-1-1 1 0 0,7-2-1 0 0,3-3-49 0 0,21-10 0 0 0,-8 3-21 0 0,-16 8-145 0 0,-1-1-1 0 0,-1 1 1 0 0,1-2-1 0 0,-1 1 1 0 0,10-9-1 0 0,3-10-3508 0 0,-17 12 545 0 0,-4 7 1280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2 410 23111 0 0,'0'0'1350'0'0,"0"-5"-1084"0"0,-1 3-249 0 0,1-1-1 0 0,0 1 1 0 0,0 0-1 0 0,-1-1 0 0 0,1 1 1 0 0,1 0-1 0 0,-1-1 1 0 0,0 1-1 0 0,0 0 1 0 0,1-1-1 0 0,0 1 0 0 0,-1 0 1 0 0,1 0-1 0 0,1-3 1 0 0,1-1 268 0 0,0 1 1 0 0,1 0-1 0 0,6-8 1 0 0,-4 5-139 0 0,23-30 259 0 0,2 2-1 0 0,61-56 0 0 0,-58 62-391 0 0,48-40 36 0 0,-72 61-807 0 0,1 0-1 0 0,-1-1 0 0 0,-1 0 1 0 0,13-16-1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12064 0 0,'0'0'8351'0'0,"9"8"-4911"0"0,0 37-985 0 0,-8-41-2349 0 0,-1 0 1 0 0,0 0-1 0 0,1-1 1 0 0,-2 8-1 0 0,1-8-30 0 0,0-1-1 0 0,0 1 1 0 0,0-1 0 0 0,0 1-1 0 0,0-1 1 0 0,0 1 0 0 0,1-1-1 0 0,-1 1 1 0 0,1-1 0 0 0,0 1-1 0 0,1 4 1 0 0,0-2-23 0 0,0 0 1 0 0,-1 0 0 0 0,0 0-1 0 0,0 1 1 0 0,0-1 0 0 0,0 1-1 0 0,-1-1 1 0 0,0 0 0 0 0,0 1-1 0 0,-2 6 1 0 0,1 10 40 0 0,1 187 991 0 0,4-158-1025 0 0,-4-27 14 0 0,0-4 87 0 0,-3 38 0 0 0,-1-32 44 0 0,2 38 1 0 0,4 87 287 0 0,-8-63-186 0 0,4-43-143 0 0,1-24-46 0 0,1 0 0 0 0,3 30-1 0 0,0-24-117 0 0,0 35 0 0 0,-2-40-6 0 0,0-15 2 0 0,-1 1 1 0 0,1-1-1 0 0,-2 0 1 0 0,0 8-1 0 0,0-12 10 0 0,1 0 0 0 0,-1 0 0 0 0,1 0 0 0 0,0 0 0 0 0,0 0 0 0 0,0 5 0 0 0,1 22 16 0 0,-7 23 42 0 0,5-45-20 0 0,-1 30-305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21 5728 0 0,'-6'-3'12594'0'0,"-2"0"-10845"0"0,6 4-1641 0 0,0 0-1 0 0,1 0 1 0 0,-1 0-1 0 0,0 0 1 0 0,0 0 0 0 0,1 0-1 0 0,-1 1 1 0 0,0-1-1 0 0,1 0 1 0 0,0 1-1 0 0,-1 0 1 0 0,1-1-1 0 0,0 1 1 0 0,0 0-1 0 0,0-1 1 0 0,-1 3-1 0 0,0-1 74 0 0,0 0 0 0 0,1 1 0 0 0,-1-1 0 0 0,1 0 0 0 0,0 1 0 0 0,0-1 0 0 0,0 1-1 0 0,0 5 1 0 0,1-7-184 0 0,0 0 0 0 0,0 0 0 0 0,0 0 0 0 0,1 0 0 0 0,-1 0 0 0 0,1-1 0 0 0,-1 1 0 0 0,1 0 0 0 0,0 0 0 0 0,0 0 0 0 0,0 0 0 0 0,0-1 0 0 0,0 1 0 0 0,0 0 0 0 0,0-1 0 0 0,1 1 0 0 0,1 2 0 0 0,0-2-7 0 0,0 0 0 0 0,0 0 0 0 0,0 0 0 0 0,0-1 0 0 0,0 1 0 0 0,0-1 0 0 0,0 1 0 0 0,0-1 0 0 0,0 0 0 0 0,4 0 0 0 0,-3 0 6 0 0,0 0 1 0 0,0-1-1 0 0,1 1 0 0 0,-1-1 1 0 0,0 0-1 0 0,0 0 0 0 0,0 0 0 0 0,0-1 1 0 0,1 0-1 0 0,-1 0 0 0 0,0 0 1 0 0,0 0-1 0 0,0 0 0 0 0,-1-1 1 0 0,1 0-1 0 0,0 0 0 0 0,6-3 1 0 0,-9 3 20 0 0,1 1 1 0 0,0-1-1 0 0,-1 1 1 0 0,0-1-1 0 0,1 0 1 0 0,-1 1-1 0 0,0-1 1 0 0,1 0-1 0 0,-1 0 1 0 0,0 0-1 0 0,-1 0 1 0 0,1 0 0 0 0,0 0-1 0 0,0 0 1 0 0,-1 0-1 0 0,1 0 1 0 0,-1 0-1 0 0,0 0 1 0 0,0-1-1 0 0,0 1 1 0 0,0 0-1 0 0,0 0 1 0 0,0 0-1 0 0,0 0 1 0 0,-1-1-1 0 0,1 1 1 0 0,-1 0-1 0 0,1 0 1 0 0,-1 0 0 0 0,0 0-1 0 0,0 0 1 0 0,0 0-1 0 0,0 0 1 0 0,0 1-1 0 0,-1-1 1 0 0,1 0-1 0 0,-2-2 1 0 0,-1 1 44 0 0,1-1 1 0 0,0 1 0 0 0,-1 0 0 0 0,0 0-1 0 0,1 0 1 0 0,-1 1 0 0 0,0-1-1 0 0,-1 1 1 0 0,1 0 0 0 0,0 0-1 0 0,-1 0 1 0 0,1 1 0 0 0,-1 0-1 0 0,1 0 1 0 0,-1 0 0 0 0,-7-1 0 0 0,2 3-989 0 0,4 3-3955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9824 0 0,'0'0'289'0'0,"11"20"3860"0"0,43 49 1045 0 0,-41-55-4938 0 0,-1 1-1 0 0,-1 0 1 0 0,0 1-1 0 0,0 0 1 0 0,-2 1-1 0 0,12 28 1 0 0,-17-34-107 0 0,0 1 0 0 0,-1 0 1 0 0,0 0-1 0 0,-1 0 1 0 0,1 23-1 0 0,-3-31-76 0 0,0 0 0 0 0,-1-1-1 0 0,1 1 1 0 0,-1-1 0 0 0,0 1 0 0 0,1-1 0 0 0,-1 1 0 0 0,-1-1 0 0 0,1 0-1 0 0,-1 1 1 0 0,1-1 0 0 0,-1 0 0 0 0,0 0 0 0 0,0 0 0 0 0,0 0-1 0 0,0 0 1 0 0,-1-1 0 0 0,1 1 0 0 0,-1-1 0 0 0,0 1 0 0 0,1-1-1 0 0,-1 0 1 0 0,0 0 0 0 0,-5 2 0 0 0,5-2-78 0 0,1-1 1 0 0,-1 0-1 0 0,0 0 1 0 0,1 0-1 0 0,-1 0 1 0 0,0-1-1 0 0,0 1 1 0 0,0-1-1 0 0,1 1 0 0 0,-1-1 1 0 0,0 0-1 0 0,0 0 1 0 0,0 0-1 0 0,0-1 1 0 0,1 1-1 0 0,-7-2 1 0 0,8 1-10 0 0,-1 0 1 0 0,0 0-1 0 0,0 0 1 0 0,0-1-1 0 0,0 1 1 0 0,1 0-1 0 0,-1-1 1 0 0,0 1 0 0 0,1-1-1 0 0,0 1 1 0 0,-1-1-1 0 0,1 0 1 0 0,0 0-1 0 0,0 0 1 0 0,0 1-1 0 0,0-1 1 0 0,0 0 0 0 0,0 0-1 0 0,0 0 1 0 0,1-1-1 0 0,-1 1 1 0 0,0-4-1 0 0,0-8 23 0 0,0-1 0 0 0,1 1 0 0 0,0 0-1 0 0,1 0 1 0 0,0-1 0 0 0,1 1 0 0 0,6-19 0 0 0,36-94 132 0 0,-34 101-111 0 0,-6 17 118 0 0,32-97-2466 0 0,-35 104 2294 0 0,0 1 0 0 0,0-1 0 0 0,0 0-1 0 0,0 1 1 0 0,0-1 0 0 0,1 1 0 0 0,-1 0-1 0 0,0-1 1 0 0,1 1 0 0 0,-1 0 0 0 0,0 0-1 0 0,1 0 1 0 0,0 0 0 0 0,-1 0 0 0 0,1 0-1 0 0,0 0 1 0 0,-1 0 0 0 0,1 1 0 0 0,0-1 0 0 0,0 1-1 0 0,0-1 1 0 0,-1 1 0 0 0,1 0 0 0 0,0-1-1 0 0,0 1 1 0 0,0 0 0 0 0,0 0 0 0 0,0 1-1 0 0,0-1 1 0 0,-1 0 0 0 0,1 1 0 0 0,3 0-1 0 0,-4 0 146 0 0,0 1 1 0 0,0-1-1 0 0,0 1 0 0 0,1-1 0 0 0,-2 1 0 0 0,1-1 0 0 0,0 1 0 0 0,0 0 0 0 0,0 0 0 0 0,-1-1 0 0 0,1 1 0 0 0,-1 0 0 0 0,1 0 0 0 0,-1 0 0 0 0,0 2 0 0 0,4 11 196 0 0,-3-13-311 0 0,0 1 0 0 0,1 0 0 0 0,-1-1 1 0 0,1 0-1 0 0,-1 1 0 0 0,1-1 1 0 0,0 0-1 0 0,-1 0 0 0 0,1 0 0 0 0,0 0 1 0 0,0 0-1 0 0,1 0 0 0 0,-1-1 1 0 0,0 1-1 0 0,1-1 0 0 0,-1 0 0 0 0,1 1 1 0 0,-1-1-1 0 0,1 0 0 0 0,-1 0 1 0 0,1-1-1 0 0,0 1 0 0 0,4 0 0 0 0,-3-1-659 0 0,-1 0-1 0 0,1 0 0 0 0,-1-1 0 0 0,0 1 0 0 0,1-1 0 0 0,-1 0 1 0 0,7-2-1 0 0,0-1-1642 0 0,1 0-21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50.6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21 8522 0 0,'2'-2'298'0'0,"-1"1"-1"0"0,1-1 1 0 0,0 0 0 0 0,0 1-1 0 0,0 0 1 0 0,0-1 0 0 0,0 1 0 0 0,0 0-1 0 0,0 0 1 0 0,0 0 0 0 0,0 0 0 0 0,0 0-1 0 0,1 1 1 0 0,-1-1 0 0 0,0 1 0 0 0,1-1-1 0 0,2 1 1 0 0,-3 0-73 0 0,0-1 0 0 0,0 1-1 0 0,0 0 1 0 0,0 0 0 0 0,0 0 0 0 0,0 0 0 0 0,0 0 0 0 0,0 0-1 0 0,0 1 1 0 0,0-1 0 0 0,0 0 0 0 0,-1 1 0 0 0,1 0 0 0 0,0-1-1 0 0,0 1 1 0 0,0 0 0 0 0,-1 0 0 0 0,1 0 0 0 0,-1 0 0 0 0,1 0-1 0 0,0 1 1 0 0,1 1 0 0 0,-3-2-183 0 0,0 0-1 0 0,0 1 1 0 0,0-1 0 0 0,0 0-1 0 0,0 1 1 0 0,0-1 0 0 0,0 0-1 0 0,0 0 1 0 0,-1 1 0 0 0,1-1-1 0 0,0 0 1 0 0,-1 0 0 0 0,1 1-1 0 0,-1-1 1 0 0,0 0 0 0 0,1 0-1 0 0,-1 0 1 0 0,0 0 0 0 0,0 0-1 0 0,1 0 1 0 0,-1 0 0 0 0,-2 2-1 0 0,-21 21 1026 0 0,17-19-837 0 0,-6 7 550 0 0,15-8-585 0 0,11-4-298 0 0,9-2 40 0 0,-9 0-4 0 0,-1 1 0 0 0,1 1 0 0 0,0 0 0 0 0,13 2 0 0 0,-15-1 76 0 0,-2 0 16 0 0,1 0 0 0 0,-1 1 0 0 0,0 0 1 0 0,11 4-1 0 0,-19-6-21 0 0,0 1 0 0 0,1-1 0 0 0,-1 1 0 0 0,0-1 0 0 0,-1 1 0 0 0,1 0 0 0 0,0-1 1 0 0,0 1-1 0 0,0 0 0 0 0,0-1 0 0 0,0 1 0 0 0,-1 0 0 0 0,1 0 0 0 0,0 0 0 0 0,-1 0 0 0 0,1 0 1 0 0,-1 0-1 0 0,1 1 0 0 0,0-1-2 0 0,-1 0 1 0 0,0 0 0 0 0,0 1 0 0 0,0-1-1 0 0,-1 0 1 0 0,1 0 0 0 0,0 0-1 0 0,0 0 1 0 0,-1 1 0 0 0,1-1-1 0 0,-1 0 1 0 0,1 0 0 0 0,-1 0-1 0 0,1 0 1 0 0,-1 0 0 0 0,1 0-1 0 0,-1 0 1 0 0,0 0 0 0 0,0 0-1 0 0,0 0 1 0 0,0 0 0 0 0,-5 5 137 0 0,0-1 1 0 0,0-1-1 0 0,0 1 1 0 0,-1-1-1 0 0,1 0 1 0 0,-1 0-1 0 0,0-1 1 0 0,0 0 0 0 0,0 0-1 0 0,-12 3 1 0 0,-4-1-803 0 0,-1 0 1 0 0,-25 1 0 0 0,43-6-1105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12 15144 0 0,'-2'1'213'0'0,"0"-1"1"0"0,0 1 0 0 0,0-1 0 0 0,0 1-1 0 0,0 0 1 0 0,0 0 0 0 0,1 0 0 0 0,-1 0-1 0 0,0 0 1 0 0,0 0 0 0 0,1 0 0 0 0,-1 1-1 0 0,-2 2 1 0 0,2-2 163 0 0,-1 0 0 0 0,1 1 0 0 0,0-1 0 0 0,0 1 0 0 0,1-1 0 0 0,-1 1 0 0 0,0 0 0 0 0,-1 4 0 0 0,3-6-335 0 0,0 0 0 0 0,0 0 1 0 0,-1 0-1 0 0,1 0 0 0 0,0 0 0 0 0,0 0 1 0 0,0 0-1 0 0,0 0 0 0 0,0 0 1 0 0,1 0-1 0 0,-1 0 0 0 0,0 0 0 0 0,0 0 1 0 0,1 0-1 0 0,-1 0 0 0 0,1 0 1 0 0,-1 0-1 0 0,1 0 0 0 0,-1 0 1 0 0,2 1-1 0 0,-1 0-23 0 0,1-1 0 0 0,0 1 1 0 0,-1-1-1 0 0,1 1 0 0 0,0-1 0 0 0,0 1 1 0 0,0-1-1 0 0,0 0 0 0 0,2 1 1 0 0,-1-1 66 0 0,0 0 0 0 0,0 1 0 0 0,0-2 0 0 0,1 1 0 0 0,-1 0 0 0 0,0 0 0 0 0,0-1 1 0 0,0 0-1 0 0,0 0 0 0 0,1 0 0 0 0,-1 0 0 0 0,0 0 0 0 0,6-2 0 0 0,-8 2-58 0 0,1-1 0 0 0,-1 0-1 0 0,1 0 1 0 0,-1 0-1 0 0,1 0 1 0 0,-1 0 0 0 0,0 0-1 0 0,1 0 1 0 0,-1-1 0 0 0,0 1-1 0 0,0 0 1 0 0,0-1-1 0 0,0 1 1 0 0,0-1 0 0 0,0 1-1 0 0,0-1 1 0 0,-1 0 0 0 0,1 1-1 0 0,0-1 1 0 0,-1 0-1 0 0,0 1 1 0 0,1-1 0 0 0,-1 0-1 0 0,0 0 1 0 0,0 1 0 0 0,0-1-1 0 0,0-3 1 0 0,0 2-1 0 0,0 0 0 0 0,-1 0 0 0 0,1 0 0 0 0,-1 0 0 0 0,0 0 0 0 0,0 0 0 0 0,0 0 0 0 0,0 0 0 0 0,-1 0 0 0 0,1 1 0 0 0,-1-1 0 0 0,1 0 0 0 0,-1 1 0 0 0,0 0 0 0 0,-3-3 0 0 0,4 4-82 0 0,1 0 1 0 0,-1 0 0 0 0,0 1 0 0 0,0-1 0 0 0,0 1-1 0 0,0-1 1 0 0,0 1 0 0 0,0-1 0 0 0,0 1 0 0 0,0-1 0 0 0,0 1-1 0 0,0 0 1 0 0,0-1 0 0 0,-3 1 0 0 0,-8 3-3244 0 0,9-2 1323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15408 0 0,'0'0'348'0'0,"22"6"2170"0"0,20-3 1560 0 0,-15-7-7773 0 0,-24-1 22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18055 0 0,'0'0'2072'0'0,"14"13"-226"0"0,38 59-729 0 0,-51-71-1063 0 0,0 1 1 0 0,0-1-1 0 0,0 0 1 0 0,0 1-1 0 0,1-1 1 0 0,-1 0-1 0 0,0 0 1 0 0,1 0-1 0 0,-1 0 0 0 0,3 1 1 0 0,-4-2-36 0 0,0 0 1 0 0,1 0-1 0 0,-1 0 1 0 0,0 0 0 0 0,1 0-1 0 0,-1 0 1 0 0,0 0-1 0 0,1 0 1 0 0,-1 0-1 0 0,0 0 1 0 0,1 0-1 0 0,-1 0 1 0 0,0 0-1 0 0,1-1 1 0 0,-1 1-1 0 0,0 0 1 0 0,0 0-1 0 0,1 0 1 0 0,-1 0-1 0 0,0-1 1 0 0,0 1-1 0 0,1 0 1 0 0,6-13-53 0 0,0-4 60 0 0,-2 0 0 0 0,6-30 0 0 0,-8 32-399 0 0,-3 14-736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12688 0 0,'0'0'740'0'0,"-6"18"4266"0"0,5-14-4735 0 0,1-1 1 0 0,0 1-1 0 0,0-1 0 0 0,0 1 0 0 0,0-1 0 0 0,1 1 1 0 0,-1-1-1 0 0,1 0 0 0 0,0 1 0 0 0,0-1 0 0 0,0 0 1 0 0,0 0-1 0 0,0 1 0 0 0,1-1 0 0 0,0 0 0 0 0,0 0 1 0 0,-1-1-1 0 0,2 1 0 0 0,-1 0 0 0 0,4 3 1 0 0,-5-4-308 0 0,1-1 1 0 0,0 0-1 0 0,-1 1 1 0 0,1-1-1 0 0,0 0 1 0 0,0 0-1 0 0,0 0 1 0 0,0 0-1 0 0,0 0 1 0 0,1 0-1 0 0,-1-1 0 0 0,0 1 1 0 0,0-1-1 0 0,0 0 1 0 0,0 1-1 0 0,1-1 1 0 0,-1 0-1 0 0,0 0 1 0 0,0 0-1 0 0,1-1 1 0 0,-1 1-1 0 0,0-1 1 0 0,0 1-1 0 0,0-1 1 0 0,0 1-1 0 0,1-1 1 0 0,-1 0-1 0 0,0 0 1 0 0,-1 0-1 0 0,1 0 1 0 0,0-1-1 0 0,3-1 1 0 0,6-10-4754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15632 0 0,'0'0'344'0'0,"-3"0"1031"0"0,3 2-2366 0 0,-1 0 1214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18055 0 0,'0'0'1804'0'0,"-2"14"-1173"0"0,5 8 258 0 0,7 24 0 0 0,-6-30-694 0 0,-1 0 0 0 0,0 0-1 0 0,1 26 1 0 0,-4-19-157 0 0,-1-8-23 0 0,1-1 0 0 0,1 0 0 0 0,0 1-1 0 0,4 18 1 0 0,-4-31-400 0 0,-1-1 0 0 0,1 1 0 0 0,0 0 0 0 0,-1-1 0 0 0,1 1-1 0 0,0 0 1 0 0,0-1 0 0 0,0 1 0 0 0,0-1 0 0 0,1 1 0 0 0,-1-1-1 0 0,0 1 1 0 0,1-1 0 0 0,-1 0 0 0 0,1 0 0 0 0,-1 0 0 0 0,1 0 0 0 0,-1 0-1 0 0,1 0 1 0 0,0 0 0 0 0,-1-1 0 0 0,1 1 0 0 0,3 0 0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13272 0 0,'0'0'1800'0'0,"19"-4"1221"0"0,14 4-3648 0 0,-26 0-423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27 14600 0 0,'-3'1'381'0'0,"-1"-1"0"0"0,1 0 1 0 0,-1 1-1 0 0,1 0 1 0 0,0-1-1 0 0,-1 1 1 0 0,1 1-1 0 0,0-1 1 0 0,0 0-1 0 0,-4 3 0 0 0,6-3-287 0 0,0-1 0 0 0,0 1 0 0 0,0-1 0 0 0,1 1 0 0 0,-1 0 0 0 0,0-1-1 0 0,1 1 1 0 0,-1 0 0 0 0,0-1 0 0 0,1 1 0 0 0,-1 0 0 0 0,1 0 0 0 0,-1 0-1 0 0,1-1 1 0 0,0 1 0 0 0,-1 0 0 0 0,1 0 0 0 0,0 0 0 0 0,0 0 0 0 0,-1 0-1 0 0,1 0 1 0 0,0 0 0 0 0,0 0 0 0 0,0 0 0 0 0,0 0 0 0 0,0-1 0 0 0,0 1-1 0 0,0 0 1 0 0,1 0 0 0 0,-1 0 0 0 0,0 0 0 0 0,0 0 0 0 0,1 0 0 0 0,-1 0-1 0 0,1 0 1 0 0,-1-1 0 0 0,1 1 0 0 0,-1 0 0 0 0,1 0 0 0 0,-1-1 0 0 0,1 1-1 0 0,1 1 1 0 0,0 0-88 0 0,0 0-1 0 0,1 0 1 0 0,-1 0-1 0 0,1 0 1 0 0,0 0-1 0 0,0-1 1 0 0,0 1-1 0 0,-1-1 1 0 0,1 0-1 0 0,0 0 1 0 0,1 0-1 0 0,-1 0 1 0 0,0-1-1 0 0,4 1 1 0 0,-3 0 5 0 0,1 0 0 0 0,0-1 0 0 0,-1 0 0 0 0,1 0 0 0 0,0-1 0 0 0,0 1 0 0 0,-1-1 0 0 0,9-2 0 0 0,-11 2 5 0 0,0 1-1 0 0,-1-1 1 0 0,1 0 0 0 0,-1 0 0 0 0,1 0 0 0 0,-1 0 0 0 0,1 0 0 0 0,-1 0 0 0 0,0 0-1 0 0,1 0 1 0 0,-1-1 0 0 0,0 1 0 0 0,0 0 0 0 0,0-1 0 0 0,0 1 0 0 0,0-1 0 0 0,0 1-1 0 0,-1-1 1 0 0,1 0 0 0 0,0 1 0 0 0,-1-1 0 0 0,1 0 0 0 0,-1 1 0 0 0,0-1 0 0 0,1 0-1 0 0,-1 0 1 0 0,0 1 0 0 0,0-1 0 0 0,0 0 0 0 0,0 0 0 0 0,-1 1 0 0 0,1-1-1 0 0,0 0 1 0 0,-1 0 0 0 0,0-1 0 0 0,0 0-4 0 0,0 1 0 0 0,1 0 0 0 0,-1 0 0 0 0,-1 0 0 0 0,1 0 0 0 0,0 0 0 0 0,0 0 0 0 0,-1 0 0 0 0,1 0 0 0 0,-1 0 0 0 0,1 1 0 0 0,-1-1 0 0 0,0 1 0 0 0,0-1 0 0 0,0 1 0 0 0,0 0 0 0 0,0-1 0 0 0,0 1 0 0 0,0 0 0 0 0,0 0 0 0 0,0 1 1 0 0,-1-1-1 0 0,1 0 0 0 0,0 1 0 0 0,0-1 0 0 0,-4 1 0 0 0,-14 2-3202 0 0,15-2 1326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18455 0 0,'0'0'1852'0'0,"3"18"-552"0"0,-3-14-994 0 0,-1 0-188 0 0,1 1 0 0 0,0-1 0 0 0,0 0 1 0 0,1 0-1 0 0,-1 0 0 0 0,1 0 0 0 0,0 0 0 0 0,0 0 1 0 0,0 0-1 0 0,1-1 0 0 0,2 7 0 0 0,-4-10-118 0 0,0 0 0 0 0,0 0-1 0 0,0 0 1 0 0,1 1 0 0 0,-1-1 0 0 0,0 0-1 0 0,0 0 1 0 0,0 0 0 0 0,1 0-1 0 0,-1 1 1 0 0,0-1 0 0 0,0 0 0 0 0,1 0-1 0 0,-1 0 1 0 0,0 0 0 0 0,0 0-1 0 0,1 0 1 0 0,-1 0 0 0 0,0 0 0 0 0,1 0-1 0 0,-1 0 1 0 0,0 0 0 0 0,0 0-1 0 0,1 0 1 0 0,-1 0 0 0 0,0 0 0 0 0,0 0-1 0 0,1 0 1 0 0,-1 0 0 0 0,1 0 0 0 0,8-8-137 0 0,5-12-182 0 0,-13 18 299 0 0,2-3-83 0 0,13-19-109 0 0,-15 23 193 0 0,0 0 0 0 0,0 0 0 0 0,0 0 0 0 0,0 0 0 0 0,0 0 0 0 0,0 0 0 0 0,0 1 1 0 0,0-1-1 0 0,0 0 0 0 0,0 1 0 0 0,0-1 0 0 0,1 0 0 0 0,-1 1 0 0 0,0 0 0 0 0,0-1 0 0 0,1 1 0 0 0,1-1 0 0 0,-2 2 17 0 0,-1-1 0 0 0,1 0-1 0 0,0 0 1 0 0,-1 1 0 0 0,1-1-1 0 0,-1 0 1 0 0,1 1 0 0 0,-1-1-1 0 0,1 1 1 0 0,-1-1 0 0 0,1 1 0 0 0,-1-1-1 0 0,0 1 1 0 0,1-1 0 0 0,-1 1-1 0 0,1-1 1 0 0,-1 1 0 0 0,0-1-1 0 0,0 1 1 0 0,1-1 0 0 0,-1 1-1 0 0,0 0 1 0 0,0-1 0 0 0,0 2-1 0 0,6 20 181 0 0,-5-15-50 0 0,1 1-6 0 0,-1-3-90 0 0,0 0-1 0 0,0 0 0 0 0,0 0 1 0 0,1-1-1 0 0,0 1 1 0 0,0 0-1 0 0,1-1 1 0 0,-1 1-1 0 0,6 6 0 0 0,-6-10-1261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80 14784 0 0,'0'0'858'0'0,"20"-1"267"0"0,-12-1-675 0 0,0 0-1 0 0,-1-1 0 0 0,1 0 0 0 0,7-4 0 0 0,-13 6-398 0 0,-1 0-1 0 0,1 0 0 0 0,-1 1 1 0 0,1-1-1 0 0,-1 0 0 0 0,0 0 1 0 0,0 0-1 0 0,1-1 1 0 0,-1 1-1 0 0,0 0 0 0 0,0 0 1 0 0,0-1-1 0 0,0 1 0 0 0,-1 0 1 0 0,1-1-1 0 0,0 1 0 0 0,0-1 1 0 0,-1 1-1 0 0,1-1 0 0 0,-1 1 1 0 0,1-1-1 0 0,-1 1 1 0 0,0-1-1 0 0,0 0 0 0 0,0 1 1 0 0,0-1-1 0 0,0-2 0 0 0,0 2-10 0 0,0 1-1 0 0,-1 0 0 0 0,1 0 0 0 0,-1 0 0 0 0,1 0 0 0 0,-1 0 0 0 0,0-1 0 0 0,1 1 0 0 0,-1 0 1 0 0,0 0-1 0 0,0 1 0 0 0,0-1 0 0 0,0 0 0 0 0,0 0 0 0 0,0 0 0 0 0,0 0 0 0 0,0 1 1 0 0,0-1-1 0 0,0 0 0 0 0,0 1 0 0 0,0-1 0 0 0,0 1 0 0 0,0 0 0 0 0,-1-1 0 0 0,1 1 1 0 0,0 0-1 0 0,0 0 0 0 0,-1-1 0 0 0,1 1 0 0 0,0 0 0 0 0,0 0 0 0 0,-1 0 0 0 0,-1 1 1 0 0,0-1 38 0 0,0 1 1 0 0,0-1 0 0 0,1 1 0 0 0,-1-1 0 0 0,0 1 0 0 0,0 0 0 0 0,1 0 0 0 0,-1 0 0 0 0,0 1-1 0 0,1-1 1 0 0,-1 1 0 0 0,1-1 0 0 0,-3 4 0 0 0,1-2-55 0 0,1 1-1 0 0,1 0 1 0 0,-1-1 0 0 0,0 1-1 0 0,1 0 1 0 0,0 1-1 0 0,0-1 1 0 0,0 0 0 0 0,1 1-1 0 0,-1-1 1 0 0,1 1 0 0 0,0-1-1 0 0,0 1 1 0 0,0 5 0 0 0,1-7-13 0 0,0-1 1 0 0,0 1-1 0 0,1 0 1 0 0,-1 0 0 0 0,0-1-1 0 0,1 1 1 0 0,0 0 0 0 0,0-1-1 0 0,0 1 1 0 0,0 0 0 0 0,0-1-1 0 0,0 1 1 0 0,1-1-1 0 0,-1 0 1 0 0,1 1 0 0 0,0-1-1 0 0,-1 0 1 0 0,1 0 0 0 0,0 0-1 0 0,0 0 1 0 0,1 0-1 0 0,-1-1 1 0 0,0 1 0 0 0,4 2-1 0 0,2 0-797 0 0,1 0-1 0 0,-1-1 1 0 0,1 0-1 0 0,-1 0 1 0 0,1-1 0 0 0,13 2-1 0 0,-13-4-5907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0:51.2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74 32 14859 0 0,'0'0'332'0'0,"20"-14"2049"0"0,-16 12-2089 0 0,0 0 1 0 0,1-1-1 0 0,-1 2 1 0 0,0-1-1 0 0,0 0 1 0 0,1 1-1 0 0,-1 0 0 0 0,8-2 1 0 0,-10 3-278 0 0,0 0 0 0 0,0-1 1 0 0,0 1-1 0 0,1 0 0 0 0,-1 0 0 0 0,0 1 1 0 0,0-1-1 0 0,0 0 0 0 0,0 1 1 0 0,0-1-1 0 0,0 1 0 0 0,0-1 0 0 0,0 1 1 0 0,0 0-1 0 0,0 0 0 0 0,0 0 0 0 0,0 0 1 0 0,-1 0-1 0 0,1 1 0 0 0,2 1 0 0 0,-3-2-6 0 0,0 0 0 0 0,-1 0 0 0 0,1 0 0 0 0,-1 0 0 0 0,0 0 0 0 0,1 0 0 0 0,-1 0 0 0 0,0 0 0 0 0,1 1 0 0 0,-1-1 0 0 0,0 0 0 0 0,0 0 0 0 0,0 0 0 0 0,0 0 0 0 0,0 0-1 0 0,0 0 1 0 0,0 0 0 0 0,-1 0 0 0 0,1 1 0 0 0,0-1 0 0 0,0 0 0 0 0,-1 0 0 0 0,1 0 0 0 0,-1 0 0 0 0,1 0 0 0 0,-2 1 0 0 0,-18 23 556 0 0,-15 4 1116 0 0,76-34-1440 0 0,-23 4-240 0 0,0 0 0 0 0,20 3 0 0 0,-33-2-2 0 0,0 0-1 0 0,0 1 1 0 0,0 0 0 0 0,0 1 0 0 0,0-1 0 0 0,0 1 0 0 0,0 0 0 0 0,0 0 0 0 0,0 0 0 0 0,-1 1-1 0 0,9 5 1 0 0,-13-8 6 0 0,1 1 0 0 0,0-1-1 0 0,-1 1 1 0 0,1-1 0 0 0,-1 1-1 0 0,0-1 1 0 0,1 1 0 0 0,-1-1-1 0 0,1 1 1 0 0,-1 0 0 0 0,0-1 0 0 0,1 1-1 0 0,-1 0 1 0 0,0-1 0 0 0,0 1-1 0 0,0 0 1 0 0,1-1 0 0 0,-1 1-1 0 0,0 0 1 0 0,0-1 0 0 0,0 1-1 0 0,0 0 1 0 0,0-1 0 0 0,0 1 0 0 0,-1 1-1 0 0,1-1 5 0 0,-1 1-1 0 0,0-1 1 0 0,1 0 0 0 0,-1 1-1 0 0,0-1 1 0 0,0 0-1 0 0,0 0 1 0 0,0 0-1 0 0,0 1 1 0 0,0-1 0 0 0,-2 1-1 0 0,-5 4 76 0 0,-1-1-1 0 0,1 0 0 0 0,-11 4 1 0 0,9-5 99 0 0,-11 7 217 0 0,-3 3 335 0 0,-46 16 0 0 0,62-27-710 0 0,-1 0 0 0 0,1-1 0 0 0,-1 0 1 0 0,0-1-1 0 0,0 0 0 0 0,0 0 0 0 0,0-1 0 0 0,0 0 0 0 0,-13-2 1 0 0,15 1-561 0 0,-12-3 73 0 0,11-3-4428 0 0,7 5 3355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20063 0 0,'0'0'1171'0'0,"13"12"1098"0"0,46 63-2677 0 0,-45-56 54 0 0,-10-9-6179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17503 0 0,'0'0'858'0'0,"15"-15"204"0"0,88-49 2674 0 0,-66 43-5428 0 0,-30 17 760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 18631 0 0,'0'0'422'0'0,"-17"-9"1183"0"0,14 9-1449 0 0,-1-1 1 0 0,1 0-1 0 0,0 1 0 0 0,-1 0 0 0 0,1 0 1 0 0,-1 0-1 0 0,1 0 0 0 0,0 1 1 0 0,-1-1-1 0 0,1 1 0 0 0,0 0 0 0 0,-1 0 1 0 0,1 0-1 0 0,0 0 0 0 0,0 0 1 0 0,0 1-1 0 0,0 0 0 0 0,0-1 0 0 0,0 1 1 0 0,0 0-1 0 0,-2 3 0 0 0,3-3-110 0 0,0-1 0 0 0,0 1 0 0 0,0 0 0 0 0,1-1 0 0 0,-1 1 0 0 0,1 0 0 0 0,-1 0 0 0 0,1 0 0 0 0,0 0 0 0 0,0 0 0 0 0,0 0 0 0 0,0 1 0 0 0,0-1 0 0 0,0 0 0 0 0,1 0 0 0 0,-1 1 0 0 0,1-1 0 0 0,0 0 0 0 0,-1 1 0 0 0,1-1 0 0 0,0 1 0 0 0,0-1-1 0 0,1 0 1 0 0,-1 1 0 0 0,0-1 0 0 0,1 0 0 0 0,-1 1 0 0 0,1-1 0 0 0,0 0 0 0 0,0 0 0 0 0,1 3 0 0 0,0-3-104 0 0,0 1 1 0 0,0-1-1 0 0,0 0 0 0 0,1 0 0 0 0,-1 1 0 0 0,1-1 0 0 0,-1-1 0 0 0,1 1 1 0 0,0 0-1 0 0,0-1 0 0 0,0 1 0 0 0,0-1 0 0 0,0 0 0 0 0,0 0 1 0 0,5 1-1 0 0,-1 0-194 0 0,0-1 1 0 0,0 0-1 0 0,0-1 1 0 0,0 1-1 0 0,15-2 1 0 0,-17 0-300 0 0,-1 0 0 0 0,1-1 1 0 0,-1 1-1 0 0,1-1 0 0 0,-1 0 1 0 0,0 0-1 0 0,1 0 0 0 0,-1-1 1 0 0,0 0-1 0 0,-1 1 0 0 0,7-7 1 0 0,2-2-1255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11944 0 0,'0'0'696'0'0,"6"17"1377"0"0,12 42 3432 0 0,-10-37-5138 0 0,-1 0-1 0 0,-1 1 1 0 0,-1 0 0 0 0,-1-1-1 0 0,1 33 1 0 0,-6-46-353 0 0,1-5-61 0 0,0 1-1 0 0,0-1 1 0 0,0 0 0 0 0,0 0 0 0 0,1 1 0 0 0,-1-1 0 0 0,1 0 0 0 0,2 6-1 0 0,-2-10 27 0 0,-1 1 0 0 0,0-1 0 0 0,0 0 0 0 0,0 0 0 0 0,1 0 0 0 0,-1 0 0 0 0,0 0 0 0 0,1 1 0 0 0,-1-1 0 0 0,0 0 0 0 0,0 0 0 0 0,1 0 0 0 0,-1 0 0 0 0,0 0 0 0 0,0 0 0 0 0,1 0 0 0 0,-1 0 0 0 0,0 0 0 0 0,1 0 0 0 0,-1 0 0 0 0,0 0 0 0 0,0 0 0 0 0,1 0 0 0 0,-1 0 0 0 0,0-1 0 0 0,0 1 0 0 0,1 0 0 0 0,-1 0 0 0 0,0 0 0 0 0,0 0 0 0 0,1 0 0 0 0,-1-1 0 0 0,0 1 0 0 0,0 0 0 0 0,1 0 0 0 0,-1 0 0 0 0,0-1 0 0 0,0 1 0 0 0,0 0 0 0 0,13-13-19 0 0,-10 9 24 0 0,9-11 20 0 0,-11 13 33 0 0,0-1 0 0 0,1 1 0 0 0,-1 0 0 0 0,1 0 0 0 0,0 0 0 0 0,0 0 0 0 0,0 0 0 0 0,0 0 1 0 0,0 1-1 0 0,0-1 0 0 0,0 0 0 0 0,0 1 0 0 0,3-2 0 0 0,-4 4 31 0 0,0-1 1 0 0,0 0-1 0 0,0 1 1 0 0,0-1-1 0 0,0 1 0 0 0,0-1 1 0 0,0 1-1 0 0,0-1 1 0 0,-1 1-1 0 0,1-1 1 0 0,0 1-1 0 0,0 0 0 0 0,-1 0 1 0 0,1-1-1 0 0,0 1 1 0 0,-1 0-1 0 0,1 0 0 0 0,-1 0 1 0 0,1 0-1 0 0,0 1 1 0 0,10 21 1211 0 0,-9-19-2346 0 0,0 1 1 0 0,0-1-1 0 0,0 0 0 0 0,6 8 0 0 0,-6-10-565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 17711 0 0,'0'0'399'0'0,"-12"8"1309"0"0,11-6-1643 0 0,0 0 0 0 0,0 0 0 0 0,0 0 0 0 0,0-1 0 0 0,0 1 0 0 0,0 0-1 0 0,0 0 1 0 0,1 0 0 0 0,-1 0 0 0 0,1 1 0 0 0,0-1 0 0 0,-1 0 0 0 0,1 0 0 0 0,0 0 0 0 0,0 0 0 0 0,0 0 0 0 0,1 0 0 0 0,-1 0-1 0 0,0 0 1 0 0,1 1 0 0 0,-1-1 0 0 0,1 0 0 0 0,0 0 0 0 0,0-1 0 0 0,0 1 0 0 0,0 0 0 0 0,0 0 0 0 0,0 0 0 0 0,0 0-1 0 0,1-1 1 0 0,-1 1 0 0 0,0-1 0 0 0,1 1 0 0 0,0-1 0 0 0,-1 0 0 0 0,1 1 0 0 0,0-1 0 0 0,0 0 0 0 0,-1 0 0 0 0,1 0 0 0 0,0 0-1 0 0,0 0 1 0 0,0-1 0 0 0,0 1 0 0 0,0-1 0 0 0,0 1 0 0 0,3-1 0 0 0,-1 1-7 0 0,0-1 0 0 0,-1 0-1 0 0,1 0 1 0 0,0-1 0 0 0,0 1 0 0 0,0-1-1 0 0,-1 0 1 0 0,1 0 0 0 0,0 0 0 0 0,-1 0-1 0 0,1-1 1 0 0,-1 1 0 0 0,1-1 0 0 0,-1 0 0 0 0,0 0-1 0 0,0 0 1 0 0,4-4 0 0 0,-6 5-45 0 0,1 0 0 0 0,-1 0 1 0 0,0 0-1 0 0,0-1 0 0 0,1 1 1 0 0,-1-1-1 0 0,0 1 0 0 0,0-1 1 0 0,0 1-1 0 0,-1-1 0 0 0,1 1 0 0 0,0-1 1 0 0,-1 0-1 0 0,1 0 0 0 0,-1 1 1 0 0,1-1-1 0 0,-1 0 0 0 0,0 0 1 0 0,0 1-1 0 0,0-1 0 0 0,0 0 0 0 0,0 0 1 0 0,0 0-1 0 0,0 1 0 0 0,-1-1 1 0 0,1 0-1 0 0,0 0 0 0 0,-1 1 1 0 0,0-1-1 0 0,1 0 0 0 0,-1 1 0 0 0,0-1 1 0 0,0 1-1 0 0,0-1 0 0 0,0 1 1 0 0,0-1-1 0 0,-3-2 0 0 0,3 2-40 0 0,-1 1-1 0 0,0-1 1 0 0,0 0-1 0 0,0 0 0 0 0,0 1 1 0 0,0 0-1 0 0,0-1 1 0 0,-1 1-1 0 0,1 0 1 0 0,0 0-1 0 0,-1 0 1 0 0,1 0-1 0 0,-1 0 0 0 0,1 1 1 0 0,-1-1-1 0 0,1 1 1 0 0,-6-1-1 0 0,6 1-376 0 0,0 1-1 0 0,0-1 0 0 0,0 0 1 0 0,0 1-1 0 0,0-1 1 0 0,0 1-1 0 0,0 0 0 0 0,0 0 1 0 0,1-1-1 0 0,-1 1 1 0 0,0 0-1 0 0,0 1 0 0 0,1-1 1 0 0,-4 3-1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18199 0 0,'0'0'414'0'0,"24"-5"1460"0"0,-22 4-1916 0 0,19-2 580 0 0,-8 3-3143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17999 0 0,'8'17'1968'0'0,"3"19"-878"0"0,-10-29-618 0 0,2 1-1 0 0,-1-1 1 0 0,4 8-1 0 0,-6-14-411 0 0,1-1-76 0 0,0-1 0 0 0,0 1 0 0 0,0 0 0 0 0,0 0-1 0 0,0-1 1 0 0,-1 1 0 0 0,1-1 0 0 0,0 1 0 0 0,0-1 0 0 0,0 1-1 0 0,-1-1 1 0 0,1 1 0 0 0,0-1 0 0 0,-1 0 0 0 0,1 1 0 0 0,0-1-1 0 0,-1 0 1 0 0,1-1 0 0 0,11-17-176 0 0,-9 12 143 0 0,-1 4 52 0 0,0 0-1 0 0,0 1 1 0 0,0-1-1 0 0,0 0 0 0 0,0 1 1 0 0,1 0-1 0 0,-1-1 1 0 0,4-1-1 0 0,-5 3 6 0 0,-1 1 0 0 0,1 0 0 0 0,-1-1 0 0 0,1 1-1 0 0,0 0 1 0 0,-1 0 0 0 0,1 0 0 0 0,-1-1 0 0 0,1 1 0 0 0,-1 0 0 0 0,1 0-1 0 0,0 0 1 0 0,-1 0 0 0 0,1 0 0 0 0,0 0 0 0 0,-1 0 0 0 0,1 0 0 0 0,-1 0 0 0 0,2 1-1 0 0,-1-1 14 0 0,0 1-1 0 0,-1 0 1 0 0,1-1-1 0 0,0 1 1 0 0,0-1 0 0 0,-1 1-1 0 0,1 0 1 0 0,-1 0-1 0 0,1-1 1 0 0,-1 1-1 0 0,1 0 1 0 0,-1 0-1 0 0,1 0 1 0 0,-1 0-1 0 0,1 0 1 0 0,-1 1-1 0 0,14 28 599 0 0,-3-17-1517 0 0,-11-12 541 0 0,1-1-1 0 0,-1 1 1 0 0,1-1 0 0 0,0 1-1 0 0,-1-1 1 0 0,1 0-1 0 0,0 1 1 0 0,0-1 0 0 0,-1 1-1 0 0,1-1 1 0 0,0 0 0 0 0,-1 0-1 0 0,1 0 1 0 0,2 1-1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22 17135 0 0,'0'0'388'0'0,"-18"9"1382"0"0,17-9-1680 0 0,-1 1 0 0 0,1 0 0 0 0,0 0 0 0 0,-1 0 0 0 0,1 1 0 0 0,0-1 0 0 0,0 0 0 0 0,0 0 0 0 0,0 1 0 0 0,0-1 0 0 0,0 1 0 0 0,0-1 0 0 0,0 1 0 0 0,0-1 0 0 0,1 1 0 0 0,-1-1 0 0 0,1 1 0 0 0,-1 0 0 0 0,1-1 0 0 0,0 1 0 0 0,-1 0 1 0 0,1-1-1 0 0,0 1 0 0 0,0 0 0 0 0,0-1 0 0 0,0 1 0 0 0,1 0 0 0 0,-1-1 0 0 0,0 1 0 0 0,1 0 0 0 0,-1-1 0 0 0,2 3 0 0 0,-1-2-83 0 0,0 0 0 0 0,0-1-1 0 0,0 1 1 0 0,0-1 0 0 0,1 1 0 0 0,-1-1 0 0 0,0 1 0 0 0,1-1-1 0 0,-1 0 1 0 0,1 0 0 0 0,0 0 0 0 0,-1 0 0 0 0,1 0 0 0 0,0 0-1 0 0,0 0 1 0 0,-1-1 0 0 0,1 1 0 0 0,0 0 0 0 0,0-1 0 0 0,0 0-1 0 0,0 1 1 0 0,0-1 0 0 0,0 0 0 0 0,0 0 0 0 0,0 0 0 0 0,0 0-1 0 0,3-1 1 0 0,-1 0 24 0 0,0 0-1 0 0,-1-1 1 0 0,0 1-1 0 0,1-1 0 0 0,-1 0 1 0 0,0 0-1 0 0,0 0 0 0 0,0 0 1 0 0,0 0-1 0 0,0-1 1 0 0,0 1-1 0 0,-1-1 0 0 0,1 0 1 0 0,2-5-1 0 0,-3 7-11 0 0,-1-1 0 0 0,0 0-1 0 0,0 0 1 0 0,0 1 0 0 0,0-1-1 0 0,0 0 1 0 0,0 0 0 0 0,0 0-1 0 0,-1 0 1 0 0,1 0 0 0 0,-1 0-1 0 0,1-1 1 0 0,-1 1 0 0 0,0 0-1 0 0,0 0 1 0 0,0 0 0 0 0,0 0-1 0 0,0 0 1 0 0,0 0 0 0 0,-1-1-1 0 0,1 1 1 0 0,-1 0 0 0 0,1 0-1 0 0,-1 0 1 0 0,0 0 0 0 0,-2-3-1 0 0,3 4-54 0 0,-1 0 1 0 0,1 0-1 0 0,-1 1 0 0 0,0-1 0 0 0,1 0 1 0 0,-1 1-1 0 0,1-1 0 0 0,-1 1 0 0 0,0-1 0 0 0,0 1 1 0 0,1-1-1 0 0,-1 1 0 0 0,0-1 0 0 0,0 1 0 0 0,0 0 1 0 0,1-1-1 0 0,-1 1 0 0 0,0 0 0 0 0,0 0 0 0 0,0-1 1 0 0,0 1-1 0 0,-1 0 0 0 0,-13 5-7984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18063 0 0,'70'84'6387'0'0,"-64"-77"-6127"0"0,0 1 0 0 0,-1-1 0 0 0,0 1 0 0 0,0 0 0 0 0,3 9 0 0 0,-6-12-291 0 0,0 0-1 0 0,0 0 0 0 0,0 0 1 0 0,-1 1-1 0 0,0-1 0 0 0,0 0 1 0 0,0 1-1 0 0,-1-1 1 0 0,0 11-1 0 0,0-14 110 0 0,-1 1 1 0 0,0-1 0 0 0,1 0-1 0 0,-1 0 1 0 0,0 0-1 0 0,-1 0 1 0 0,1 0 0 0 0,0 0-1 0 0,0 0 1 0 0,-1 0-1 0 0,1-1 1 0 0,-1 1-1 0 0,0 0 1 0 0,1-1 0 0 0,-1 1-1 0 0,0-1 1 0 0,0 0-1 0 0,0 0 1 0 0,0 0 0 0 0,0 1-1 0 0,0-2 1 0 0,0 1-1 0 0,0 0 1 0 0,0 0-1 0 0,-5 0 1 0 0,2 0-170 0 0,0 0 1 0 0,0 0-1 0 0,0-1 0 0 0,0 1 0 0 0,0-1 1 0 0,0 0-1 0 0,0-1 0 0 0,-1 1 1 0 0,1-1-1 0 0,-8-2 0 0 0,11 2 35 0 0,1 0 0 0 0,-1 1 0 0 0,0-1 0 0 0,1 0 0 0 0,-1 0 0 0 0,0 0 0 0 0,1 0 0 0 0,-1-1 1 0 0,1 1-1 0 0,-1 0 0 0 0,1-1 0 0 0,0 1 0 0 0,0-1 0 0 0,0 1 0 0 0,0-1 0 0 0,0 1 0 0 0,0-1 0 0 0,-1-2 0 0 0,1 1 43 0 0,0-1 0 0 0,0 1-1 0 0,1 0 1 0 0,-1-1 0 0 0,1 1 0 0 0,0-1 0 0 0,0 1 0 0 0,0-1 0 0 0,1-5 0 0 0,1 0-296 0 0,0 1 0 0 0,0-1 0 0 0,1 0 1 0 0,1 0-1 0 0,-1 1 0 0 0,10-16 0 0 0,3 1-3313 0 0,-11 16 1940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13448 0 0,'0'0'298'0'0,"16"3"876"0"0,-7-2 21 0 0,1 1-277 0 0,-1-1 0 0 0,0-1 0 0 0,0 1 0 0 0,13-3 1 0 0,-20 2-825 0 0,-1 0 1 0 0,1 0 0 0 0,-1 0 0 0 0,1-1-1 0 0,-1 1 1 0 0,1-1 0 0 0,-1 1 0 0 0,0-1-1 0 0,1 1 1 0 0,-1-1 0 0 0,0 0 0 0 0,1 0-1 0 0,-1 1 1 0 0,0-1 0 0 0,0 0 0 0 0,0 0-1 0 0,1 0 1 0 0,-1 0 0 0 0,0-1 0 0 0,-1 1-1 0 0,1 0 1 0 0,0 0 0 0 0,0-1 0 0 0,0 1-1 0 0,-1 0 1 0 0,1-1 0 0 0,-1 1 0 0 0,1-1-1 0 0,-1 1 1 0 0,1-1 0 0 0,-1 1 0 0 0,0-1-1 0 0,0 1 1 0 0,0-2 0 0 0,0 1-91 0 0,0 1 0 0 0,0 0 0 0 0,0 0 0 0 0,0 0 1 0 0,0 0-1 0 0,0 0 0 0 0,0-1 0 0 0,-1 1 0 0 0,1 0 0 0 0,-1 0 0 0 0,1 0 1 0 0,0 0-1 0 0,-1 0 0 0 0,0 0 0 0 0,1 0 0 0 0,-1 0 0 0 0,0 0 0 0 0,1 0 0 0 0,-1 0 1 0 0,0 1-1 0 0,0-1 0 0 0,0 0 0 0 0,0 0 0 0 0,0 1 0 0 0,0-1 0 0 0,0 1 1 0 0,0-1-1 0 0,0 1 0 0 0,0-1 0 0 0,0 1 0 0 0,0-1 0 0 0,0 1 0 0 0,0 0 1 0 0,-2 0-1 0 0,0-1-26 0 0,1 1 1 0 0,0 0 0 0 0,0 0-1 0 0,0 1 1 0 0,-1-1 0 0 0,1 0 0 0 0,0 1-1 0 0,0 0 1 0 0,0-1 0 0 0,0 1-1 0 0,0 0 1 0 0,0 0 0 0 0,0 0-1 0 0,0 0 1 0 0,0 0 0 0 0,0 1 0 0 0,-1 1-1 0 0,-2 1-49 0 0,0 1-1 0 0,1 0 0 0 0,0 0 1 0 0,0 0-1 0 0,1 0 0 0 0,-1 1 1 0 0,1 0-1 0 0,0-1 0 0 0,-4 12 1 0 0,7-14 83 0 0,-1 0 1 0 0,0-1-1 0 0,1 1 0 0 0,0 0 1 0 0,0 0-1 0 0,0 0 1 0 0,0 0-1 0 0,0-1 1 0 0,0 1-1 0 0,1 0 1 0 0,-1 0-1 0 0,1 0 1 0 0,0-1-1 0 0,0 1 1 0 0,0 0-1 0 0,0-1 1 0 0,0 1-1 0 0,1-1 1 0 0,-1 1-1 0 0,1-1 1 0 0,0 0-1 0 0,0 0 1 0 0,-1 1-1 0 0,1-1 1 0 0,3 1-1 0 0,-1 1 88 0 0,0-1-1 0 0,0-1 0 0 0,0 1 1 0 0,1 0-1 0 0,-1-1 0 0 0,1 0 0 0 0,-1 0 1 0 0,1-1-1 0 0,0 1 0 0 0,0-1 1 0 0,0 0-1 0 0,0 0 0 0 0,0-1 1 0 0,0 1-1 0 0,0-1 0 0 0,0 0 1 0 0,0 0-1 0 0,9-2 0 0 0,6-2 260 0 0,-1-1 0 0 0,1-1 0 0 0,23-10-1 0 0,-34 12-429 0 0,-4 4-1319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1:07.1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31 5985 0 0,'-8'-7'341'0'0,"5"4"426"0"0,0 0 1 0 0,0 1-1 0 0,0-1 0 0 0,0 1 1 0 0,0 0-1 0 0,0 0 1 0 0,-1 0-1 0 0,1 0 1 0 0,-5-1-1 0 0,8 4-618 0 0,0-1-1 0 0,-1 1 1 0 0,1-1-1 0 0,-1 1 1 0 0,1-1-1 0 0,0 1 1 0 0,0-1-1 0 0,-1 1 1 0 0,1 0-1 0 0,0-1 0 0 0,0 1 1 0 0,0 0-1 0 0,-1-1 1 0 0,1 1-1 0 0,0-1 1 0 0,0 1-1 0 0,0 0 1 0 0,0-1-1 0 0,0 1 1 0 0,0 0-1 0 0,0-1 1 0 0,1 1-1 0 0,-1 0 0 0 0,0-1 1 0 0,0 1-1 0 0,1 0 1 0 0,2 20 847 0 0,2-3-379 0 0,1 0-1 0 0,11 24 0 0 0,-10-27-284 0 0,-1 1-1 0 0,0 0 1 0 0,5 25 0 0 0,-11-41-327 0 0,0 1 1 0 0,0-1 0 0 0,0 0-1 0 0,0 0 1 0 0,0 0 0 0 0,0 0-1 0 0,0 0 1 0 0,0 0-1 0 0,0 0 1 0 0,0 0 0 0 0,0 0-1 0 0,0 0 1 0 0,0 0 0 0 0,0 1-1 0 0,1-1 1 0 0,-1 0-1 0 0,0 0 1 0 0,0 0 0 0 0,0 0-1 0 0,0 0 1 0 0,0 0 0 0 0,0 0-1 0 0,0 0 1 0 0,0 0 0 0 0,0 0-1 0 0,0 0 1 0 0,0 0-1 0 0,0 0 1 0 0,1 0 0 0 0,-1 0-1 0 0,0 0 1 0 0,0 0 0 0 0,0 0-1 0 0,0 0 1 0 0,0 0 0 0 0,0 0-1 0 0,0 0 1 0 0,0 0-1 0 0,0 0 1 0 0,0 0 0 0 0,1 0-1 0 0,-1 0 1 0 0,0 0 0 0 0,0 0-1 0 0,0 0 1 0 0,0 0-1 0 0,0 0 1 0 0,0 0 0 0 0,0 0-1 0 0,0 0 1 0 0,0 0 0 0 0,0 0-1 0 0,0-1 1 0 0,0 1 0 0 0,0 0-1 0 0,0 0 1 0 0,1 0-1 0 0,-1 0 1 0 0,0 0 0 0 0,0 0-1 0 0,0 0 1 0 0,7-8 120 0 0,6-13-35 0 0,-12 20-46 0 0,6-11 2 0 0,13-20 20 0 0,-19 31-66 0 0,0-1 0 0 0,0 1 1 0 0,0-1-1 0 0,1 1 0 0 0,-1 0 0 0 0,0 0 0 0 0,1-1 0 0 0,-1 1 1 0 0,1 0-1 0 0,-1 0 0 0 0,1 0 0 0 0,0 1 0 0 0,-1-1 1 0 0,1 0-1 0 0,3 0 0 0 0,-4 1-1 0 0,0 0 0 0 0,0 1 0 0 0,1-1 0 0 0,-1 0 0 0 0,0 1 0 0 0,0-1 0 0 0,1 1 0 0 0,-1-1 0 0 0,0 1 0 0 0,0 0 0 0 0,0 0 0 0 0,0-1 0 0 0,0 1 0 0 0,0 0 0 0 0,0 0 0 0 0,0 0 0 0 0,0 0 0 0 0,-1 0 0 0 0,1 0 0 0 0,0 0 0 0 0,0 2 0 0 0,15 29 0 0 0,-14-28 0 0 0,0 1 43 0 0,0 0-1 0 0,1-1 1 0 0,0 1 0 0 0,-1 0 0 0 0,2-1 0 0 0,-1 0-1 0 0,6 7 1 0 0,-7-10-181 0 0,-1 0-1 0 0,0 0 1 0 0,1 0 0 0 0,-1 0-1 0 0,1 0 1 0 0,-1-1 0 0 0,1 1-1 0 0,-1 0 1 0 0,1-1-1 0 0,0 1 1 0 0,-1-1 0 0 0,1 1-1 0 0,0-1 1 0 0,-1 0-1 0 0,1 0 1 0 0,0 1 0 0 0,0-1-1 0 0,-1-1 1 0 0,1 1 0 0 0,0 0-1 0 0,0 0 1 0 0,-1-1-1 0 0,1 1 1 0 0,0-1 0 0 0,-1 1-1 0 0,3-2 1 0 0,24-12-6079 0 0,-19 9 4473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11 326 16000 0 0,'0'0'2147'0'0,"17"-11"-943"0"0,-8 3-974 0 0,-1 0 0 0 0,-1 0 0 0 0,1-1 0 0 0,-1 1 0 0 0,-1-2 0 0 0,1 1 0 0 0,6-16 0 0 0,-8 16-213 0 0,-1-1-1 0 0,-1 1 0 0 0,0-1 0 0 0,0 1 0 0 0,-1-1 0 0 0,0 0 1 0 0,-1 0-1 0 0,0 0 0 0 0,0-15 0 0 0,-2 18 50 0 0,1 0 0 0 0,-1 0 1 0 0,0-1-1 0 0,-1 1 0 0 0,0 0 0 0 0,0 0 0 0 0,0 1 0 0 0,-1-1 1 0 0,0 0-1 0 0,0 1 0 0 0,-1 0 0 0 0,0-1 0 0 0,-8-9 0 0 0,12 15-73 0 0,-1 0 0 0 0,0 0-1 0 0,1 0 1 0 0,-1 1-1 0 0,0-1 1 0 0,1 0 0 0 0,-1 0-1 0 0,0 1 1 0 0,0-1 0 0 0,0 1-1 0 0,0-1 1 0 0,0 1-1 0 0,1-1 1 0 0,-1 1 0 0 0,0-1-1 0 0,0 1 1 0 0,0 0 0 0 0,0-1-1 0 0,0 1 1 0 0,0 0-1 0 0,0 0 1 0 0,0 0 0 0 0,-1 0-1 0 0,1 0 1 0 0,0 0 0 0 0,0 0-1 0 0,0 0 1 0 0,0 0-1 0 0,0 1 1 0 0,0-1 0 0 0,0 0-1 0 0,0 0 1 0 0,0 1 0 0 0,0-1-1 0 0,1 1 1 0 0,-1-1-1 0 0,0 1 1 0 0,0 0 0 0 0,0-1-1 0 0,0 1 1 0 0,1 0 0 0 0,-1-1-1 0 0,0 1 1 0 0,0 0-1 0 0,1 0 1 0 0,-1 0 0 0 0,1 0-1 0 0,-1 1 1 0 0,-3 4-112 0 0,0 0 1 0 0,1 1 0 0 0,1-1-1 0 0,-1 1 1 0 0,-2 11-1 0 0,0 5 9 0 0,1-1-1 0 0,1 1 0 0 0,0 32 1 0 0,11 70 96 0 0,-6-111 18 0 0,0 0-1 0 0,8 24 1 0 0,-9-34-13 0 0,0 0-1 0 0,1 0 1 0 0,-1 0 0 0 0,1-1 0 0 0,0 1 0 0 0,0-1 0 0 0,1 1 0 0 0,-1-1 0 0 0,1 1 0 0 0,0-1-1 0 0,-1 0 1 0 0,1 0 0 0 0,7 4 0 0 0,-8-6-21 0 0,1 0-1 0 0,-1 0 1 0 0,1 0 0 0 0,0 0 0 0 0,-1-1-1 0 0,1 1 1 0 0,0-1 0 0 0,-1 0-1 0 0,1 0 1 0 0,0 0 0 0 0,-1 0-1 0 0,1 0 1 0 0,0-1 0 0 0,-1 1 0 0 0,1-1-1 0 0,0 0 1 0 0,-1 1 0 0 0,1-1-1 0 0,-1 0 1 0 0,1-1 0 0 0,-1 1 0 0 0,0 0-1 0 0,1-1 1 0 0,2-1 0 0 0,0-1-28 0 0,0 0 0 0 0,0 0 1 0 0,-1-1-1 0 0,1 1 1 0 0,-1-1-1 0 0,0 0 1 0 0,0 0-1 0 0,0-1 0 0 0,3-5 1 0 0,-7 10 56 0 0,1-1 13 0 0,1-1 0 0 0,-1 1 0 0 0,0-1 0 0 0,0 0 0 0 0,0 0 0 0 0,0-3 543 0 0,-1 28 821 0 0,0-20-1341 0 0,0 0-1 0 0,1 0 1 0 0,-1 0 0 0 0,1 0-1 0 0,0 0 1 0 0,-1 0-1 0 0,1 0 1 0 0,0 0-1 0 0,0 0 1 0 0,0 0 0 0 0,0-1-1 0 0,0 1 1 0 0,1 0-1 0 0,-1-1 1 0 0,1 1-1 0 0,-1-1 1 0 0,1 1 0 0 0,-1-1-1 0 0,1 0 1 0 0,0 1-1 0 0,-1-1 1 0 0,1 0-1 0 0,0 0 1 0 0,0 0-1 0 0,2 0 1 0 0,0 0-287 0 0,-1 0 0 0 0,0 0 0 0 0,1 0 0 0 0,0-1 0 0 0,-1 0 0 0 0,1 1-1 0 0,-1-1 1 0 0,1-1 0 0 0,0 1 0 0 0,-1 0 0 0 0,1-1 0 0 0,-1 0 0 0 0,1 0 0 0 0,3-1 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17015 0 0,'0'0'1872'0'0,"2"1"-2032"0"0,1 0-56 0 0,-1 0-8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 13736 0 0,'-16'-7'1504'0'0,"14"7"-1387"0"0,0 1 0 0 0,-1-1 1 0 0,1 1-1 0 0,0-1 1 0 0,0 1-1 0 0,0 0 1 0 0,0 0-1 0 0,0 0 1 0 0,0 0-1 0 0,0 0 0 0 0,1 0 1 0 0,-1 0-1 0 0,0 0 1 0 0,0 1-1 0 0,1-1 1 0 0,-1 1-1 0 0,1 0 0 0 0,0-1 1 0 0,-1 1-1 0 0,1 0 1 0 0,0 0-1 0 0,0 0 1 0 0,0-1-1 0 0,0 1 1 0 0,0 0-1 0 0,1 1 0 0 0,-1-1 1 0 0,0 0-1 0 0,1 0 1 0 0,0 0-1 0 0,-1 0 1 0 0,1 4-1 0 0,0-4 4 0 0,-1 0-1 0 0,1 0 0 0 0,0 1 1 0 0,0-1-1 0 0,0 0 1 0 0,1 0-1 0 0,-1 1 0 0 0,0-1 1 0 0,1 0-1 0 0,-1 0 1 0 0,1 1-1 0 0,0-1 1 0 0,0 0-1 0 0,0 0 0 0 0,0 0 1 0 0,0 0-1 0 0,0 0 1 0 0,0 0-1 0 0,1-1 1 0 0,-1 1-1 0 0,1 0 0 0 0,-1-1 1 0 0,1 1-1 0 0,0-1 1 0 0,0 1-1 0 0,0-1 1 0 0,-1 0-1 0 0,1 0 0 0 0,0 0 1 0 0,1 0-1 0 0,2 1 1 0 0,-2-1-113 0 0,1-1 0 0 0,0 0 1 0 0,-1 1-1 0 0,1-2 1 0 0,0 1-1 0 0,-1 0 0 0 0,1-1 1 0 0,-1 1-1 0 0,1-1 1 0 0,0 0-1 0 0,-1-1 0 0 0,0 1 1 0 0,1 0-1 0 0,-1-1 1 0 0,0 0-1 0 0,0 0 0 0 0,0 0 1 0 0,0 0-1 0 0,5-5 1 0 0,-6 6 23 0 0,0-1 1 0 0,-1 1 0 0 0,0-1-1 0 0,1 0 1 0 0,-1 1-1 0 0,0-1 1 0 0,0 0 0 0 0,0 0-1 0 0,0 0 1 0 0,0 0 0 0 0,-1 0-1 0 0,1 0 1 0 0,0 0-1 0 0,-1 0 1 0 0,0 0 0 0 0,1 0-1 0 0,-1 0 1 0 0,0 0 0 0 0,0-1-1 0 0,0 1 1 0 0,0 0-1 0 0,-1 0 1 0 0,1 0 0 0 0,-1 0-1 0 0,1 0 1 0 0,-1 0 0 0 0,1 0-1 0 0,-1 0 1 0 0,0 0 0 0 0,0 0-1 0 0,0 0 1 0 0,0 0-1 0 0,-1 1 1 0 0,1-1 0 0 0,-2-2-1 0 0,1 2-58 0 0,0 1 0 0 0,0-1 0 0 0,0 0 0 0 0,0 1 0 0 0,0-1 0 0 0,0 1 0 0 0,0-1 0 0 0,0 1 0 0 0,-1 0 0 0 0,1 0-1 0 0,0 0 1 0 0,-1 0 0 0 0,1 1 0 0 0,-1-1 0 0 0,1 1 0 0 0,-1-1 0 0 0,0 1 0 0 0,1 0 0 0 0,-1 0 0 0 0,1 0 0 0 0,-4 0 0 0 0,4 1-351 0 0,0-1 0 0 0,0 1 1 0 0,0-1-1 0 0,0 1 0 0 0,0 0 1 0 0,0 0-1 0 0,1 0 0 0 0,-1 0 1 0 0,0 0-1 0 0,0 0 0 0 0,1 0 1 0 0,-1 1-1 0 0,0-1 0 0 0,1 0 0 0 0,-1 1 1 0 0,-1 2-1 0 0,-3 5-1541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15736 0 0,'17'12'2138'0'0,"13"12"1947"0"0,-21-16-3856 0 0,20 14 1 0 0,-23-19-62 0 0,0 1 0 0 0,0 1 1 0 0,0-1-1 0 0,-1 1 0 0 0,1 0 0 0 0,-1 0 0 0 0,-1 1 0 0 0,7 8 1 0 0,-10-13-130 0 0,0 1 0 0 0,0 0 0 0 0,0 0-1 0 0,0 0 1 0 0,0 0 0 0 0,-1 0 0 0 0,1 0 0 0 0,-1 0 0 0 0,1 0 0 0 0,-1 0 0 0 0,0 0 0 0 0,0 0 0 0 0,1 0 0 0 0,-1 0 0 0 0,-1 0 0 0 0,1 0 0 0 0,0 0 0 0 0,-1 0 0 0 0,1 0 0 0 0,-1 0 0 0 0,1 0 0 0 0,-1 0 0 0 0,0 0 0 0 0,0 0 0 0 0,0 0 0 0 0,0-1 0 0 0,0 1 0 0 0,0 0 0 0 0,0-1 0 0 0,-1 1 0 0 0,1-1 0 0 0,-1 1 0 0 0,-2 1 0 0 0,-1 1-35 0 0,1-1 1 0 0,0 0-1 0 0,-1 0 1 0 0,0-1 0 0 0,0 1-1 0 0,0-1 1 0 0,0 0-1 0 0,0 0 1 0 0,0-1 0 0 0,0 0-1 0 0,-1 0 1 0 0,-5 1-1 0 0,7-2-90 0 0,1 0-1 0 0,0 0 1 0 0,0 0 0 0 0,0 0-1 0 0,0 0 1 0 0,0-1-1 0 0,0 1 1 0 0,0-1 0 0 0,0 0-1 0 0,0 0 1 0 0,0 0-1 0 0,0 0 1 0 0,1-1-1 0 0,-1 1 1 0 0,0-1 0 0 0,1 1-1 0 0,-1-1 1 0 0,1 0-1 0 0,0 0 1 0 0,-1 0-1 0 0,1-1 1 0 0,-3-3 0 0 0,2 0-562 0 0,-1 0 1 0 0,1 0-1 0 0,0-1 0 0 0,0 1 1 0 0,1-1-1 0 0,-1 0 1 0 0,2 0-1 0 0,-3-13 1 0 0,3 6-1070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13376 0 0,'0'0'41'0'0,"0"0"0"0"0,0 0 0 0 0,0-1 0 0 0,0 1 0 0 0,0 0 0 0 0,0 0 0 0 0,0-1 0 0 0,0 1 1 0 0,0 0-1 0 0,0 0 0 0 0,0-1 0 0 0,0 1 0 0 0,0 0 0 0 0,0 0 0 0 0,0 0 0 0 0,1-1 0 0 0,-1 1 1 0 0,0 0-1 0 0,0 0 0 0 0,0-1 0 0 0,0 1 0 0 0,1 0 0 0 0,-1 0 0 0 0,0 0 0 0 0,0 0 0 0 0,0-1 1 0 0,1 1-1 0 0,-1 0 0 0 0,0 0 0 0 0,0 0 0 0 0,0 0 0 0 0,1 0 0 0 0,-1 0 0 0 0,0 0 0 0 0,0 0 0 0 0,1 0 1 0 0,-1 0-1 0 0,0-1 0 0 0,0 1 0 0 0,1 0 0 0 0,-1 0 0 0 0,0 1 0 0 0,0-1 0 0 0,1 0 0 0 0,-1 0 1 0 0,1 0 90 0 0,0 0 0 0 0,-1 0 0 0 0,1 1 0 0 0,-1-1 0 0 0,1 0 0 0 0,0 0 0 0 0,-1 1 0 0 0,1-1 0 0 0,-1 1 0 0 0,1-1 0 0 0,-1 0 0 0 0,1 1 0 0 0,-1-1 0 0 0,1 1 0 0 0,-1-1 0 0 0,0 1 0 0 0,1 0 0 0 0,-1 0 0 0 0,5 13 636 0 0,0 1 0 0 0,-2 0-1 0 0,0 0 1 0 0,1 24-1 0 0,0-9-349 0 0,1 7-304 0 0,-2-8 140 0 0,9 34 0 0 0,-12-63-250 0 0,0 1 0 0 0,0-1 0 0 0,0 1 0 0 0,0-1-1 0 0,0 0 1 0 0,0 1 0 0 0,0-1 0 0 0,0 1 0 0 0,1-1 0 0 0,-1 0 0 0 0,0 1 0 0 0,0-1 0 0 0,0 0 0 0 0,1 1 0 0 0,-1-1 0 0 0,0 0 0 0 0,0 0 0 0 0,1 1 0 0 0,-1-1 0 0 0,0 0 0 0 0,1 0 0 0 0,-1 1 0 0 0,0-1 0 0 0,1 0 0 0 0,-1 0 0 0 0,0 0 0 0 0,1 1 0 0 0,-1-1 0 0 0,0 0 0 0 0,2 0 0 0 0,-2 0-20 0 0,1 0 1 0 0,0-1 0 0 0,0 1 0 0 0,0 0 0 0 0,0-1-1 0 0,-1 1 1 0 0,1-1 0 0 0,0 1 0 0 0,0-1 0 0 0,-1 1-1 0 0,1-1 1 0 0,0 1 0 0 0,0-2 0 0 0,22-29-485 0 0,-18 24 564 0 0,-4 5-82 0 0,0 1 1 0 0,0 0-1 0 0,0-1 0 0 0,0 1 0 0 0,0-1 0 0 0,0 1 0 0 0,0 0 0 0 0,1 0 0 0 0,-1 0 1 0 0,1 0-1 0 0,-1 0 0 0 0,1 0 0 0 0,-1 0 0 0 0,1 0 0 0 0,1 0 0 0 0,-2 1 25 0 0,0 0-1 0 0,0 0 0 0 0,1 1 0 0 0,-1-1 1 0 0,0 0-1 0 0,0 1 0 0 0,0-1 1 0 0,0 0-1 0 0,0 1 0 0 0,0-1 0 0 0,0 1 1 0 0,0 0-1 0 0,-1-1 0 0 0,1 1 0 0 0,0 0 1 0 0,0-1-1 0 0,0 1 0 0 0,-1 0 0 0 0,1 0 1 0 0,0 0-1 0 0,-1 0 0 0 0,1 0 0 0 0,0 0 1 0 0,0 1-1 0 0,9 18-89 0 0,-7-14 226 0 0,0 0 0 0 0,1 0-1 0 0,-1 0 1 0 0,6 6 0 0 0,-8-11-304 0 0,0 0 0 0 0,0 1 1 0 0,0-1-1 0 0,0-1 0 0 0,0 1 0 0 0,0 0 1 0 0,0 0-1 0 0,1 0 0 0 0,-1-1 0 0 0,0 1 0 0 0,0 0 1 0 0,1-1-1 0 0,-1 1 0 0 0,0-1 0 0 0,1 0 1 0 0,-1 1-1 0 0,1-1 0 0 0,-1 0 0 0 0,1 0 0 0 0,-1 0 1 0 0,0 0-1 0 0,1 0 0 0 0,-1 0 0 0 0,1 0 1 0 0,1-1-1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16847 0 0,'-2'1'1793'0'0,"0"8"-1376"0"0,-2 10 552 0 0,4-1-344 0 0,0 0 0 0 0,0 1 0 0 0,2-1 0 0 0,5 24 0 0 0,22 72 61 0 0,-23-94-496 0 0,-5-16-396 0 0,6 17 306 0 0,-6-20-338 0 0,-1 0-1 0 0,1 0 0 0 0,-1-1 1 0 0,1 1-1 0 0,-1 0 1 0 0,1 0-1 0 0,-1-1 0 0 0,1 1 1 0 0,0 0-1 0 0,-1-1 0 0 0,1 1 1 0 0,0 0-1 0 0,0-1 1 0 0,-1 1-1 0 0,1-1 0 0 0,0 0 1 0 0,0 1-1 0 0,0-1 0 0 0,0 0 1 0 0,1 1-1 0 0,0-1-1704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21767 0 0,'0'0'1652'0'0,"21"0"-1544"0"0,33 6-1784 0 0,-48-6 32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11 349 18287 0 0,'0'0'1828'0'0,"18"-8"-1056"0"0,-13 6-680 0 0,0 0-1 0 0,-1-1 0 0 0,1 0 0 0 0,0 0 0 0 0,-1-1 0 0 0,0 1 1 0 0,0-1-1 0 0,0 0 0 0 0,0 0 0 0 0,-1 0 0 0 0,1 0 0 0 0,-1-1 1 0 0,0 1-1 0 0,0-1 0 0 0,-1 0 0 0 0,0 0 0 0 0,1 0 0 0 0,-2 0 1 0 0,1 0-1 0 0,1-8 0 0 0,2-13-130 0 0,-1-1 0 0 0,0-34 0 0 0,-4 48-85 0 0,0 0 0 0 0,-1 0 0 0 0,-1 0-1 0 0,0 0 1 0 0,0 1 0 0 0,-9-25-1 0 0,10 36 101 0 0,1 0 1 0 0,-1-1-1 0 0,1 1 0 0 0,-1 0 0 0 0,0 0 0 0 0,1 0 0 0 0,-1-1 1 0 0,0 1-1 0 0,0 0 0 0 0,0 0 0 0 0,1 0 0 0 0,-1 0 0 0 0,0 0 1 0 0,0 1-1 0 0,-1-1 0 0 0,1 0 0 0 0,0 0 0 0 0,-2 0 0 0 0,2 1 7 0 0,0-1 0 0 0,0 1 0 0 0,-1 0 0 0 0,1 0 0 0 0,0 0 0 0 0,0 0 0 0 0,0 1 0 0 0,0-1 0 0 0,0 0 0 0 0,0 0 0 0 0,0 1-1 0 0,0-1 1 0 0,0 0 0 0 0,0 1 0 0 0,1-1 0 0 0,-1 1 0 0 0,0-1 0 0 0,0 1 0 0 0,-1 0 0 0 0,-1 2-18 0 0,0 1-1 0 0,-1-1 1 0 0,1 1-1 0 0,0-1 1 0 0,1 1 0 0 0,-1 0-1 0 0,1 0 1 0 0,0 0 0 0 0,-3 7-1 0 0,-2 9 96 0 0,2-1 0 0 0,1 1 0 0 0,0 1 0 0 0,-1 25 0 0 0,3 85 877 0 0,2-90-531 0 0,9 124 618 0 0,-2-89-839 0 0,-4-41-185 0 0,-3-35-57 0 0,0 0-1 0 0,0 0 1 0 0,0 0-1 0 0,0 1 0 0 0,0-1 1 0 0,0 0-1 0 0,0 0 1 0 0,0 0-1 0 0,0 0 0 0 0,0 0 1 0 0,0 0-1 0 0,0 0 1 0 0,0 0-1 0 0,0 0 0 0 0,0 1 1 0 0,0-1-1 0 0,0 0 1 0 0,0 0-1 0 0,1 0 0 0 0,-1 0 1 0 0,0 0-1 0 0,0 0 1 0 0,0 0-1 0 0,0 0 0 0 0,0 0 1 0 0,0 0-1 0 0,0 0 1 0 0,0 0-1 0 0,0 0 1 0 0,0 0-1 0 0,1 0 0 0 0,-1 0 1 0 0,0 0-1 0 0,0 0 1 0 0,0 0-1 0 0,0 0 0 0 0,0 0 1 0 0,0 0-1 0 0,0 0 1 0 0,0 0-1 0 0,1 0 0 0 0,-1 0 1 0 0,0 0-1 0 0,0 0 1 0 0,0 0-1 0 0,6-4-2469 0 0,4-8-521 0 0,-9 11 2977 0 0,4-8-1465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22783 0 0,'0'0'1328'0'0,"0"18"-2112"0"0,-1-13 962 0 0,1 0-1 0 0,1 1 1 0 0,-1-1-1 0 0,1 0 0 0 0,0 0 1 0 0,0 0-1 0 0,4 9 1 0 0,-5-13-231 0 0,1 0 0 0 0,0 1 1 0 0,0-1-1 0 0,-1 0 0 0 0,1 0 1 0 0,0 0-1 0 0,0 0 0 0 0,0 0 0 0 0,0 0 1 0 0,0 0-1 0 0,0 0 0 0 0,1-1 1 0 0,-1 1-1 0 0,0 0 0 0 0,0 0 0 0 0,0-1 1 0 0,1 1-1 0 0,-1-1 0 0 0,0 0 1 0 0,1 1-1 0 0,-1-1 0 0 0,1 0 1 0 0,-1 0-1 0 0,0 1 0 0 0,1-1 0 0 0,-1 0 1 0 0,1 0-1 0 0,-1-1 0 0 0,0 1 1 0 0,1 0-1 0 0,-1 0 0 0 0,0-1 0 0 0,1 1 1 0 0,1-2-1 0 0,18-8-4268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18631 0 0,'-15'2'2015'0'0,"11"-2"-2007"0"0,4 0-103 0 0,11 7-7792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1:07.9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16 101 7714 0 0,'-15'9'10468'0'0,"24"-14"-9449"0"0,-4 2-943 0 0,0-1 0 0 0,0 0-1 0 0,0 0 1 0 0,0 0-1 0 0,-1-1 1 0 0,0 0 0 0 0,0 1-1 0 0,0-1 1 0 0,0-1-1 0 0,-1 1 1 0 0,0 0 0 0 0,5-12-1 0 0,-8 15-64 0 0,0 1 0 0 0,0 0 0 0 0,1 0 1 0 0,-1 0-1 0 0,0 0 0 0 0,0 0 0 0 0,0 0 0 0 0,0 0 0 0 0,0 0 0 0 0,-1-1 0 0 0,1 1 0 0 0,0 0 0 0 0,0 0 0 0 0,-1 0 0 0 0,1 0 0 0 0,-1 0 0 0 0,1 0 0 0 0,-1 0 0 0 0,1 0 1 0 0,-1 0-1 0 0,0 0 0 0 0,1 1 0 0 0,-1-1 0 0 0,0 0 0 0 0,0 0 0 0 0,1 0 0 0 0,-1 1 0 0 0,0-1 0 0 0,0 0 0 0 0,0 1 0 0 0,0-1 0 0 0,0 1 0 0 0,0-1 0 0 0,0 1 0 0 0,0 0 0 0 0,0-1 1 0 0,0 1-1 0 0,0 0 0 0 0,0 0 0 0 0,-1 0 0 0 0,1 0 0 0 0,0 0 0 0 0,0 0 0 0 0,0 0 0 0 0,0 0 0 0 0,0 0 0 0 0,0 0 0 0 0,0 0 0 0 0,0 1 0 0 0,-1-1 0 0 0,1 1 0 0 0,0-1 1 0 0,0 0-1 0 0,0 1 0 0 0,1 0 0 0 0,-1-1 0 0 0,0 1 0 0 0,0 0 0 0 0,0-1 0 0 0,0 1 0 0 0,0 0 0 0 0,1 0 0 0 0,-1 0 0 0 0,0-1 0 0 0,1 1 0 0 0,-1 0 0 0 0,0 2 0 0 0,-2 4-6 0 0,0 1-1 0 0,0-1 0 0 0,0 1 0 0 0,1-1 1 0 0,1 1-1 0 0,-1 0 0 0 0,1 0 0 0 0,0 15 1 0 0,1-21-7 0 0,0 0 1 0 0,0-1 0 0 0,0 1 0 0 0,1 0-1 0 0,-1 0 1 0 0,0 0 0 0 0,1 0-1 0 0,-1 0 1 0 0,1-1 0 0 0,0 1-1 0 0,-1 0 1 0 0,1-1 0 0 0,0 1 0 0 0,0 0-1 0 0,0-1 1 0 0,0 1 0 0 0,0-1-1 0 0,1 1 1 0 0,-1-1 0 0 0,0 0 0 0 0,1 1-1 0 0,-1-1 1 0 0,1 0 0 0 0,-1 0-1 0 0,1 0 1 0 0,0 0 0 0 0,-1 0 0 0 0,1-1-1 0 0,0 1 1 0 0,-1 0 0 0 0,1-1-1 0 0,0 1 1 0 0,0-1 0 0 0,0 0-1 0 0,0 0 1 0 0,0 1 0 0 0,-1-1 0 0 0,1 0-1 0 0,0-1 1 0 0,0 1 0 0 0,0 0-1 0 0,2-1 1 0 0,4-1-2 0 0,0 0-1 0 0,0-1 1 0 0,-1 0-1 0 0,0 0 1 0 0,1-1-1 0 0,-1 0 1 0 0,0 0-1 0 0,-1-1 1 0 0,1 0-1 0 0,-1 0 1 0 0,0 0-1 0 0,0-1 1 0 0,-1 0-1 0 0,1 0 0 0 0,-2 0 1 0 0,1-1-1 0 0,0 1 1 0 0,5-12-1 0 0,-10 16 4 0 0,0 1 0 0 0,0 0 0 0 0,0 0 0 0 0,1-1 0 0 0,-1 1 0 0 0,0 0 0 0 0,0-1 0 0 0,-1 1 0 0 0,1 0 0 0 0,0 0 0 0 0,0-1 0 0 0,-1 1 0 0 0,1 0 0 0 0,-1 0 0 0 0,0-3 0 0 0,1 4 0 0 0,-1-1 0 0 0,1 1 0 0 0,0 0 0 0 0,0-1 0 0 0,-1 1 0 0 0,1 0 0 0 0,0-1 0 0 0,0 1 0 0 0,-1 0 0 0 0,1-1 0 0 0,0 1 0 0 0,-1 0 0 0 0,1-1 0 0 0,0 1 0 0 0,-1 0 0 0 0,1 0 0 0 0,0 0 0 0 0,-1-1 0 0 0,1 1 0 0 0,-1 0 0 0 0,1 0 0 0 0,-1 0 0 0 0,1 0 0 0 0,0 0 0 0 0,-1 0 0 0 0,1 0 0 0 0,-1 0 0 0 0,1 0 0 0 0,-1 0 0 0 0,1 0 0 0 0,0 0 0 0 0,-1 0 0 0 0,1 0 0 0 0,-1 0 0 0 0,1 0 0 0 0,0 1 0 0 0,-1-1 0 0 0,1 0 0 0 0,-1 0 0 0 0,1 0 0 0 0,0 1 0 0 0,-1-1 0 0 0,1 0 0 0 0,0 1 0 0 0,-1-1 0 0 0,1 0 0 0 0,0 0 0 0 0,-1 1 0 0 0,44 1-597 0 0,-39-2 587 0 0,1 0-1 0 0,-1 0 1 0 0,0 0-1 0 0,0 1 1 0 0,0 0-1 0 0,1 0 1 0 0,-1 0-1 0 0,0 0 1 0 0,0 0-1 0 0,0 1 1 0 0,4 2-1 0 0,-6-2 51 0 0,0-1 0 0 0,0 1 0 0 0,0 0-1 0 0,0 0 1 0 0,-1 0 0 0 0,1 0 0 0 0,-1 0-1 0 0,0 0 1 0 0,1 0 0 0 0,-1 0 0 0 0,0 1-1 0 0,0-1 1 0 0,-1 0 0 0 0,1 1 0 0 0,0-1-1 0 0,-1 1 1 0 0,1-1 0 0 0,-1 1 0 0 0,0 4-1 0 0,0-3 1 0 0,1 0 0 0 0,-1-1 0 0 0,0 1 0 0 0,1 0 0 0 0,0 0 0 0 0,0-1 0 0 0,0 1 0 0 0,1 0-1 0 0,-1-1 1 0 0,1 0 0 0 0,0 1 0 0 0,0-1 0 0 0,0 0 0 0 0,3 5 0 0 0,-2-7-57 0 0,-1 1 1 0 0,0-1 0 0 0,0 1 0 0 0,0-1 0 0 0,1 1-1 0 0,-1-1 1 0 0,1 0 0 0 0,-1 0 0 0 0,1-1-1 0 0,0 1 1 0 0,-1 0 0 0 0,1-1 0 0 0,-1 1 0 0 0,1-1-1 0 0,0 0 1 0 0,0 0 0 0 0,-1 0 0 0 0,1 0 0 0 0,0-1-1 0 0,-1 1 1 0 0,4-2 0 0 0,5 0-354 0 0,-2-1 0 0 0,1 0 0 0 0,0-1 0 0 0,13-7 0 0 0,14-13-6226 0 0,-30 18 4430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59 16208 0 0,'14'13'2087'0'0,"-11"-13"-1887"0"0,-1 0-1 0 0,0 0 0 0 0,0 0 0 0 0,1 0 1 0 0,-1 0-1 0 0,0-1 0 0 0,0 1 0 0 0,0-1 1 0 0,0 0-1 0 0,1 0 0 0 0,-1 1 0 0 0,0-1 1 0 0,0 0-1 0 0,-1-1 0 0 0,1 1 0 0 0,0 0 0 0 0,0-1 1 0 0,2-2-1 0 0,-2 3-189 0 0,-1 0 0 0 0,0 0 0 0 0,0-1 0 0 0,0 1 0 0 0,0 0 0 0 0,0-1 1 0 0,0 1-1 0 0,0-1 0 0 0,0 1 0 0 0,0-1 0 0 0,-1 1 0 0 0,1-1 0 0 0,-1 1 0 0 0,1-1 0 0 0,-1 0 0 0 0,0 1 0 0 0,0-1 1 0 0,1 0-1 0 0,-1 1 0 0 0,0-1 0 0 0,0 0 0 0 0,-1 0 0 0 0,1 1 0 0 0,0-1 0 0 0,-1-2 0 0 0,0 3-9 0 0,1 0 0 0 0,0 0-1 0 0,-1 1 1 0 0,1-1 0 0 0,-1 0 0 0 0,1 0-1 0 0,-1 1 1 0 0,1-1 0 0 0,-1 0-1 0 0,0 1 1 0 0,1-1 0 0 0,-1 1 0 0 0,0-1-1 0 0,1 1 1 0 0,-1-1 0 0 0,0 1-1 0 0,0-1 1 0 0,1 1 0 0 0,-1 0 0 0 0,0-1-1 0 0,0 1 1 0 0,0 0 0 0 0,-1-1-1 0 0,0 1 14 0 0,1 0-1 0 0,-1 0 0 0 0,0 0 0 0 0,0 1 0 0 0,0-1 1 0 0,0 0-1 0 0,0 1 0 0 0,1-1 0 0 0,-1 1 1 0 0,-3 1-1 0 0,1 0 50 0 0,0 0 1 0 0,-1 1 0 0 0,1 0 0 0 0,0 0-1 0 0,0 0 1 0 0,1 0 0 0 0,-7 7-1 0 0,8-7 16 0 0,0 0 0 0 0,0 0 0 0 0,0 0 0 0 0,0 0 0 0 0,1 0 0 0 0,-1 0 0 0 0,1 1 0 0 0,0-1 0 0 0,0 1 0 0 0,0-1 0 0 0,0 1 0 0 0,1-1 0 0 0,-1 1 0 0 0,1-1 0 0 0,0 6 0 0 0,1-6-70 0 0,-1 0 0 0 0,1 0 0 0 0,0 0 0 0 0,0-1 0 0 0,0 1 1 0 0,0 0-1 0 0,0-1 0 0 0,0 1 0 0 0,1-1 0 0 0,0 0 0 0 0,-1 1 1 0 0,1-1-1 0 0,0 0 0 0 0,0 0 0 0 0,0 0 0 0 0,0 0 0 0 0,0 0 1 0 0,1 0-1 0 0,3 2 0 0 0,-2-2-142 0 0,1 1-1 0 0,-1-1 1 0 0,1 0 0 0 0,-1 0-1 0 0,1-1 1 0 0,-1 0-1 0 0,1 1 1 0 0,0-1 0 0 0,9 0-1 0 0,-10-1-596 0 0,0 0 0 0 0,0 0-1 0 0,1-1 1 0 0,-1 0-1 0 0,0 1 1 0 0,0-1-1 0 0,5-3 1 0 0,1 0-1043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11256 0 0,'0'0'1133'0'0,"20"2"1179"0"0,-17-2-1960 0 0,0-1 0 0 0,0 1 1 0 0,0 0-1 0 0,0-1 0 0 0,0 0 1 0 0,0 0-1 0 0,0 0 0 0 0,0 0 0 0 0,0 0 1 0 0,0 0-1 0 0,-1-1 0 0 0,1 0 0 0 0,4-3 1 0 0,-3 2-237 0 0,-1 0-1 0 0,0 0 1 0 0,0 0 0 0 0,-1 0 0 0 0,1-1 0 0 0,-1 0 0 0 0,0 1 0 0 0,1-1 0 0 0,1-6 0 0 0,-2 6-118 0 0,-1 0 0 0 0,1-1 0 0 0,-1 1 0 0 0,0 0 1 0 0,0-1-1 0 0,-1 1 0 0 0,1-1 0 0 0,-1 1 0 0 0,0-1 1 0 0,0 1-1 0 0,-1-1 0 0 0,1 1 0 0 0,-1 0 1 0 0,0-1-1 0 0,0 1 0 0 0,-1 0 0 0 0,1-1 0 0 0,-1 1 1 0 0,0 0-1 0 0,-4-6 0 0 0,6 9 2 0 0,0 1-1 0 0,-1-1 1 0 0,1 1 0 0 0,-1-1 0 0 0,1 1-1 0 0,-1-1 1 0 0,1 1 0 0 0,-1-1 0 0 0,0 1-1 0 0,1 0 1 0 0,-1-1 0 0 0,1 1 0 0 0,-1 0-1 0 0,0-1 1 0 0,1 1 0 0 0,-1 0 0 0 0,0 0-1 0 0,1 0 1 0 0,-1 0 0 0 0,0-1-1 0 0,0 1 1 0 0,1 0 0 0 0,-1 0 0 0 0,0 0-1 0 0,0 1 1 0 0,-1-1-15 0 0,0 1-1 0 0,1-1 1 0 0,-1 1 0 0 0,0 0-1 0 0,1-1 1 0 0,-1 1 0 0 0,1 0-1 0 0,-1 0 1 0 0,-2 3-1 0 0,0 0-18 0 0,0 0 0 0 0,0 0 0 0 0,0 1 0 0 0,0 0 0 0 0,-3 6 0 0 0,3-4 20 0 0,1 1 0 0 0,0 0 0 0 0,0 0 0 0 0,1 0 0 0 0,0 0 0 0 0,0 0 0 0 0,1 0 0 0 0,0 0 0 0 0,0 1 1 0 0,1-1-1 0 0,0 0 0 0 0,3 16 0 0 0,-3-18 2 0 0,2 1 0 0 0,-1-1 0 0 0,1 0 0 0 0,0 1 0 0 0,0-1 0 0 0,1 0 0 0 0,0 0 0 0 0,0-1 0 0 0,0 1 0 0 0,0-1 0 0 0,1 1 0 0 0,0-1 1 0 0,1 0-1 0 0,-1 0 0 0 0,1-1 0 0 0,9 8 0 0 0,-12-11-68 0 0,-1 0 1 0 0,0 0 0 0 0,1-1 0 0 0,-1 1 0 0 0,1-1-1 0 0,-1 1 1 0 0,1-1 0 0 0,-1 1 0 0 0,1-1-1 0 0,0 0 1 0 0,-1 0 0 0 0,1 0 0 0 0,-1 0-1 0 0,1 0 1 0 0,-1 0 0 0 0,1 0 0 0 0,0-1-1 0 0,-1 1 1 0 0,1 0 0 0 0,-1-1 0 0 0,1 0 0 0 0,-1 1-1 0 0,0-1 1 0 0,1 0 0 0 0,-1 1 0 0 0,2-2-1 0 0,8-3 1622 0 0,3 22-270 0 0,-12-16-1251 0 0,0 1-1 0 0,0 0 0 0 0,0-1 0 0 0,0 1 0 0 0,1-1 0 0 0,-1 0 1 0 0,0 0-1 0 0,1 0 0 0 0,-1 0 0 0 0,1 0 0 0 0,-1 0 0 0 0,1-1 1 0 0,0 1-1 0 0,-1-1 0 0 0,1 0 0 0 0,-1 0 0 0 0,1 0 0 0 0,0 0 1 0 0,-1 0-1 0 0,1 0 0 0 0,0-1 0 0 0,-1 1 0 0 0,6-3 0 0 0,-3 2 112 0 0,1-1-1 0 0,-1 0 0 0 0,0 0 0 0 0,0-1 0 0 0,0 0 0 0 0,0 0 0 0 0,0 0 0 0 0,-1 0 0 0 0,1-1 0 0 0,4-4 0 0 0,-8 6-73 0 0,1 0 1 0 0,0 0 0 0 0,-1 0-1 0 0,0 0 1 0 0,1 0-1 0 0,-1 0 1 0 0,0-1 0 0 0,0 1-1 0 0,0 0 1 0 0,-1-1 0 0 0,1 1-1 0 0,0 0 1 0 0,-1-1 0 0 0,0 1-1 0 0,1-1 1 0 0,-1 1-1 0 0,0-1 1 0 0,0 1 0 0 0,0 0-1 0 0,-1-1 1 0 0,1 1 0 0 0,-1-1-1 0 0,1 1 1 0 0,-1-1-1 0 0,-1-1 1 0 0,1 2-29 0 0,0 0 1 0 0,0 0-1 0 0,0 0 0 0 0,-1 1 1 0 0,1-1-1 0 0,0 0 0 0 0,-1 1 0 0 0,1-1 1 0 0,-1 1-1 0 0,0 0 0 0 0,0-1 0 0 0,1 1 1 0 0,-1 0-1 0 0,0 0 0 0 0,0 0 1 0 0,0 0-1 0 0,0 1 0 0 0,0-1 0 0 0,0 0 1 0 0,0 1-1 0 0,-1 0 0 0 0,1-1 1 0 0,0 1-1 0 0,0 0 0 0 0,0 0 0 0 0,0 0 1 0 0,-1 0-1 0 0,-3 1 0 0 0,-29 8-1172 0 0,15 2-5525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16687 0 0,'0'0'972'0'0,"-4"17"1738"0"0,2 0-1871 0 0,1 1 1 0 0,0-1-1 0 0,1 0 1 0 0,3 26 0 0 0,17 67-2404 0 0,-12-68-2394 0 0,-7-36 2104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 16471 0 0,'0'0'802'0'0,"22"0"-76"0"0,-17-1-501 0 0,0-1 0 0 0,0 1 0 0 0,0-1 0 0 0,0 0-1 0 0,0 0 1 0 0,0-1 0 0 0,0 1 0 0 0,5-5 0 0 0,-9 6-177 0 0,0 0 0 0 0,1 0 0 0 0,-1 0 1 0 0,0 0-1 0 0,1 0 0 0 0,-1 0 1 0 0,0 0-1 0 0,0 0 0 0 0,0 0 1 0 0,0-1-1 0 0,0 1 0 0 0,-1 0 1 0 0,1-1-1 0 0,0 1 0 0 0,0-1 1 0 0,-1 1-1 0 0,1-1 0 0 0,-1 1 1 0 0,0-1-1 0 0,1 1 0 0 0,-1-1 1 0 0,0 1-1 0 0,0-1 0 0 0,0 0 0 0 0,0 1 1 0 0,0-1-1 0 0,0 1 0 0 0,0-1 1 0 0,-1 1-1 0 0,1-1 0 0 0,-1-2 1 0 0,0 3-18 0 0,1 0 1 0 0,-1 0 0 0 0,0 0 0 0 0,1 0-1 0 0,-1 0 1 0 0,0 0 0 0 0,0 0 0 0 0,1 0-1 0 0,-1 0 1 0 0,0 0 0 0 0,0 1-1 0 0,0-1 1 0 0,0 0 0 0 0,0 1 0 0 0,0-1-1 0 0,0 0 1 0 0,0 1 0 0 0,0-1 0 0 0,0 1-1 0 0,-2-1 1 0 0,1 1-4 0 0,0 0 1 0 0,0 0-1 0 0,0 0 1 0 0,0 0-1 0 0,0 1 1 0 0,0-1-1 0 0,0 0 1 0 0,0 1-1 0 0,1-1 1 0 0,-1 1-1 0 0,-3 1 1 0 0,0 1 29 0 0,-1 1 0 0 0,1-1 0 0 0,0 1 0 0 0,0 0 0 0 0,0 0 0 0 0,-6 7 0 0 0,8-7-22 0 0,0-1 0 0 0,0 0 0 0 0,1 1 0 0 0,0 0 0 0 0,-1-1 0 0 0,1 1 0 0 0,1 0 0 0 0,-1 0 0 0 0,0 0 0 0 0,1 0 0 0 0,0 1 0 0 0,0-1 0 0 0,0 0 0 0 0,1 0 0 0 0,-1 1 0 0 0,1 7 0 0 0,1-9-11 0 0,0 1 1 0 0,-1-1-1 0 0,1 0 0 0 0,0 0 0 0 0,1 0 1 0 0,-1 0-1 0 0,0 0 0 0 0,1 0 0 0 0,0 0 0 0 0,-1 0 1 0 0,1 0-1 0 0,1-1 0 0 0,-1 1 0 0 0,0-1 1 0 0,0 1-1 0 0,1-1 0 0 0,-1 0 0 0 0,1 0 0 0 0,0 0 1 0 0,0-1-1 0 0,0 1 0 0 0,4 1 0 0 0,0 1-620 0 0,1-1-1 0 0,0-1 1 0 0,0 1-1 0 0,0-2 0 0 0,0 1 1 0 0,0-1-1 0 0,0 0 1 0 0,1 0-1 0 0,-1-1 0 0 0,0 0 1 0 0,0-1-1 0 0,1 0 1 0 0,-1 0-1 0 0,0-1 0 0 0,0 0 1 0 0,8-3-1 0 0,-7 1-5470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17047 0 0,'5'-10'1728'0'0,"-4"11"-1477"0"0,1 0 0 0 0,0 0 0 0 0,0 0 0 0 0,-1 1-1 0 0,1-1 1 0 0,0 0 0 0 0,-1 1 0 0 0,1-1 0 0 0,-1 1-1 0 0,0-1 1 0 0,0 1 0 0 0,3 3 0 0 0,1 1 171 0 0,19 20-100 0 0,62 71-1209 0 0,-82-90-4537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22543 0 0,'4'-12'1576'0'0,"-1"7"-1439"0"0,1 0 0 0 0,0 1 0 0 0,1-1 0 0 0,-1 1 0 0 0,1 0 0 0 0,0 0 0 0 0,10-6 0 0 0,41-19 991 0 0,-18 13-1311 0 0,-13 7-4310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15 19439 0 0,'-17'-13'1335'0'0,"16"12"-1272"0"0,-1 1-1 0 0,1 0 1 0 0,-1 0-1 0 0,1 0 1 0 0,-1 0-1 0 0,1 0 1 0 0,-1 0 0 0 0,1 1-1 0 0,-1-1 1 0 0,1 0-1 0 0,-1 1 1 0 0,1-1-1 0 0,-1 1 1 0 0,1 0-1 0 0,0-1 1 0 0,0 1 0 0 0,-1 0-1 0 0,1 0 1 0 0,0 0-1 0 0,0 0 1 0 0,0 0-1 0 0,0 0 1 0 0,-2 2-1 0 0,-2 2 367 0 0,0 1 0 0 0,1 0 0 0 0,-6 9 0 0 0,8-12-353 0 0,1 0-1 0 0,-1 0 1 0 0,1 0 0 0 0,-1 0-1 0 0,1 0 1 0 0,0 1-1 0 0,0-1 1 0 0,1 0 0 0 0,-1 1-1 0 0,1-1 1 0 0,0 1-1 0 0,-1-1 1 0 0,2 6-1 0 0,-1-7-55 0 0,1 0 0 0 0,-1 0 0 0 0,1 0 0 0 0,0 0 0 0 0,0 0 0 0 0,-1-1 0 0 0,1 1 0 0 0,1 0 0 0 0,-1 0 0 0 0,0-1 0 0 0,0 1-1 0 0,0-1 1 0 0,1 1 0 0 0,-1-1 0 0 0,1 0 0 0 0,-1 1 0 0 0,1-1 0 0 0,0 0 0 0 0,-1 0 0 0 0,1 0 0 0 0,0 0 0 0 0,0 0 0 0 0,0-1-1 0 0,0 1 1 0 0,2 0 0 0 0,1 0-174 0 0,0 0 0 0 0,1 0 0 0 0,-1 0-1 0 0,0-1 1 0 0,1 0 0 0 0,-1 0 0 0 0,0-1 0 0 0,1 1 0 0 0,-1-1-1 0 0,0 0 1 0 0,1 0 0 0 0,-1-1 0 0 0,8-3 0 0 0,-6 2-219 0 0,-1 0 0 0 0,0-1 0 0 0,0 1 0 0 0,0-1 0 0 0,7-7 0 0 0,-9 7-805 0 0,0 1 1 0 0,0-2-1 0 0,6-7 1 0 0,-4 2-628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17135 0 0,'0'0'388'0'0,"-6"10"1096"0"0,5 6-1142 0 0,1 0-1 0 0,0-1 0 0 0,1 1 1 0 0,1 0-1 0 0,4 15 0 0 0,24 76 1707 0 0,-22-79-1828 0 0,-5-14 10 0 0,2 0 0 0 0,8 19 0 0 0,-13-33-237 0 0,0 1 1 0 0,0-1-1 0 0,0 0 1 0 0,0 0 0 0 0,1 0-1 0 0,-1 1 1 0 0,0-1-1 0 0,0 0 1 0 0,1 0 0 0 0,-1 0-1 0 0,0 1 1 0 0,0-1-1 0 0,1 0 1 0 0,-1 0 0 0 0,0 0-1 0 0,0 0 1 0 0,1 0 0 0 0,-1 0-1 0 0,0 0 1 0 0,1 1-1 0 0,-1-1 1 0 0,0 0 0 0 0,0 0-1 0 0,1 0 1 0 0,-1 0-1 0 0,0 0 1 0 0,1 0 0 0 0,-1-1-1 0 0,0 1 1 0 0,0 0-1 0 0,1 0 1 0 0,-1 0 0 0 0,0 0-1 0 0,1 0 1 0 0,-1 0-1 0 0,0 0 1 0 0,0-1 0 0 0,1 1-1 0 0,-1 0 1 0 0,0 0-1 0 0,0 0 1 0 0,0 0 0 0 0,1-1-1 0 0,-1 1 1 0 0,0 0-1 0 0,0 0 1 0 0,1-1 0 0 0,12-15-427 0 0,-7 10 319 0 0,-3 3 122 0 0,-2 2 42 0 0,1-1 0 0 0,0 1 0 0 0,-1 0-1 0 0,1-1 1 0 0,0 1 0 0 0,0 0 0 0 0,0 0 0 0 0,0 0-1 0 0,2-1 1 0 0,-3 2-36 0 0,-1 1-1 0 0,1-1 1 0 0,0 0-1 0 0,0 0 0 0 0,-1 0 1 0 0,1 1-1 0 0,0-1 1 0 0,-1 0-1 0 0,1 1 1 0 0,-1-1-1 0 0,1 0 1 0 0,0 1-1 0 0,-1-1 0 0 0,1 1 1 0 0,-1-1-1 0 0,1 1 1 0 0,-1-1-1 0 0,1 1 1 0 0,-1-1-1 0 0,0 1 0 0 0,1 0 1 0 0,-1-1-1 0 0,1 1 1 0 0,-1 0-1 0 0,0-1 1 0 0,0 1-1 0 0,0 0 1 0 0,1-1-1 0 0,-1 1 0 0 0,0 0 1 0 0,0 0-1 0 0,1 2-708 0 0,0 0 0 0 0,0 0 0 0 0,0 0 0 0 0,0-1 0 0 0,0 1 0 0 0,1 0 0 0 0,-1-1 0 0 0,1 1-1 0 0,0-1 1 0 0,0 0 0 0 0,0 0 0 0 0,0 0 0 0 0,0 1 0 0 0,5 2 0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 16671 0 0,'0'0'382'0'0,"-12"1"1496"0"0,11 0-1533 0 0,-1 1-1 0 0,1-1 0 0 0,0 1 0 0 0,-1-1 0 0 0,1 1 0 0 0,0 0 0 0 0,0 0 0 0 0,0 0 0 0 0,0-1 0 0 0,0 1 0 0 0,0 0 1 0 0,1 0-1 0 0,-1 0 0 0 0,1 0 0 0 0,-1 0 0 0 0,1 0 0 0 0,0 3 0 0 0,0-3-303 0 0,0 0 0 0 0,0-1 0 0 0,0 1 0 0 0,1 0 0 0 0,-1 0 0 0 0,1-1 1 0 0,-1 1-1 0 0,1 0 0 0 0,0-1 0 0 0,-1 1 0 0 0,1-1 0 0 0,0 1 0 0 0,0-1 0 0 0,0 1 0 0 0,0-1 0 0 0,0 0 0 0 0,1 1 0 0 0,-1-1 0 0 0,0 0 0 0 0,1 0 0 0 0,-1 0 1 0 0,1 0-1 0 0,-1 0 0 0 0,1 0 0 0 0,-1 0 0 0 0,1-1 0 0 0,-1 1 0 0 0,1-1 0 0 0,0 1 0 0 0,-1-1 0 0 0,4 1 0 0 0,-2 0-31 0 0,0-1 0 0 0,1 0 0 0 0,-1 0 0 0 0,1 0 0 0 0,-1 0-1 0 0,1-1 1 0 0,-1 1 0 0 0,0-1 0 0 0,1 0 0 0 0,-1 0 0 0 0,0 0 0 0 0,0 0 0 0 0,5-3 0 0 0,-6 3 14 0 0,-1 0 0 0 0,1 0 0 0 0,-1 0 0 0 0,1 0 1 0 0,-1 0-1 0 0,1-1 0 0 0,-1 1 0 0 0,0-1 1 0 0,0 1-1 0 0,1-1 0 0 0,-1 1 0 0 0,0-1 0 0 0,0 1 1 0 0,-1-1-1 0 0,1 0 0 0 0,0 0 0 0 0,-1 0 0 0 0,1 1 1 0 0,-1-1-1 0 0,1 0 0 0 0,-1 0 0 0 0,0 0 1 0 0,0 0-1 0 0,0 0 0 0 0,0-3 0 0 0,-1 2-72 0 0,1 1 0 0 0,-1-1 0 0 0,0 1-1 0 0,0 0 1 0 0,0-1 0 0 0,-1 1 0 0 0,1 0 0 0 0,0 0 0 0 0,-1 0-1 0 0,1 0 1 0 0,-1 0 0 0 0,0 0 0 0 0,0 0 0 0 0,0 0 0 0 0,0 1-1 0 0,-4-3 1 0 0,5 3-417 0 0,-1 0-1 0 0,1 0 1 0 0,-1 0 0 0 0,1 0-1 0 0,-1 1 1 0 0,0-1 0 0 0,1 1-1 0 0,-1-1 1 0 0,0 1-1 0 0,0-1 1 0 0,0 1 0 0 0,1 0-1 0 0,-1 0 1 0 0,-4 0-1 0 0,2 2-1670 0 0</inkml:trace>
  <inkml:trace contextRef="#ctx0" brushRef="#br0" timeOffset="1">126 96 15664 0 0,'15'0'532'0'0,"29"-1"1885"0"0,-23-5-3656 0 0,-2-5-3755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15264 0 0,'0'0'348'0'0,"6"17"1026"0"0,-2 5 166 0 0,-4-19-1434 0 0,1 1 1 0 0,-1-1-1 0 0,1 1 1 0 0,-1-1-1 0 0,1 1 0 0 0,0-1 1 0 0,1 0-1 0 0,-1 1 0 0 0,1-1 1 0 0,-1 0-1 0 0,1 0 1 0 0,0 0-1 0 0,2 3 0 0 0,-3-6-120 0 0,0 1-1 0 0,-1-1 0 0 0,1 0 0 0 0,0 0 0 0 0,-1 1 1 0 0,1-1-1 0 0,0 0 0 0 0,0 0 0 0 0,-1 0 0 0 0,1 0 1 0 0,0 0-1 0 0,0 0 0 0 0,-1 0 0 0 0,1 0 0 0 0,0 0 1 0 0,-1-1-1 0 0,1 1 0 0 0,0 0 0 0 0,0 0 0 0 0,-1-1 1 0 0,1 1-1 0 0,0 0 0 0 0,-1-1 0 0 0,1 1 0 0 0,-1 0 1 0 0,1-1-1 0 0,0 1 0 0 0,-1-1 0 0 0,1 1 0 0 0,0-2 1 0 0,15-15-389 0 0,-7 2 227 0 0,-5 10 279 0 0,-1 0 1 0 0,1-1-1 0 0,5-5 0 0 0,-9 11-77 0 0,0 0 0 0 0,0 0 0 0 0,0 0 0 0 0,1 0 0 0 0,-1 0 0 0 0,0-1 0 0 0,0 1 0 0 0,0 0 0 0 0,0 0 0 0 0,0 0 0 0 0,0 0 0 0 0,0 0 0 0 0,0 0 0 0 0,0 0 0 0 0,0 0 0 0 0,1 0 0 0 0,-1 0 0 0 0,0 0 0 0 0,0 0 0 0 0,0 0-1 0 0,0 0 1 0 0,0 0 0 0 0,0 0 0 0 0,0 0 0 0 0,0 0 0 0 0,0 0 0 0 0,1 1 0 0 0,-1-1 0 0 0,0 0 0 0 0,0 0 0 0 0,0 0 0 0 0,0 0 0 0 0,0 0 0 0 0,0 0 0 0 0,0 0 0 0 0,0 0 0 0 0,0 0 0 0 0,0 0 0 0 0,0 0 0 0 0,0 0 0 0 0,0 0 0 0 0,0 0 0 0 0,0 1-1 0 0,0-1 1 0 0,0 0 0 0 0,1 0 0 0 0,-1 0 0 0 0,0 0 0 0 0,2 8 961 0 0,1 6-318 0 0,-3-12-798 0 0,0 0-1 0 0,1 0 1 0 0,-1-1-1 0 0,0 1 1 0 0,1 0-1 0 0,-1 0 1 0 0,1-1-1 0 0,0 1 1 0 0,0-1-1 0 0,0 1 1 0 0,-1-1-1 0 0,1 1 1 0 0,2 1-1 0 0,-2-2-257 0 0,0 0-1 0 0,0-1 0 0 0,0 1 1 0 0,0 0-1 0 0,0-1 1 0 0,0 1-1 0 0,0-1 0 0 0,0 1 1 0 0,0-1-1 0 0,0 0 0 0 0,0 1 1 0 0,0-1-1 0 0,0 0 1 0 0,1 0-1 0 0,-1 0 0 0 0,0 0 1 0 0,0 0-1 0 0,0 0 1 0 0,0 0-1 0 0,2-1 0 0 0,5-1-1650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1:08.6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0 134 6449 0 0,'7'-1'9477'0'0,"13"2"-8659"0"0,-5 0-144 0 0,-7 0-619 0 0,-1-1 0 0 0,1-1-1 0 0,-1 1 1 0 0,1-1 0 0 0,-1-1 0 0 0,9-2-1 0 0,-13 3-23 0 0,0-1 0 0 0,0 1-1 0 0,0-1 1 0 0,0 0 0 0 0,0 0 0 0 0,-1 0-1 0 0,1 0 1 0 0,-1-1 0 0 0,1 1 0 0 0,-1-1-1 0 0,0 1 1 0 0,0-1 0 0 0,0 0 0 0 0,-1 0-1 0 0,1 0 1 0 0,1-4 0 0 0,-1 4 5 0 0,-1 0 0 0 0,0-1 0 0 0,1 1 1 0 0,-1 0-1 0 0,-1-1 0 0 0,1 1 0 0 0,-1 0 0 0 0,1-1 0 0 0,-1 1 0 0 0,0-1 1 0 0,0 1-1 0 0,0-1 0 0 0,-1 1 0 0 0,1-1 0 0 0,-1 1 0 0 0,-1-4 0 0 0,1 5-14 0 0,1 1-1 0 0,-1-1 0 0 0,0 1 1 0 0,0 0-1 0 0,0-1 0 0 0,0 1 0 0 0,0 0 1 0 0,-1-1-1 0 0,1 1 0 0 0,0 0 0 0 0,0 0 1 0 0,-1 0-1 0 0,1 0 0 0 0,-1 0 0 0 0,1 0 1 0 0,-1 1-1 0 0,1-1 0 0 0,-1 0 1 0 0,0 1-1 0 0,1-1 0 0 0,-1 1 0 0 0,0 0 1 0 0,1 0-1 0 0,-1-1 0 0 0,0 1 0 0 0,0 0 1 0 0,1 0-1 0 0,-1 0 0 0 0,0 1 0 0 0,1-1 1 0 0,-1 0-1 0 0,0 1 0 0 0,-2 0 1 0 0,-2 1 47 0 0,1 0 0 0 0,-1 1 0 0 0,1-1 0 0 0,0 1 0 0 0,0 0 0 0 0,0 1 0 0 0,0-1 0 0 0,1 1 0 0 0,-1 0 0 0 0,1 0 0 0 0,0 0 0 0 0,0 0 0 0 0,0 1 0 0 0,1 0 0 0 0,-1 0 0 0 0,1 0 0 0 0,1 0 0 0 0,-1 0 0 0 0,-2 8 0 0 0,3-10-30 0 0,1 0-1 0 0,0 0 1 0 0,0 1 0 0 0,0-1-1 0 0,0 0 1 0 0,1 1 0 0 0,-1-1-1 0 0,1 1 1 0 0,0-1 0 0 0,0 1-1 0 0,0-1 1 0 0,0 1 0 0 0,1-1-1 0 0,0 0 1 0 0,-1 1 0 0 0,1-1-1 0 0,0 0 1 0 0,0 1 0 0 0,1-1-1 0 0,-1 0 1 0 0,1 0 0 0 0,0 0-1 0 0,0 0 1 0 0,0 0 0 0 0,0 0-1 0 0,0-1 1 0 0,0 1 0 0 0,1-1-1 0 0,-1 0 1 0 0,1 1 0 0 0,0-1-1 0 0,0 0 1 0 0,4 2 0 0 0,4 1-40 0 0,0-1 0 0 0,0-1 1 0 0,0 1-1 0 0,1-2 0 0 0,-1 1 1 0 0,1-2-1 0 0,0 1 0 0 0,0-2 1 0 0,0 0-1 0 0,-1 0 0 0 0,19-3 1 0 0,9-3-3 0 0,0-2 0 0 0,40-14 1 0 0,-73 20-125 0 0,1-1 1020 0 0,-10 11-727 0 0,3-7-27 0 0,-1 1-66 0 0,4 11-21 0 0,3-10-2304 0 0,3 0-4449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1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16208 0 0,'0'0'1233'0'0,"-8"20"680"0"0,8-17-1711 0 0,-1 0 1 0 0,1 1-1 0 0,0-1 0 0 0,0 0 1 0 0,0 0-1 0 0,0 0 0 0 0,1 1 1 0 0,-1-1-1 0 0,1 0 0 0 0,1 4 1 0 0,-1-6-192 0 0,0 0 0 0 0,-1 0 1 0 0,1 0-1 0 0,-1 0 1 0 0,1 0-1 0 0,0-1 0 0 0,0 1 1 0 0,0 0-1 0 0,0 0 1 0 0,-1-1-1 0 0,1 1 0 0 0,0 0 1 0 0,0-1-1 0 0,0 1 1 0 0,0-1-1 0 0,0 1 0 0 0,1-1 1 0 0,-1 0-1 0 0,0 0 1 0 0,0 1-1 0 0,0-1 0 0 0,0 0 1 0 0,0 0-1 0 0,0 0 1 0 0,0 0-1 0 0,1 0 0 0 0,-1 0 1 0 0,0 0-1 0 0,0 0 1 0 0,0-1-1 0 0,0 1 1 0 0,0 0-1 0 0,2-1 0 0 0,-1 0-79 0 0,0 0-1 0 0,0 1 1 0 0,-1-1 0 0 0,1 0-1 0 0,0 0 1 0 0,0 0-1 0 0,0-1 1 0 0,-1 1-1 0 0,1 0 1 0 0,-1 0 0 0 0,1-1-1 0 0,-1 1 1 0 0,1-1-1 0 0,-1 0 1 0 0,0 1-1 0 0,0-1 1 0 0,0 0 0 0 0,0 0-1 0 0,0 1 1 0 0,0-1-1 0 0,0 0 1 0 0,0 0-1 0 0,-1 0 1 0 0,1 0 0 0 0,-1 0-1 0 0,0 0 1 0 0,1-4-1 0 0,-1 4-161 0 0,0 1 0 0 0,-1-1 0 0 0,1 0-1 0 0,0 0 1 0 0,-1 0 0 0 0,1 0 0 0 0,-1 1 0 0 0,1-1-1 0 0,-1 0 1 0 0,0 0 0 0 0,0 1 0 0 0,0-1 0 0 0,0 0-1 0 0,0 1 1 0 0,0-1 0 0 0,0 1 0 0 0,0 0-1 0 0,-1-1 1 0 0,1 1 0 0 0,-2-2 0 0 0,3 4 199 0 0,1 0 1 0 0,-1-1-1 0 0,1 1 0 0 0,-1-1 1 0 0,0 1-1 0 0,1 0 0 0 0,-1 0 1 0 0,0-1-1 0 0,0 1 0 0 0,1 0 1 0 0,-1-1-1 0 0,0 1 0 0 0,0 0 1 0 0,0 0-1 0 0,0 0 1 0 0,0-1-1 0 0,0 1 0 0 0,0 0 1 0 0,0 0-1 0 0,0-1 0 0 0,-1 1 1 0 0,1 0-1 0 0,0 0 0 0 0,0-1 1 0 0,-1 1-1 0 0,1 0 0 0 0,0-1 1 0 0,-1 1-1 0 0,1 0 0 0 0,0-1 1 0 0,-1 1-1 0 0,1-1 1 0 0,-1 1-1 0 0,1 0 0 0 0,-1-1 1 0 0,0 1-1 0 0,1-1 0 0 0,-1 0 1 0 0,0 1-1 0 0,1-1 0 0 0,-1 1 1 0 0,0-1-1 0 0,1 0 0 0 0,-1 0 1 0 0,0 1-1 0 0,1-1 1 0 0,-1 0-1 0 0,0 0 0 0 0,0 0 1 0 0,1 0-1 0 0,-1 0 0 0 0,0 0 1 0 0,0 0-1 0 0,0 0 0 0 0,1 0 1 0 0,-1 0-1 0 0,0 0 0 0 0,0 0 1 0 0,1-1-1 0 0,-1 1 0 0 0,0 0 1 0 0,1 0-1 0 0,-1-1 1 0 0,-1 0-1 0 0,12 11 1230 0 0,0-1-1 0 0,0 0 1 0 0,15 9 0 0 0,-15-11-770 0 0,0 0 0 0 0,0 1 1 0 0,0 1-1 0 0,9 11 0 0 0,-9-9-52 0 0,-1 2 0 0 0,0 0 0 0 0,-1 0 0 0 0,0 0-1 0 0,-1 1 1 0 0,8 20 0 0 0,-13-28-125 0 0,0 1 0 0 0,-1-1 1 0 0,0 0-1 0 0,0 1 0 0 0,0-1 0 0 0,0 1 0 0 0,-1-1 0 0 0,0 1 1 0 0,-1 0-1 0 0,0-1 0 0 0,0 1 0 0 0,0-1 0 0 0,0 0 0 0 0,-1 1 1 0 0,0-1-1 0 0,-1 0 0 0 0,-4 9 0 0 0,3-9-50 0 0,1 0-1 0 0,-1 0 1 0 0,-1 0-1 0 0,1-1 1 0 0,-9 8-1 0 0,11-11-201 0 0,1-1-1 0 0,-1 1 0 0 0,0-1 1 0 0,1 0-1 0 0,-1 0 1 0 0,0 1-1 0 0,0-1 1 0 0,0-1-1 0 0,0 1 1 0 0,0 0-1 0 0,0 0 0 0 0,0-1 1 0 0,0 1-1 0 0,0-1 1 0 0,0 0-1 0 0,0 1 1 0 0,-1-1-1 0 0,1 0 0 0 0,0 0 1 0 0,0-1-1 0 0,0 1 1 0 0,-4-1-1 0 0,5 0-22 0 0,0 0 0 0 0,0 1 0 0 0,0-1 0 0 0,0 0 0 0 0,-1 0 0 0 0,1 0 0 0 0,1 0 0 0 0,-1 0 0 0 0,0-1 0 0 0,0 1-1 0 0,0 0 1 0 0,1 0 0 0 0,-1 0 0 0 0,0-1 0 0 0,1 1 0 0 0,-1 0 0 0 0,1-1 0 0 0,0 1 0 0 0,-1-1 0 0 0,1 1 0 0 0,0 0 0 0 0,0-1 0 0 0,0 1 0 0 0,0-2 0 0 0,0-3-188 0 0,0-1 0 0 0,0 1 0 0 0,0 0 0 0 0,3-8 1 0 0,5-13 1 0 0,1 0 0 0 0,13-25 1 0 0,0-4 99 0 0,-18 46-219 0 0,0 0 0 0 0,1 0 0 0 0,0 1 0 0 0,1 0 1 0 0,0 0-1 0 0,0 0 0 0 0,1 1 0 0 0,0-1 0 0 0,9-7 0 0 0,3-6 3 0 0,-15 18 211 0 0,-2-1-1 0 0,1 1 0 0 0,0-1 1 0 0,-1 0-1 0 0,0 0 0 0 0,2-6 0 0 0,-4 10 53 0 0,0 1 0 0 0,1 0 0 0 0,-1-1 0 0 0,0 1 0 0 0,0-1 0 0 0,0 1 0 0 0,0-1 0 0 0,0 1 0 0 0,0-1 0 0 0,0 1 0 0 0,0-1 0 0 0,0 1 0 0 0,0-1 0 0 0,0 1 0 0 0,0-1-1 0 0,-1 1 1 0 0,1-1 0 0 0,0 1 0 0 0,0-1 0 0 0,0 1 0 0 0,-1 0 0 0 0,1-1 0 0 0,0 1 0 0 0,-1-1 0 0 0,1 1 0 0 0,-1-1 0 0 0,0 0-17 0 0,0 1 0 0 0,0-1 0 0 0,0 1 0 0 0,0 0 0 0 0,0-1 0 0 0,0 1 0 0 0,0 0 0 0 0,0 0 0 0 0,0-1 0 0 0,0 1 0 0 0,0 0 0 0 0,-1 0 0 0 0,-2 0 19 0 0,0 1-1 0 0,-1-1 1 0 0,1 1 0 0 0,0 0 0 0 0,-5 1-1 0 0,-7 7 535 0 0,14-8-328 0 0,1 0 0 0 0,-1 0-1 0 0,1 0 1 0 0,0 0 0 0 0,0 1-1 0 0,-1-1 1 0 0,1 0 0 0 0,0 1 0 0 0,0-1-1 0 0,0 1 1 0 0,-1 1 0 0 0,2-1-93 0 0,0-1 1 0 0,-1 0-1 0 0,1 1 1 0 0,0-1-1 0 0,0 0 1 0 0,0 1-1 0 0,0-1 1 0 0,0 0-1 0 0,0 1 0 0 0,0-1 1 0 0,1 0-1 0 0,-1 1 1 0 0,0-1-1 0 0,1 0 1 0 0,-1 1-1 0 0,1-1 1 0 0,-1 0-1 0 0,1 0 1 0 0,0 0-1 0 0,0 0 1 0 0,-1 1-1 0 0,1-1 1 0 0,0 0-1 0 0,0 0 1 0 0,0 0-1 0 0,0-1 1 0 0,0 1-1 0 0,0 0 0 0 0,2 1 1 0 0,3 2 92 0 0,0 0 0 0 0,1 0 0 0 0,-1-1 1 0 0,1 0-1 0 0,0 0 0 0 0,0-1 0 0 0,0 0 0 0 0,0 0 0 0 0,1-1 1 0 0,-1 1-1 0 0,0-2 0 0 0,1 1 0 0 0,-1-1 0 0 0,0 0 0 0 0,9-1 0 0 0,1-1-209 0 0,-2 0-1 0 0,31-10 1 0 0,1-4-3826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14656 0 0,'0'0'9870'0'0,"3"15"-8725"0"0,0-3-810 0 0,-1 0-1 0 0,0 0 1 0 0,-1 0 0 0 0,0 0-1 0 0,-1 0 1 0 0,-2 19-1 0 0,1 9 92 0 0,0-14-177 0 0,0-15-137 0 0,1 0 0 0 0,1 13-1 0 0,-2 4-49 0 0,0-9-60 0 0,-2-1-51 0 0,3-18-199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19727 0 0,'0'0'7880'0'0,"14"-4"-7392"0"0,8 1-343 0 0,0 1 0 0 0,1 1 0 0 0,-1 0 0 0 0,27 4 0 0 0,13-1 91 0 0,-7 4 27 0 0,-53-6-102 0 0,2 2-85 0 0,-3-2-378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36 9992 0 0,'0'0'8303'0'0,"-13"8"-2935"0"0,8-6-5144 0 0,0 0 0 0 0,1 1 0 0 0,-1-1 0 0 0,1 1 0 0 0,-1-1 0 0 0,1 2 0 0 0,0-1 0 0 0,0 0 0 0 0,-5 7 0 0 0,5-7-137 0 0,0 0 0 0 0,1 0 0 0 0,-1 0 0 0 0,0 0 0 0 0,-6 3 0 0 0,6-4-17 0 0,-2 1 30 0 0,1 1-1 0 0,-1 0 1 0 0,1-1 0 0 0,0 2-1 0 0,0-1 1 0 0,1 0 0 0 0,-1 1-1 0 0,1 0 1 0 0,0 0 0 0 0,-4 7-1 0 0,-7 9-99 0 0,4-2-40 0 0,9-16 32 0 0,0-1 0 0 0,0 1 0 0 0,1 0 0 0 0,-1 0 0 0 0,1-1 0 0 0,-2 6 0 0 0,-6 8 37 0 0,8-15-25 0 0,0 1 0 0 0,0 0 0 0 0,0-1 0 0 0,0 1 0 0 0,0 0 0 0 0,0 0-1 0 0,0 0 1 0 0,0 2 0 0 0,-7 21-4 0 0,6-20 1 0 0,1-1 1 0 0,-1 0-1 0 0,1 1 1 0 0,0-1 0 0 0,0 0-1 0 0,0 8 1 0 0,0 3 23 0 0,1 12 3 0 0,9 50-28 0 0,-6-64 7 0 0,-2-6 11 0 0,0 0 1 0 0,1 0 0 0 0,-1 0-1 0 0,2 0 1 0 0,-1-1-1 0 0,1 1 1 0 0,0-1-1 0 0,0 1 1 0 0,8 9-1 0 0,37 40 174 0 0,-41-50-192 0 0,-1 0 0 0 0,1-1 0 0 0,0 1 0 0 0,0-2 0 0 0,1 1 0 0 0,-1-1 0 0 0,12 5 0 0 0,-6-4-31 0 0,0-1 0 0 0,-1-1 0 0 0,16 3 0 0 0,-25-6 5 0 0,1 0-1 0 0,0 1 0 0 0,-1-1 1 0 0,1-1-1 0 0,6 0 1 0 0,10-1-27 0 0,-13 2 53 0 0,-1-1 0 0 0,1 0 0 0 0,-1-1 0 0 0,9-2 0 0 0,15-3 0 0 0,15-6 0 0 0,-24 6 0 0 0,39-18 0 0 0,-8-7 95 0 0,-47 29-57 0 0,0 0-1 0 0,-1-1 1 0 0,1 1 0 0 0,7-9 0 0 0,2-1-314 0 0,-8 7 338 0 0,0 0 1 0 0,0 0-1 0 0,-1-1 0 0 0,1 0 0 0 0,-2 0 0 0 0,1 0 1 0 0,-1-1-1 0 0,0 0 0 0 0,0 0 0 0 0,-1 0 1 0 0,0 0-1 0 0,-1 0 0 0 0,0-1 0 0 0,0 1 0 0 0,-1-1 1 0 0,0 1-1 0 0,0-14 0 0 0,1-1-18 0 0,-2 16-21 0 0,1 0 1 0 0,-1 0-1 0 0,0 0 0 0 0,-2-11 0 0 0,-2-5 14 0 0,4 15-6 0 0,-1 0-1 0 0,-1 0 0 0 0,0 0 1 0 0,0 0-1 0 0,0 1 0 0 0,-1-1 1 0 0,-6-11-1 0 0,-11-19 82 0 0,-10-15-112 0 0,27 49 0 0 0,0-1 0 0 0,0 1 0 0 0,-1-1 0 0 0,1 1 0 0 0,-1 0 0 0 0,-1 1 0 0 0,1-1 0 0 0,0 1 0 0 0,-6-3 0 0 0,-12-12 0 0 0,15 13 26 0 0,0 0 0 0 0,0 0 1 0 0,-1 1-1 0 0,1 0 0 0 0,-1 0 0 0 0,0 1 0 0 0,0 0 1 0 0,-1 0-1 0 0,1 1 0 0 0,-11-2 0 0 0,13 3-26 0 0,-1 1 0 0 0,0 0 0 0 0,0 0 0 0 0,1 0 0 0 0,-1 1 0 0 0,0 0 0 0 0,-8 3 0 0 0,3-5-11 0 0,12 1 26 0 0,-1-1 1 0 0,0 1-1 0 0,0 0 0 0 0,0 0 0 0 0,0 0 0 0 0,1 0 0 0 0,-1 0 0 0 0,0 0 1 0 0,0 0-1 0 0,0 0 0 0 0,0 0 0 0 0,1 0 0 0 0,-1 0 0 0 0,0 1 0 0 0,0-1 1 0 0,-1 1-1 0 0,-19 3 303 0 0,1 0-127 0 0,4 3-179 0 0,9-4-12 0 0,-1 0 0 0 0,1-1 0 0 0,-12 3 0 0 0,14-4 0 0 0,-1 0 60 0 0,0 3-3856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8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35 10136 0 0,'0'0'5134'0'0,"13"-16"-951"0"0,-6 13-3977 0 0,0 0 1 0 0,0 0-1 0 0,0 1 1 0 0,1 0-1 0 0,0 0 0 0 0,-1 1 1 0 0,1 0-1 0 0,0 0 1 0 0,-1 0-1 0 0,1 1 1 0 0,0 1-1 0 0,8 1 1 0 0,-13-2-144 0 0,-1 0-1 0 0,0 1 1 0 0,0-1 0 0 0,1 1 0 0 0,-1 0 0 0 0,0 0 0 0 0,0 0 0 0 0,0 0-1 0 0,0 0 1 0 0,0 1 0 0 0,0-1 0 0 0,0 0 0 0 0,-1 1 0 0 0,1 0 0 0 0,0-1 0 0 0,-1 1-1 0 0,1 0 1 0 0,-1 0 0 0 0,0 0 0 0 0,0-1 0 0 0,0 2 0 0 0,1-1 0 0 0,-2 0-1 0 0,1 0 1 0 0,0 0 0 0 0,0 0 0 0 0,-1 1 0 0 0,1-1 0 0 0,-1 3 0 0 0,1 6 233 0 0,0 1 1 0 0,-1-1-1 0 0,0 0 1 0 0,-4 19 0 0 0,2-16-170 0 0,0 7 348 0 0,-2 27 1032 0 0,4-46-1541 0 0,0-1-1 0 0,0 1 1 0 0,0-1-1 0 0,0 1 1 0 0,1-1-1 0 0,-1 1 1 0 0,1-1-1 0 0,-1 1 1 0 0,1-1-1 0 0,0 0 1 0 0,-1 1-1 0 0,1-1 1 0 0,0 0-1 0 0,0 0 1 0 0,0 1-1 0 0,0-1 1 0 0,0 0-1 0 0,0 0 1 0 0,0 0-1 0 0,0 0 1 0 0,1 0-1 0 0,-1 0 1 0 0,3 0-1 0 0,-2 1-48 0 0,1-1 0 0 0,0 0 0 0 0,0 0 0 0 0,1 0 0 0 0,-1 0 0 0 0,0 0-1 0 0,0-1 1 0 0,6 1 0 0 0,-5-1 67 0 0,0 0-1 0 0,-1 0 1 0 0,1 1 0 0 0,0 0-1 0 0,0-1 1 0 0,-1 1-1 0 0,1 1 1 0 0,-1-1 0 0 0,7 4-1 0 0,-4-2-18 0 0,-1 1 1 0 0,1 0-1 0 0,-1 0 0 0 0,0 0 0 0 0,-1 1 0 0 0,6 5 0 0 0,-6-4 35 0 0,0 1 0 0 0,-1-1 0 0 0,1 1 0 0 0,-1-1 0 0 0,0 1 0 0 0,-1 0 0 0 0,0 0 0 0 0,3 11 0 0 0,-3-8 0 0 0,0-1 0 0 0,1 1 0 0 0,1-1 0 0 0,5 12 0 0 0,-8-20 0 0 0,0 1 0 0 0,0-1 0 0 0,0 1 0 0 0,0-1 0 0 0,0 1 0 0 0,1-1 0 0 0,-1 0 0 0 0,0 0 0 0 0,1 0 0 0 0,-1 0 0 0 0,1 0 0 0 0,-1 0 0 0 0,1 0 0 0 0,0 0 0 0 0,-1 0 0 0 0,1-1 0 0 0,0 1 0 0 0,-1-1 0 0 0,1 1 0 0 0,0-1 0 0 0,0 0 0 0 0,3 1 0 0 0,3-2 0 0 0,-1 0 0 0 0,0 0 0 0 0,0 0 0 0 0,12-4 0 0 0,-14 3 0 0 0,1 1 0 0 0,-1-1 0 0 0,1 1 0 0 0,0 1 0 0 0,-1-1 0 0 0,11 1 0 0 0,-14 0 4 0 0,1 0 0 0 0,-1 0 0 0 0,0 1-1 0 0,0-1 1 0 0,0 1 0 0 0,0 0 0 0 0,0 0 0 0 0,0 0 0 0 0,0 0-1 0 0,0 0 1 0 0,0 0 0 0 0,-1 0 0 0 0,1 0 0 0 0,0 1-1 0 0,-1-1 1 0 0,1 1 0 0 0,2 3 0 0 0,-2-1 28 0 0,0 0 1 0 0,0 0-1 0 0,0 1 0 0 0,-1-1 1 0 0,1 1-1 0 0,0 6 1 0 0,1 2 71 0 0,0-5 591 0 0,-2-6-646 0 0,-1 0-1 0 0,1-1 1 0 0,-1 1 0 0 0,1 0 0 0 0,-1 0 0 0 0,1 0-1 0 0,-1 0 1 0 0,0-1 0 0 0,0 5 0 0 0,2-1-3248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9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1 659 12568 0 0,'0'0'4561'0'0,"8"-18"-689"0"0,3-2-2390 0 0,0-1 1 0 0,11-36-1 0 0,-12 31-1363 0 0,-6 18-119 0 0,0 1 0 0 0,0-1 0 0 0,0 1 0 0 0,7-7 0 0 0,1-3 0 0 0,-12 16-2 0 0,1 1 0 0 0,-1-1-1 0 0,1 1 1 0 0,-1-1-1 0 0,1 1 1 0 0,0-1 0 0 0,-1 1-1 0 0,1 0 1 0 0,0-1 0 0 0,-1 1-1 0 0,1 0 1 0 0,0 0 0 0 0,-1-1-1 0 0,1 1 1 0 0,0 0 0 0 0,0 0-1 0 0,-1 0 1 0 0,1 0 0 0 0,0 0-1 0 0,0 0 1 0 0,-1 0 0 0 0,1 0-1 0 0,1 1 1 0 0,14 3 989 0 0,-14-2-987 0 0,0-1 1 0 0,1 1-1 0 0,-1-1 0 0 0,0 0 1 0 0,1 0-1 0 0,-1 0 0 0 0,1 0 1 0 0,0 0-1 0 0,-1-1 0 0 0,1 1 1 0 0,0-1-1 0 0,-1 0 0 0 0,1 1 1 0 0,0-1-1 0 0,-1-1 0 0 0,1 1 1 0 0,0 0-1 0 0,0-1 0 0 0,-1 1 1 0 0,1-1-1 0 0,-1 0 0 0 0,1 0 1 0 0,-1 0-1 0 0,1 0 0 0 0,-1 0 1 0 0,1 0-1 0 0,-1-1 0 0 0,0 1 1 0 0,0-1-1 0 0,3-2 1 0 0,6-6 38 0 0,-1 0 0 0 0,0 0 0 0 0,0-1 0 0 0,-1 0 0 0 0,0-1 0 0 0,-1 0 0 0 0,-1 0 0 0 0,1-1 0 0 0,-2 0 0 0 0,6-18 0 0 0,6-8 68 0 0,-14 33-97 0 0,0 1 2 0 0,-1 4 36 0 0,9 3-33 0 0,13-1-18 0 0,-22-1 3 0 0,0 0 0 0 0,1 0 0 0 0,-1 0 0 0 0,0 0 0 0 0,0-1 0 0 0,1 1 0 0 0,-1-1 0 0 0,0 0 0 0 0,0 0 0 0 0,0 0 0 0 0,0 0 0 0 0,0-1 0 0 0,3-1 0 0 0,-2 0 0 0 0,3-2 5 0 0,0 0 0 0 0,-1 0 0 0 0,0-1 0 0 0,0 0 0 0 0,0 0 0 0 0,-1-1 0 0 0,6-6 0 0 0,-4 3 3 0 0,0 1 0 0 0,14-13 0 0 0,8-8 21 0 0,-22 22-17 0 0,0 0-1 0 0,12-10 1 0 0,-12 12 0 0 0,0 1-1 0 0,0 0 1 0 0,0 0 0 0 0,1 1-1 0 0,-1 0 1 0 0,1 0 0 0 0,0 0-1 0 0,0 1 1 0 0,1 1 0 0 0,14-4-1 0 0,-19 5-135 0 0,0 0 0 0 0,-1 0-1 0 0,1 0 1 0 0,-1 0 0 0 0,1 0 0 0 0,-1-1-1 0 0,0 0 1 0 0,5-2 0 0 0,4-8-7388 0 0,-3 1-561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5 7488 0 0,'2'-4'16514'0'0,"-4"5"-16415"0"0,-1 0 0 0 0,1 1 0 0 0,0-1 0 0 0,0 1 0 0 0,0 0 0 0 0,0-1 0 0 0,0 1 0 0 0,0 0 0 0 0,0 0 0 0 0,0 1 0 0 0,1-1 0 0 0,-1 0 0 0 0,0 3 0 0 0,-16 37 1703 0 0,9-18-1369 0 0,1-4-417 0 0,2-6 80 0 0,-1 1 0 0 0,-11 17 0 0 0,9-17 311 0 0,-24 39 594 0 0,26-42-846 0 0,-13 18 0 0 0,-4 5 0 0 0,18-25-148 0 0,-14 18-1 0 0,13-20-32 0 0,1 0 0 0 0,-8 15 0 0 0,-1-5 40 0 0,0 1-836 0 0,14-18 762 0 0,0-1 0 0 0,1 1 0 0 0,-1 0 0 0 0,1-1 0 0 0,-1 1 0 0 0,0-1 0 0 0,1 0 0 0 0,-1 1 0 0 0,0-1 0 0 0,0 0 0 0 0,1 1 0 0 0,-1-1 0 0 0,-1 1 0 0 0,-7 3-3204 0 0,0-9-3649 0 0,8 2 4867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09:47:49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6992 0 0,'0'0'10886'0'0,"19"10"-7997"0"0,-14-7-2475 0 0,1 1 0 0 0,-1 0-1 0 0,0 0 1 0 0,5 7 0 0 0,3 1 41 0 0,44 35 703 0 0,-10-6-40 0 0,-29-27-878 0 0,-1 0 0 0 0,-1 1 0 0 0,19 21 1 0 0,-19-18-238 0 0,2 0 56 0 0,56 56 196 0 0,-66-66-36 0 0,0 1 0 0 0,13 19 0 0 0,-19-25-145 0 0,13 20 494 0 0,-12-17-658 0 0,2 1 0 0 0,-1 0-1 0 0,1-1 1 0 0,9 11-1 0 0,-1-3 548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1 13448 0 0,'0'0'2674'0'0,"8"17"-1291"0"0,-9-2-382 0 0,-1 1-1 0 0,-1-1 1 0 0,0 0 0 0 0,-6 15 0 0 0,-3 18-660 0 0,7-29-42 0 0,0 0 0 0 0,0-1 0 0 0,-2 0 0 0 0,0 0-1 0 0,-14 23 1 0 0,14-31-132 0 0,0 0 0 0 0,0-1-1 0 0,-1 0 1 0 0,0-1 0 0 0,-1 0-1 0 0,1 0 1 0 0,-2 0 0 0 0,-11 6-1 0 0,15-10-166 0 0,-1 0 0 0 0,0-1 0 0 0,-13 5 0 0 0,20-7 3 0 0,0-1-1 0 0,-1 0 0 0 0,1 0 1 0 0,-1 0-1 0 0,1 0 0 0 0,-1 0 1 0 0,1 0-1 0 0,-1 0 0 0 0,1 1 1 0 0,-1-1-1 0 0,1 0 0 0 0,-1-1 1 0 0,1 1-1 0 0,0 0 1 0 0,-1 0-1 0 0,1 0 0 0 0,-1 0 1 0 0,1 0-1 0 0,-1 0 0 0 0,1 0 1 0 0,-1-1-1 0 0,1 1 0 0 0,0 0 1 0 0,-1 0-1 0 0,1-1 0 0 0,-1 1 1 0 0,-2-3 75 0 0,0 2-67 0 0,0 0-1 0 0,1-1 0 0 0,-1 1-1 0 0,0-1 1 0 0,1 0 0 0 0,-1 0-1 0 0,1 0 1 0 0,-1 0 0 0 0,1 0-1 0 0,0-1 1 0 0,0 1 0 0 0,-2-4 0 0 0,3 4-95 0 0,0-1 1 0 0,0 0 0 0 0,0 1 0 0 0,1-1 0 0 0,-1 0-1 0 0,1 1 1 0 0,0-1 0 0 0,-1 0 0 0 0,1 1 0 0 0,1-1 0 0 0,-1-4-1 0 0,1-2-403 0 0,-1 7 463 0 0,0 1 0 0 0,1 0 1 0 0,-1-1-1 0 0,1 1 0 0 0,-1 0 0 0 0,1-1 0 0 0,-1 1 1 0 0,1 0-1 0 0,0 0 0 0 0,0 0 0 0 0,-1 0 0 0 0,1 0 1 0 0,0 0-1 0 0,0 0 0 0 0,0 0 0 0 0,0 0 0 0 0,0 0 1 0 0,0 0-1 0 0,1 1 0 0 0,-1-1 0 0 0,0 0 0 0 0,0 1 1 0 0,2-1-1 0 0,29-10-284 0 0,-22 9 328 0 0,1 0 1 0 0,0 1-1 0 0,15 1 0 0 0,-24 0-19 0 0,0 0 0 0 0,0 0 0 0 0,-1 0 0 0 0,1 0 0 0 0,0 0 0 0 0,0 1 0 0 0,0-1 0 0 0,0 1 0 0 0,0-1 0 0 0,-1 1 0 0 0,1 0 0 0 0,0 0 0 0 0,-1 0 0 0 0,4 1 0 0 0,1 2 0 0 0,-2 0 79 0 0,0-1 0 0 0,-1 1-1 0 0,1 0 1 0 0,-1 0 0 0 0,0 0-1 0 0,0 0 1 0 0,0 1 0 0 0,-1-1-1 0 0,1 1 1 0 0,-1 0 0 0 0,3 8-1 0 0,-4-8-60 0 0,-1 0 130 0 0,1 0 1 0 0,1-1-1 0 0,-1 1 0 0 0,1 0 1 0 0,-1-1-1 0 0,4 7 0 0 0,3 4 26 0 0,-7-11-162 0 0,1 0 1 0 0,-1-1 0 0 0,1 1 0 0 0,0 0-1 0 0,1-1 1 0 0,-1 0 0 0 0,0 1 0 0 0,1-1-1 0 0,0 0 1 0 0,0 0 0 0 0,0 0 0 0 0,0-1-1 0 0,5 4 1 0 0,-5-2 11 0 0,-2-4-70 0 0,-1 0 0 0 0,0 0 0 0 0,0 1-1 0 0,0-1 1 0 0,0 0 0 0 0,1 0 0 0 0,-1 1 0 0 0,0-1 0 0 0,0 0 0 0 0,0 0-1 0 0,1 0 1 0 0,-1 1 0 0 0,0-1 0 0 0,0 0 0 0 0,1 0 0 0 0,-1 0 0 0 0,0 0-1 0 0,0 0 1 0 0,1 0 0 0 0,-1 0 0 0 0,0 0 0 0 0,1 1 0 0 0,-1-1 0 0 0,0 0-1 0 0,1 0 1 0 0,0 0-347 0 0,0 0 253 0 0,0 0 1 0 0,-1 0-1 0 0,1 0 0 0 0,0 0 0 0 0,-1 0 1 0 0,1 0-1 0 0,-1 0 0 0 0,1 0 0 0 0,0 0 0 0 0,-1 0 1 0 0,1 0-1 0 0,-1 0 0 0 0,1-1 0 0 0,0 1 1 0 0,-1 0-1 0 0,1-1 0 0 0,3-6-1299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2:10.6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42 10482 0 0,'-34'-15'6304'0'0,"43"18"-3086"0"0,15-3-2794 0 0,-11 1-56 0 0,20-2 160 0 0,0 0 0 0 0,-1-2 0 0 0,44-10 0 0 0,-57 10-543 0 0,-7 0-16 0 0,44-4-314 0 0,-56 7 294 0 0,0 0 1 0 0,0 0-1 0 0,1 0 1 0 0,-1 0-1 0 0,0 0 1 0 0,0 0-1 0 0,0 0 1 0 0,0 0-1 0 0,0 0 1 0 0,1 0-1 0 0,-1 0 1 0 0,0 0-1 0 0,0 0 1 0 0,0 1-1 0 0,0-1 1 0 0,0 0-1 0 0,0 0 1 0 0,1 0-1 0 0,-1 0 1 0 0,0 0-1 0 0,0 0 1 0 0,0 0-1 0 0,0 0 1 0 0,0 1-1 0 0,0-1 1 0 0,0 0-1 0 0,0 0 1 0 0,0 0-1 0 0,0 0 1 0 0,0 0-1 0 0,1 0 1 0 0,-1 1-1 0 0,0-1 1 0 0,0 0-1 0 0,0 0 1 0 0,0 0-1 0 0,0 0 1 0 0,0 0-1 0 0,0 1 1 0 0,0-1-1 0 0,0 0 1 0 0,0 0-1 0 0,0 0 1 0 0,0 0-1 0 0,-1 0 1 0 0,1 1-1 0 0,0-1 1 0 0,0 0-1 0 0,0 0 1 0 0,0 0-1 0 0,0 0 1 0 0,0 0-1 0 0,0 0 1 0 0,0 1-1 0 0,0-1 1 0 0,-1 0-1 0 0,-4 7-3985 0 0,2-4 2405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2T15:42:10.6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9 11290 0 0,'-24'6'8314'0'0,"49"-5"-7477"0"0,27-2 367 0 0,-52 1-1198 0 0,120-11 1236 0 0,-105 12-1336 0 0,-9 0-69 0 0,-1-1 0 0 0,1 0 0 0 0,-1 0 1 0 0,1 0-1 0 0,-1-1 0 0 0,1 0 0 0 0,9-3 1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0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9 425 16128 0 0,'0'0'2305'0'0,"13"-5"-253"0"0,-5 3-1914 0 0,0 0 1 0 0,-1 0-1 0 0,1-1 0 0 0,0 0 1 0 0,-1 0-1 0 0,0-1 1 0 0,0 0-1 0 0,0-1 0 0 0,0 1 1 0 0,-1-1-1 0 0,0 0 1 0 0,0-1-1 0 0,0 1 0 0 0,0-1 1 0 0,-1-1-1 0 0,0 1 1 0 0,0-1-1 0 0,-1 0 0 0 0,0 0 1 0 0,0 0-1 0 0,-1 0 1 0 0,0-1-1 0 0,0 1 0 0 0,0-1 1 0 0,2-13-1 0 0,-1-9-123 0 0,2-57 1 0 0,-6 74-17 0 0,-1 1 1 0 0,0-1 0 0 0,-1 0-1 0 0,0 1 1 0 0,-1 0 0 0 0,-1-1 0 0 0,-5-12-1 0 0,8 22 9 0 0,0 1-1 0 0,0 0 1 0 0,-1-1 0 0 0,1 1-1 0 0,0 0 1 0 0,-1 0-1 0 0,1 0 1 0 0,-1 0-1 0 0,0 1 1 0 0,0-1 0 0 0,1 0-1 0 0,-1 1 1 0 0,0-1-1 0 0,0 1 1 0 0,-1-1-1 0 0,1 1 1 0 0,0 0-1 0 0,0 0 1 0 0,-1 0 0 0 0,1 0-1 0 0,-1 1 1 0 0,1-1-1 0 0,0 1 1 0 0,-1-1-1 0 0,1 1 1 0 0,-1 0 0 0 0,1 0-1 0 0,-1 0 1 0 0,1 0-1 0 0,-1 0 1 0 0,1 1-1 0 0,-1-1 1 0 0,1 1 0 0 0,-1-1-1 0 0,1 1 1 0 0,-5 2-1 0 0,3 0-13 0 0,1-1-1 0 0,0 1 1 0 0,-1 0-1 0 0,1 0 1 0 0,0 1-1 0 0,0-1 1 0 0,1 0-1 0 0,-1 1 0 0 0,1 0 1 0 0,-1 0-1 0 0,1-1 1 0 0,0 1-1 0 0,1 1 1 0 0,-2 3-1 0 0,-3 10-56 0 0,2 1 0 0 0,-3 18 1 0 0,3-12 0 0 0,-2 12 182 0 0,1 1 0 0 0,3-1-1 0 0,1 0 1 0 0,1 1 0 0 0,2-1-1 0 0,2 0 1 0 0,13 57 0 0 0,-15-86-45 0 0,1 1 0 0 0,-1-1-1 0 0,2 0 1 0 0,-1 0 0 0 0,1-1 0 0 0,0 1 0 0 0,10 13 0 0 0,-13-20-87 0 0,1 1 0 0 0,-1 0 0 0 0,1 0-1 0 0,0-1 1 0 0,-1 1 0 0 0,1-1 0 0 0,0 1 0 0 0,0-1-1 0 0,0 0 1 0 0,0 0 0 0 0,0 0 0 0 0,0 0-1 0 0,0 0 1 0 0,0 0 0 0 0,0 0 0 0 0,1-1 0 0 0,-1 1-1 0 0,0-1 1 0 0,0 0 0 0 0,1 0 0 0 0,-1 0-1 0 0,0 0 1 0 0,1 0 0 0 0,-1 0 0 0 0,0 0 0 0 0,0-1-1 0 0,1 1 1 0 0,-1-1 0 0 0,0 0 0 0 0,0 1-1 0 0,0-1 1 0 0,0 0 0 0 0,0 0 0 0 0,3-2 0 0 0,1-2-116 0 0,1 1 0 0 0,-1-2 1 0 0,0 1-1 0 0,0-1 0 0 0,6-8 1 0 0,16-14-593 0 0,-27 27 719 0 0,-1 1 0 0 0,0 0 0 0 0,0 0 0 0 0,0 0 0 0 0,1 0 1 0 0,-1 0-1 0 0,0-1 0 0 0,0 1 0 0 0,1 0 0 0 0,-1 0 0 0 0,0 0 0 0 0,0 0 0 0 0,0 0 0 0 0,1 0 0 0 0,-1 0 0 0 0,0 0 0 0 0,0 0 0 0 0,1 0 0 0 0,-1 0 0 0 0,0 0 0 0 0,1 0 0 0 0,-1 0 0 0 0,0 0 0 0 0,0 0 0 0 0,1 0 0 0 0,-1 0 0 0 0,0 0 0 0 0,0 0 0 0 0,0 0 0 0 0,1 0 0 0 0,-1 1 0 0 0,0-1 1 0 0,0 0-1 0 0,1 0 0 0 0,-1 0 0 0 0,0 0 0 0 0,0 1 0 0 0,0-1 0 0 0,0 0 0 0 0,1 0 0 0 0,-1 0 0 0 0,0 1 0 0 0,0-1 0 0 0,0 0 0 0 0,0 0 0 0 0,0 0 0 0 0,0 1 0 0 0,1-1 0 0 0,3 14 7 0 0,-4-12-5 0 0,1 1-1 0 0,2 6-8 0 0,1 1-1 0 0,0-1 1 0 0,5 9 0 0 0,-7-15 6 0 0,0 0-1 0 0,0-1 1 0 0,0 1 0 0 0,0-1 0 0 0,1 1 0 0 0,-1-1 0 0 0,1 0-1 0 0,-1 0 1 0 0,1 0 0 0 0,0 0 0 0 0,0 0 0 0 0,0-1-1 0 0,4 3 1 0 0,-1-3 29 0 0,0 1-1 0 0,0-1 1 0 0,0 0-1 0 0,0-1 1 0 0,0 1-1 0 0,0-1 1 0 0,0 0-1 0 0,0-1 1 0 0,0 0-1 0 0,0 0 1 0 0,0 0-1 0 0,0 0 0 0 0,0-1 1 0 0,0 0-1 0 0,-1 0 1 0 0,1-1-1 0 0,-1 0 1 0 0,1 0-1 0 0,-1 0 1 0 0,7-6-1 0 0,-7 6-4 0 0,-1 0-1 0 0,-1 0 0 0 0,1-1 1 0 0,0 1-1 0 0,-1-1 1 0 0,0 0-1 0 0,0 0 0 0 0,0 0 1 0 0,0 0-1 0 0,-1-1 0 0 0,1 1 1 0 0,-1-1-1 0 0,0 1 1 0 0,-1-1-1 0 0,1 0 0 0 0,-1 0 1 0 0,0 1-1 0 0,0-1 1 0 0,0 0-1 0 0,-1 0 0 0 0,0 0 1 0 0,0 0-1 0 0,0 0 0 0 0,0 0 1 0 0,-2-6-1 0 0,1 8-31 0 0,0-1 0 0 0,0 1-1 0 0,0-1 1 0 0,-1 1-1 0 0,1 0 1 0 0,-1 0 0 0 0,0-1-1 0 0,0 1 1 0 0,0 1 0 0 0,0-1-1 0 0,-3-3 1 0 0,3 4-1 0 0,0 1 0 0 0,-1-1-1 0 0,1 1 1 0 0,0-1 0 0 0,0 1 0 0 0,-1 0 0 0 0,1 0 0 0 0,-1 0 0 0 0,1 0-1 0 0,-1 0 1 0 0,1 1 0 0 0,-1-1 0 0 0,0 1 0 0 0,1 0 0 0 0,-5 0 0 0 0,-2 0-404 0 0,0 1 0 0 0,-1 1 0 0 0,1-1 0 0 0,0 2 1 0 0,0-1-1 0 0,0 1 0 0 0,1 1 0 0 0,-15 7 0 0 0,14-7-757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30 15136 0 0,'0'0'881'0'0,"-3"-4"-706"0"0,1 1-65 0 0,1 2 107 0 0,0 1 0 0 0,1-1 0 0 0,-1 0 0 0 0,0 1 0 0 0,0-1 0 0 0,0 1 0 0 0,0-1 0 0 0,0 1 0 0 0,-1-1 0 0 0,1 1 0 0 0,0 0 0 0 0,0-1 0 0 0,0 1 0 0 0,0 0-1 0 0,0 0 1 0 0,0 0 0 0 0,-1 0 0 0 0,1 0 0 0 0,0 0 0 0 0,0 0 0 0 0,0 0 0 0 0,0 1 0 0 0,0-1 0 0 0,0 0 0 0 0,0 1 0 0 0,-1-1 0 0 0,1 1 0 0 0,0-1 0 0 0,0 1 0 0 0,0-1 0 0 0,1 1 0 0 0,-3 1 0 0 0,1 0-49 0 0,-1 0 0 0 0,1 0 0 0 0,0 0 0 0 0,-1 1 0 0 0,1-1 0 0 0,1 0 0 0 0,-1 1 0 0 0,0 0 0 0 0,1-1 0 0 0,-1 1 0 0 0,0 3 0 0 0,0-1-105 0 0,0 0 0 0 0,1 0 0 0 0,0 0 0 0 0,0 1 0 0 0,1-1 0 0 0,0 0 0 0 0,0 0 0 0 0,0 1 0 0 0,0-1 0 0 0,1 0 0 0 0,0 1 0 0 0,2 6 0 0 0,-2-9-94 0 0,0 1 0 0 0,0-1 0 0 0,1 0 0 0 0,-1 0 0 0 0,1 0 0 0 0,0-1 0 0 0,0 1 1 0 0,0 0-1 0 0,0-1 0 0 0,1 1 0 0 0,-1-1 0 0 0,1 0 0 0 0,-1 0 0 0 0,1 0 0 0 0,0 0 0 0 0,0 0 0 0 0,0-1 0 0 0,0 1 0 0 0,0-1 0 0 0,6 2 0 0 0,-3-1 42 0 0,1-1 0 0 0,0 0 0 0 0,-1 0 0 0 0,1-1 0 0 0,0 0 0 0 0,0 0 0 0 0,-1 0 0 0 0,1-1 0 0 0,0 0 0 0 0,-1-1-1 0 0,1 1 1 0 0,-1-1 0 0 0,1 0 0 0 0,-1-1 0 0 0,0 0 0 0 0,0 0 0 0 0,0 0 0 0 0,0-1 0 0 0,7-5 0 0 0,-10 6 7 0 0,0 1 1 0 0,0-1-1 0 0,-1 0 1 0 0,1 0-1 0 0,-1 0 1 0 0,1 0-1 0 0,-1-1 1 0 0,0 1-1 0 0,0-1 0 0 0,-1 1 1 0 0,1-1-1 0 0,-1 1 1 0 0,1-1-1 0 0,0-5 1 0 0,-1 4-72 0 0,0-1 1 0 0,-1 1 0 0 0,1 0-1 0 0,-1 0 1 0 0,0 0 0 0 0,-1-1-1 0 0,1 1 1 0 0,-1 0 0 0 0,0 0 0 0 0,-2-5-1 0 0,2 8 69 0 0,0-1-1 0 0,0 1 1 0 0,-1 0 0 0 0,1 0-1 0 0,-1 0 1 0 0,1 0 0 0 0,-1 1-1 0 0,0-1 1 0 0,0 0-1 0 0,0 1 1 0 0,0-1 0 0 0,0 1-1 0 0,0 0 1 0 0,0 0 0 0 0,0-1-1 0 0,-1 1 1 0 0,1 1-1 0 0,0-1 1 0 0,-1 0 0 0 0,1 1-1 0 0,-5-2 1 0 0,-2 1-171 0 0,1 0 1 0 0,0 0-1 0 0,-1 1 0 0 0,1 0 1 0 0,-10 2-1 0 0,15-2-24 0 0,1 0-1 0 0,-1 1 1 0 0,1-1 0 0 0,-1 1-1 0 0,1 0 1 0 0,0 0-1 0 0,-1 0 1 0 0,1 0 0 0 0,-4 2-1 0 0,4-1-664 0 0,0 0-1 0 0,0 0 0 0 0,0 0 1 0 0,0 0-1 0 0,0 1 0 0 0,-3 4 1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16671 0 0,'0'0'1274'0'0,"10"19"-577"0"0,6 74 5928 0 0,6 22-4153 0 0,-2-1-2512 0 0,-19-107 758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17887 0 0,'0'0'528'0'0,"0"-13"192"0"0,0 8-478 0 0,1-1-1 0 0,0 1 1 0 0,0-1-1 0 0,1 1 1 0 0,0-1-1 0 0,0 1 0 0 0,0 0 1 0 0,0 0-1 0 0,1 0 1 0 0,0 0-1 0 0,0 0 1 0 0,0 0-1 0 0,0 1 0 0 0,6-6 1 0 0,-4 5-90 0 0,0-1 1 0 0,1 1-1 0 0,0 0 1 0 0,-1 1-1 0 0,2 0 1 0 0,-1 0-1 0 0,0 0 1 0 0,1 0-1 0 0,0 1 0 0 0,9-3 1 0 0,-9 4-153 0 0,-1 1 1 0 0,1 0-1 0 0,0 0 1 0 0,0 1-1 0 0,-1 0 1 0 0,1 0-1 0 0,0 1 1 0 0,-1-1-1 0 0,1 2 0 0 0,0-1 1 0 0,-1 1-1 0 0,12 4 1 0 0,-14-5 12 0 0,0 1 0 0 0,-1 0 0 0 0,1 0 1 0 0,-1 0-1 0 0,0 0 0 0 0,1 0 0 0 0,-1 1 0 0 0,0-1 1 0 0,0 1-1 0 0,0 0 0 0 0,-1 0 0 0 0,1 0 0 0 0,-1 1 1 0 0,0-1-1 0 0,0 0 0 0 0,0 1 0 0 0,0 0 0 0 0,0-1 0 0 0,-1 1 1 0 0,1 0-1 0 0,-1 0 0 0 0,1 4 0 0 0,-2-4 32 0 0,0-1 1 0 0,0 0-1 0 0,-1 0 0 0 0,1 0 0 0 0,-1 1 0 0 0,1-1 1 0 0,-1 0-1 0 0,0 0 0 0 0,0 0 0 0 0,0 0 0 0 0,-1 0 1 0 0,1 0-1 0 0,-1 0 0 0 0,1 0 0 0 0,-1-1 0 0 0,0 1 0 0 0,0-1 1 0 0,0 1-1 0 0,-1-1 0 0 0,1 0 0 0 0,-3 3 0 0 0,-2 0-3 0 0,1-1 0 0 0,-1 1 0 0 0,1-1-1 0 0,-1 0 1 0 0,0 0 0 0 0,-1-1-1 0 0,-9 3 1 0 0,5-2-194 0 0,-1-1 0 0 0,0-1 0 0 0,-14 2 0 0 0,21-4-414 0 0,0 0 0 0 0,1 0 0 0 0,-1 0 0 0 0,0-1 0 0 0,0 1 0 0 0,1-2-1 0 0,-1 1 1 0 0,1 0 0 0 0,-7-4 0 0 0,6 3-1021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25 20271 0 0,'0'0'463'0'0,"-9"-9"1109"0"0,7 8-1464 0 0,0-1 0 0 0,0 0 0 0 0,0 1 0 0 0,0 0 0 0 0,0-1 0 0 0,0 1 1 0 0,-1 0-1 0 0,1 0 0 0 0,0 0 0 0 0,-1 1 0 0 0,1-1 0 0 0,-1 1 0 0 0,1-1 0 0 0,-1 1 0 0 0,1 0 0 0 0,-4 0 0 0 0,-2 0 670 0 0,1 1 0 0 0,-1 1 0 0 0,-14 4 0 0 0,17-5-665 0 0,3 0-79 0 0,0 0-1 0 0,1-1 0 0 0,-1 1 1 0 0,0 0-1 0 0,1 0 0 0 0,-1 0 1 0 0,0 0-1 0 0,1 1 0 0 0,-1-1 0 0 0,1 0 1 0 0,0 1-1 0 0,-1-1 0 0 0,1 1 1 0 0,0-1-1 0 0,0 1 0 0 0,0-1 0 0 0,0 1 1 0 0,0 0-1 0 0,0 0 0 0 0,0-1 1 0 0,1 1-1 0 0,-1 0 0 0 0,0 4 0 0 0,0-3-98 0 0,1 0-1 0 0,0 1 0 0 0,0-1 0 0 0,0 1 1 0 0,0-1-1 0 0,0 1 0 0 0,1-1 0 0 0,-1 1 1 0 0,1-1-1 0 0,0 0 0 0 0,0 1 0 0 0,3 4 1 0 0,-2-4 6 0 0,1 0 0 0 0,0 0 1 0 0,0 0-1 0 0,0 0 1 0 0,0 0-1 0 0,1-1 1 0 0,-1 1-1 0 0,1-1 1 0 0,0 0-1 0 0,0 0 0 0 0,0 0 1 0 0,1-1-1 0 0,6 4 1 0 0,8 1-18 0 0,0 0 1 0 0,23 5-1 0 0,-22-7-433 0 0,26 10-1 0 0,-45-14 530 0 0,0-1 0 0 0,-1 0 0 0 0,1 1 0 0 0,0 0 0 0 0,-1-1 0 0 0,1 1 0 0 0,-1-1 0 0 0,1 1 0 0 0,-1 0 0 0 0,1-1 0 0 0,-1 1 0 0 0,1 0 0 0 0,-1-1 0 0 0,1 1 0 0 0,-1 0 0 0 0,0 0 0 0 0,1-1 0 0 0,-1 1 0 0 0,0 0 0 0 0,0 0 0 0 0,0 0 0 0 0,0 0 0 0 0,0-1 0 0 0,0 1 0 0 0,0 0 0 0 0,0 0 0 0 0,0 0 0 0 0,0 0 0 0 0,0-1 0 0 0,0 1 0 0 0,-1 1 0 0 0,-3 2 69 0 0,0 1-1 0 0,0-2 1 0 0,0 1-1 0 0,-1 0 1 0 0,1-1-1 0 0,-1 0 1 0 0,0 0-1 0 0,0 0 1 0 0,0-1-1 0 0,0 0 1 0 0,-1 0-1 0 0,-9 3 1 0 0,-7 0 461 0 0,-41 4 1 0 0,59-8-547 0 0,-43 2-1252 0 0,46-3 319 0 0,-2-5-2816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72 15232 0 0,'-18'-2'1527'0'0,"14"1"-1365"0"0,0 1 0 0 0,0-1 0 0 0,0 1 0 0 0,0 0 0 0 0,-6 1 0 0 0,7-1 284 0 0,-1 1-1 0 0,1-1 1 0 0,0 1-1 0 0,1 0 1 0 0,-1 0-1 0 0,0 0 1 0 0,0 1-1 0 0,0-1 1 0 0,1 1-1 0 0,-1 0 1 0 0,0-1 0 0 0,1 1-1 0 0,0 0 1 0 0,-1 1-1 0 0,1-1 1 0 0,0 0-1 0 0,0 0 1 0 0,0 1-1 0 0,-2 4 1 0 0,3-5-367 0 0,0 0 1 0 0,0 0-1 0 0,0 0 0 0 0,0 0 0 0 0,0 0 1 0 0,0 1-1 0 0,1-1 0 0 0,-1 0 1 0 0,1 0-1 0 0,0 1 0 0 0,0-1 1 0 0,0 0-1 0 0,0 1 0 0 0,0-1 1 0 0,0 0-1 0 0,0 1 0 0 0,1-1 1 0 0,0 3-1 0 0,0-2-55 0 0,1 0-1 0 0,-1-1 1 0 0,1 1 0 0 0,-1 0-1 0 0,1-1 1 0 0,0 1 0 0 0,0-1 0 0 0,0 1-1 0 0,0-1 1 0 0,1 0 0 0 0,-1 0-1 0 0,4 3 1 0 0,-2-3-73 0 0,0 1 0 0 0,0-1 0 0 0,0 0 0 0 0,1 0 0 0 0,-1 0 0 0 0,1 0 0 0 0,-1-1 0 0 0,1 0 1 0 0,0 0-1 0 0,-1 0 0 0 0,1 0 0 0 0,0-1 0 0 0,0 0 0 0 0,-1 0 0 0 0,1 0 0 0 0,0-1 0 0 0,0 1 0 0 0,4-2 0 0 0,1-1-2 0 0,-2-1-1 0 0,1 0 0 0 0,0 0 1 0 0,-1 0-1 0 0,0-1 0 0 0,9-7 1 0 0,-14 10 39 0 0,0 0 1 0 0,-1-1-1 0 0,1 0 1 0 0,-1 1-1 0 0,0-1 0 0 0,1 0 1 0 0,-1 0-1 0 0,-1 0 1 0 0,1-1-1 0 0,0 1 1 0 0,-1 0-1 0 0,1-1 1 0 0,-1 1-1 0 0,0-1 1 0 0,0 1-1 0 0,-1-1 1 0 0,1 0-1 0 0,-1 1 1 0 0,0-5-1 0 0,0 4 11 0 0,0 0-1 0 0,0 0 1 0 0,0 0-1 0 0,-1 0 1 0 0,0-1-1 0 0,0 1 1 0 0,0 0-1 0 0,-1 0 0 0 0,1 1 1 0 0,-1-1-1 0 0,0 0 1 0 0,0 0-1 0 0,0 1 1 0 0,0-1-1 0 0,-1 1 1 0 0,1 0-1 0 0,-1 0 1 0 0,0 0-1 0 0,0 0 1 0 0,0 0-1 0 0,0 1 1 0 0,-1-1-1 0 0,1 1 1 0 0,-1 0-1 0 0,0 0 1 0 0,1 0-1 0 0,-1 0 1 0 0,0 1-1 0 0,0-1 0 0 0,0 1 1 0 0,0 0-1 0 0,0 1 1 0 0,0-1-1 0 0,0 1 1 0 0,-1-1-1 0 0,1 1 1 0 0,0 0-1 0 0,0 1 1 0 0,0-1-1 0 0,0 1 1 0 0,-5 1-1 0 0,8-2 28 0 0,-2 1-396 0 0,1-1-1 0 0,-1 1 1 0 0,1-1-1 0 0,-1 1 1 0 0,1 0 0 0 0,0 0-1 0 0,-1 0 1 0 0,1 0-1 0 0,0 1 1 0 0,0-1-1 0 0,0 1 1 0 0,0-1 0 0 0,0 1-1 0 0,-2 2 1 0 0,-1 1-1476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18 585 16559 0 0,'0'0'802'0'0,"12"-11"212"0"0,-4 6-325 0 0,-1 0-1 0 0,1 0 0 0 0,12-13 0 0 0,-15 14-418 0 0,24-22 94 0 0,-2 0 1 0 0,-1-2-1 0 0,27-36 0 0 0,-48 54-341 0 0,1 0 0 0 0,-2 0-1 0 0,1-1 1 0 0,-1 0 0 0 0,-1 0 0 0 0,0 0-1 0 0,2-21 1 0 0,-3 25-13 0 0,1-14 43 0 0,-1 1-1 0 0,0-1 1 0 0,-2 1-1 0 0,0-1 1 0 0,-1 0-1 0 0,-2 1 0 0 0,0 0 1 0 0,-6-22-1 0 0,7 37-67 0 0,0-1 0 0 0,0 1 0 0 0,0 0 0 0 0,-1 0 0 0 0,0 0 0 0 0,0 0 0 0 0,0 1 0 0 0,0-1 0 0 0,-1 1 0 0 0,0 0 0 0 0,-5-5 0 0 0,7 8 10 0 0,1-1 0 0 0,-1 1 0 0 0,0 0 0 0 0,1 0 0 0 0,-1 0 0 0 0,0 0 0 0 0,0 1 0 0 0,0-1 0 0 0,1 0 0 0 0,-1 1 0 0 0,0-1 0 0 0,0 1 0 0 0,0 0 0 0 0,0 0 0 0 0,0 0 0 0 0,0 0 0 0 0,0 0 0 0 0,0 0 0 0 0,0 0 0 0 0,0 0 0 0 0,0 1 0 0 0,0-1 0 0 0,0 1 0 0 0,1-1 0 0 0,-1 1 0 0 0,0 0 0 0 0,0 0 0 0 0,1 0 0 0 0,-1 0 0 0 0,0 0 0 0 0,1 0 0 0 0,-1 0 0 0 0,1 1 0 0 0,-1-1 0 0 0,-1 4 0 0 0,-3 1 25 0 0,1 0 1 0 0,1 1-1 0 0,-1 0 0 0 0,1 0 0 0 0,0 0 0 0 0,1 1 0 0 0,0-1 0 0 0,0 1 0 0 0,-2 9 1 0 0,-2 12 170 0 0,-2 34 1 0 0,7-50-141 0 0,-33 380 3796 0 0,25-258-2754 0 0,-5 82 346 0 0,13-172-1227 0 0,2-30-194 0 0,0 0 0 0 0,-2 1 0 0 0,0-1-1 0 0,-6 25 1 0 0,10-56-6858 0 0,-2 3 4916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23927 0 0,'0'0'4831'0'0,"15"-5"-3823"0"0,-1 5-858 0 0,27-6 0 0 0,-4-1-4627 0 0,-14-1 558 0 0,-10 0 1912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6688 0 0,'0'0'197'0'0,"-4"14"1648"0"0,4-12-1514 0 0,-1-1-1 0 0,1 1 0 0 0,0 0 0 0 0,0-1 0 0 0,0 1 0 0 0,0 0 0 0 0,0 0 0 0 0,1-1 1 0 0,-1 1-1 0 0,0 0 0 0 0,1 0 0 0 0,-1-1 0 0 0,1 1 0 0 0,1 2 0 0 0,-1 15 1724 0 0,1-11-1188 0 0,1 1 0 0 0,0-1 0 0 0,6 13 1 0 0,6 12 419 0 0,0 6-350 0 0,-10-28-515 0 0,-1 0 0 0 0,0 0-1 0 0,-1 0 1 0 0,4 20 0 0 0,-7-26-262 0 0,1 0 0 0 0,0-1 0 0 0,0 1 0 0 0,1 0 0 0 0,2 7 0 0 0,-4-11 623 0 0,1 2-817 0 0,0 0 0 0 0,-1 0 0 0 0,1 0 0 0 0,0 0 0 0 0,3 5 0 0 0,1 1 151 0 0,-5-9-109 0 0,0 0-1 0 0,0 0 1 0 0,0 0 0 0 0,0 0-1 0 0,0 0 1 0 0,0 0 0 0 0,0 0-1 0 0,0 0 1 0 0,0 0 0 0 0,0-1-1 0 0,0 1 1 0 0,0 0 0 0 0,0 0-1 0 0,0 0 1 0 0,0 0 0 0 0,0 0 0 0 0,0 0-1 0 0,0 0 1 0 0,0 0 0 0 0,0 0-1 0 0,0 0 1 0 0,1 0 0 0 0,-1 0-1 0 0,0 0 1 0 0,0 0 0 0 0,0 0-1 0 0,0 0 1 0 0,0 0 0 0 0,0 0-1 0 0,0 0 1 0 0,0 0 0 0 0,0 0-1 0 0,0 0 1 0 0,0 0 0 0 0,0 0 0 0 0,0 0-1 0 0,0 0 1 0 0,0 0 0 0 0,0 0-1 0 0,0 0 1 0 0,0 1 0 0 0,0-1-1 0 0,1 0 1 0 0,-1 0 0 0 0,0 0-1 0 0,0 0 1 0 0,0 0 0 0 0,0 0-1 0 0,0 0 1 0 0,0 0 0 0 0,0 0 0 0 0,0 0-1 0 0,0 0 1 0 0,0 0 0 0 0,0 0-1 0 0,7-29-6 0 0,-6 26-18 0 0,0 1 0 0 0,0-1 0 0 0,0 0 0 0 0,1 1 0 0 0,-1-1 0 0 0,1 1-1 0 0,2-3 1 0 0,0-1-37 0 0,0 2 75 0 0,0 0-1 0 0,0 1 0 0 0,0-1 1 0 0,0 1-1 0 0,0 0 0 0 0,1 0 1 0 0,0 1-1 0 0,0-1 0 0 0,-1 1 1 0 0,1 0-1 0 0,6-2 0 0 0,-8 3-39 0 0,-1 0-1 0 0,1 1 1 0 0,0-1 0 0 0,-1 0-1 0 0,1 1 1 0 0,0 0 0 0 0,0-1-1 0 0,0 1 1 0 0,-1 1-1 0 0,1-1 1 0 0,0 0 0 0 0,0 0-1 0 0,-1 1 1 0 0,5 1 0 0 0,-5-1 24 0 0,1 1 0 0 0,-1 0 0 0 0,1-1 1 0 0,-1 1-1 0 0,0 0 0 0 0,1 1 0 0 0,-1-1 1 0 0,0 0-1 0 0,-1 1 0 0 0,1-1 0 0 0,1 3 1 0 0,24 43 473 0 0,-25-44-484 0 0,2 1-29 0 0,-1 0-1 0 0,0 0 0 0 0,0 0 1 0 0,2 7-1 0 0,-4-10 68 0 0,-1-1 12 0 0,5 2-422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472 298 8032 0 0,'0'0'185'0'0,"3"-2"-40"0"0,6-2 24 0 0,1-1-1 0 0,-1 0 0 0 0,0 0 1 0 0,-1-1-1 0 0,1 0 1 0 0,-1-1-1 0 0,0 0 0 0 0,-1 0 1 0 0,0-1-1 0 0,10-12 0 0 0,-11 12-2 0 0,-1 0 0 0 0,1-1-1 0 0,-1 0 1 0 0,0 1-1 0 0,-1-2 1 0 0,0 1 0 0 0,0 0-1 0 0,-2-1 1 0 0,4-12-1 0 0,-6 15-88 0 0,1 1-1 0 0,0-1 1 0 0,0-1-1 0 0,-1 2 1 0 0,-1-1 0 0 0,1 0-1 0 0,-1 0 1 0 0,-2-8-1 0 0,2 13-52 0 0,0-1 1 0 0,1 1-1 0 0,-1-1 0 0 0,0 1 1 0 0,-1 0-1 0 0,2 0 0 0 0,-2 0 0 0 0,0 0 1 0 0,2 0-1 0 0,-2 0 0 0 0,0 0 0 0 0,0 1 1 0 0,0-1-1 0 0,1 1 0 0 0,-2-1 1 0 0,2 0-1 0 0,-2 1 0 0 0,2 0 0 0 0,-2-1 1 0 0,1 2-1 0 0,0-1 0 0 0,0 0 0 0 0,0 0 1 0 0,-1 0-1 0 0,-4 0 0 0 0,3 1 0 0 0,0-1 0 0 0,-1 1 0 0 0,1 0 0 0 0,0 0 0 0 0,0 1 0 0 0,0 0 0 0 0,0-1 0 0 0,0 1-1 0 0,0 0 1 0 0,1 1 0 0 0,-1-2 0 0 0,0 2 0 0 0,-5 3 0 0 0,3-1-2 0 0,0 0-1 0 0,1 1 1 0 0,-1-1-1 0 0,0 1 1 0 0,2 0-1 0 0,-1 1 1 0 0,-5 5-1 0 0,-3 9 22 0 0,0 1-1 0 0,2 0 1 0 0,-14 33 0 0 0,24-51-37 0 0,-16 37 69 0 0,-17 72 0 0 0,0 45 29 0 0,34-156-103 0 0,-33 143 146 0 0,26-111-60 0 0,-1-1 0 0 0,-1 1 1 0 0,-3-2-1 0 0,-21 48 1 0 0,26-67-39 0 0,-1 0 0 0 0,1 0 1 0 0,-1-2-1 0 0,-1 1 0 0 0,1-1 0 0 0,-2 0 0 0 0,-12 10 1 0 0,15-15 2 0 0,1 0-1 0 0,-1 0 1 0 0,1-1 0 0 0,-1 0 0 0 0,0-1 0 0 0,-1 1 0 0 0,1-2 0 0 0,0 1 0 0 0,-1 0-1 0 0,0-2 1 0 0,1 1 0 0 0,-1 0 0 0 0,-11-1 0 0 0,18-1-36 0 0,0 0 1 0 0,0 0-1 0 0,0 0 1 0 0,0 0-1 0 0,0 0 0 0 0,0 0 1 0 0,0 0-1 0 0,1-1 1 0 0,-1 1-1 0 0,1 0 1 0 0,-1 0-1 0 0,0 0 0 0 0,0-1 1 0 0,1 1-1 0 0,-1-1 1 0 0,0 1-1 0 0,0-1 0 0 0,1 0 1 0 0,-1 1-1 0 0,1 0 1 0 0,-1-1-1 0 0,1 0 1 0 0,-1 1-1 0 0,1-1 0 0 0,-1 0 1 0 0,1 1-1 0 0,-1-1 1 0 0,1-2-1 0 0,-1 2 12 0 0,1-2-1 0 0,-1 2 1 0 0,1-2-1 0 0,0 2 1 0 0,0-2-1 0 0,0 1 1 0 0,0 0-1 0 0,1 0 1 0 0,-1 0-1 0 0,0 0 1 0 0,1-4-1 0 0,1 4-9 0 0,-1 0-1 0 0,0-1 1 0 0,0 1-1 0 0,1-1 0 0 0,-1 1 1 0 0,1 0-1 0 0,0-1 1 0 0,-1 2-1 0 0,1-2 0 0 0,0 2 1 0 0,1-1-1 0 0,-2 0 0 0 0,2 0 1 0 0,-1 0-1 0 0,0 1 1 0 0,1 0-1 0 0,-1-1 0 0 0,1 2 1 0 0,-1-1-1 0 0,6-2 0 0 0,6-1 55 0 0,-2 2-1 0 0,2 0 1 0 0,16-2-1 0 0,4 0 104 0 0,-20 2-89 0 0,0 0 0 0 0,0 1 0 0 0,1 0-1 0 0,-2 1 1 0 0,2 1 0 0 0,-1 0 0 0 0,0 1 0 0 0,21 5 0 0 0,-32-5-63 0 0,0-1 0 0 0,0 0 0 0 0,0 2 0 0 0,0-2 0 0 0,0 1 0 0 0,-1 0 0 0 0,1 1 0 0 0,0-1 0 0 0,-1 0 0 0 0,0 1 1 0 0,1-1-1 0 0,-2 1 0 0 0,2 0 0 0 0,-2 0 0 0 0,1-1 0 0 0,0 2 0 0 0,-1-1 0 0 0,0 0 0 0 0,1 0 0 0 0,-2 0 0 0 0,1 1 0 0 0,0 0 0 0 0,0-1 0 0 0,0 4 0 0 0,-1-5-9 0 0,0 1 0 0 0,1-1 0 0 0,-1 1 0 0 0,1-1 0 0 0,1 0-1 0 0,-2 1 1 0 0,1-2 0 0 0,1 2 0 0 0,-1-1 0 0 0,0 0 0 0 0,1 0 0 0 0,-1 0 0 0 0,1 0 0 0 0,0 0 0 0 0,-1-1-1 0 0,1 1 1 0 0,3 2 0 0 0,-2-2 2 0 0,1-1-1 0 0,-1 1 1 0 0,1-1-1 0 0,-1 1 1 0 0,1-1-1 0 0,-1 0 1 0 0,1 0-1 0 0,0-1 0 0 0,0 1 1 0 0,5 0-1 0 0,2-2 13 0 0,0 1 0 0 0,0-2 0 0 0,-1 1 0 0 0,2-1 0 0 0,-2 0 0 0 0,0-1 0 0 0,12-5 0 0 0,-8 2 59 0 0,13-4 207 0 0,-13 2-132 0 0,-9 4-65 0 0,-2 4 12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13824 0 0,'0'0'4439'0'0,"12"2"-3503"0"0,-11-1-862 0 0,0 0 0 0 0,0 0 0 0 0,0 0-1 0 0,0 0 1 0 0,0-1 0 0 0,0 1-1 0 0,0-1 1 0 0,0 1 0 0 0,1 0-1 0 0,-1-1 1 0 0,0 0 0 0 0,1 1-1 0 0,-1-1 1 0 0,0 0 0 0 0,0 0 0 0 0,1 1-1 0 0,-1-1 1 0 0,0 0 0 0 0,1-1-1 0 0,-1 1 1 0 0,2 0 0 0 0,-2-1 152 0 0,20 1 126 0 0,-15-4-282 0 0,-5 3-70 0 0,0 0 1 0 0,-1 0 0 0 0,1 0 0 0 0,0 0 0 0 0,0 0 0 0 0,0 1 0 0 0,0-1 0 0 0,0 0 0 0 0,0 0 0 0 0,0 1-1 0 0,1-2 1 0 0,-2 2-1 0 0,0 0 0 0 0,1 0 0 0 0,-1-1 0 0 0,0 1 0 0 0,0 0 0 0 0,0 0 0 0 0,1 0 0 0 0,-1-1 0 0 0,0 1 0 0 0,0 0 0 0 0,1 0 0 0 0,-1 0 0 0 0,0 0 0 0 0,0-1 0 0 0,1 1 0 0 0,-1 0 0 0 0,0 0 0 0 0,0 0 0 0 0,1 0 0 0 0,-1 0 0 0 0,0 0 0 0 0,1 0 0 0 0,-1 0 0 0 0,0 0 0 0 0,0 0 0 0 0,1 0 0 0 0,-1 0 0 0 0,0 0 0 0 0,1 0 0 0 0,-1 0 0 0 0,0 0 0 0 0,0 0 0 0 0,1 0 0 0 0,1 1 0 0 0,5-5 0 0 0,-2 1 34 0 0,2-2-107 0 0,7-15 548 0 0,-13 19-421 0 0,-1 1 0 0 0,1-1 0 0 0,-1 0 0 0 0,0 1 0 0 0,1-1 0 0 0,-1 0 0 0 0,0 1 1 0 0,0-1-1 0 0,1 0 0 0 0,-1 0 0 0 0,0 1 0 0 0,0-1 0 0 0,0 0 0 0 0,0 0 0 0 0,0 1 0 0 0,0-1 0 0 0,0 0 0 0 0,0 0 0 0 0,0 1 0 0 0,0-1 0 0 0,-1 0 0 0 0,1 0 0 0 0,0 1 0 0 0,0-1 0 0 0,-1 0 0 0 0,1 1 0 0 0,-1-1 0 0 0,1 0 0 0 0,-1 0 0 0 0,-5-12-71 0 0,6 12 17 0 0,-1 0 0 0 0,0 1 0 0 0,1-1 0 0 0,-1 0 0 0 0,0 0 0 0 0,0 1 0 0 0,0-1 0 0 0,0 0 0 0 0,1 1 0 0 0,-1-1 0 0 0,0 1 0 0 0,0-1 0 0 0,0 1 0 0 0,0-1 0 0 0,0 1 0 0 0,0 0 0 0 0,-1-1 0 0 0,0 1 0 0 0,-21-3 0 0 0,19 4 16 0 0,0-1-1 0 0,0 1 1 0 0,0 0-1 0 0,0 1 1 0 0,0-1-1 0 0,0 1 1 0 0,1 0 0 0 0,-1-1-1 0 0,0 2 1 0 0,1-1-1 0 0,0 0 1 0 0,-1 1-1 0 0,1-1 1 0 0,0 1-1 0 0,0 0 1 0 0,-4 6-1 0 0,5-5-37 0 0,1-1 0 0 0,-1 1 0 0 0,1-1-1 0 0,0 1 1 0 0,0 0 0 0 0,1-1 0 0 0,-1 1 0 0 0,1 6-1 0 0,0-6 23 0 0,0 0 0 0 0,0 0 0 0 0,1-1 0 0 0,-1 1 0 0 0,1 0 0 0 0,0-1 0 0 0,0 1 0 0 0,1-1 0 0 0,-1 1 0 0 0,1-1 0 0 0,-1 1 0 0 0,1-1 0 0 0,0 0 0 0 0,1 0 0 0 0,4 5 0 0 0,-4-3 0 0 0,-2-3 0 0 0,0-1 0 0 0,0 0 0 0 0,0 0 0 0 0,0 1 0 0 0,0-1 0 0 0,1 0 0 0 0,-1 0 0 0 0,0-1 0 0 0,1 1 0 0 0,-1 0 0 0 0,3 1 0 0 0,3 4 226 0 0,-6-5-180 0 0,0-1-1 0 0,0 1 1 0 0,0 0-1 0 0,0 0 1 0 0,0 0-1 0 0,0-1 1 0 0,1 1-1 0 0,-1 0 1 0 0,0-1-1 0 0,0 1 1 0 0,1-1-1 0 0,-1 0 1 0 0,0 1-1 0 0,1-1 1 0 0,-1 0-1 0 0,0 0 1 0 0,1 0-1 0 0,-1 0 1 0 0,2 0-1 0 0,26 0-31 0 0,-28 0-213 0 0,0 0-660 0 0,6 1 432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8592 0 0,'0'0'3441'0'0,"-3"-13"3153"0"0,0 13-6476 0 0,1 0-1 0 0,-1 1 1 0 0,1-1 0 0 0,-1 1-1 0 0,1 0 1 0 0,-1 0-1 0 0,1-1 1 0 0,0 2-1 0 0,-1-1 1 0 0,1 0-1 0 0,0 0 1 0 0,0 1-1 0 0,0-1 1 0 0,0 1-1 0 0,0 0 1 0 0,0-1-1 0 0,0 1 1 0 0,-2 3-1 0 0,1-1 29 0 0,0 0 1 0 0,1 1-1 0 0,-1-1 0 0 0,1 0 0 0 0,-1 1 0 0 0,1 0 0 0 0,1 0 0 0 0,-3 7 0 0 0,1 11-63 0 0,4-22-80 0 0,-1 0-1 0 0,1 0 1 0 0,0 0-1 0 0,0 0 1 0 0,-1 0-1 0 0,1-1 1 0 0,0 1-1 0 0,0 0 1 0 0,0 0 0 0 0,0-1-1 0 0,0 1 1 0 0,0 0-1 0 0,0-1 1 0 0,0 1-1 0 0,0-1 1 0 0,0 0 0 0 0,1 1-1 0 0,0-1 1 0 0,0 1 1 0 0,2 1-4 0 0,1 0 0 0 0,7 7 0 0 0,-10-8 32 0 0,0-1 0 0 0,0 1 0 0 0,0 0 0 0 0,0-1 0 0 0,0 1 0 0 0,0-1 0 0 0,0 1 0 0 0,1-1 0 0 0,-1 0 0 0 0,2 0 0 0 0,-3 0 48 0 0,11-6 651 0 0,-11 6-724 0 0,0 0 1 0 0,0-1 0 0 0,0 1-1 0 0,-1-1 1 0 0,1 1-1 0 0,0-1 1 0 0,0 1-1 0 0,0-1 1 0 0,-1 0-1 0 0,1 1 1 0 0,0-1-1 0 0,-1 0 1 0 0,1 1-1 0 0,-1-1 1 0 0,1 0-1 0 0,0-1 1 0 0,0-1 31 0 0,6-14 178 0 0,-5 12-144 0 0,-1-1 1 0 0,1 1-1 0 0,-1-1 0 0 0,0 0 1 0 0,-1 1-1 0 0,0-1 0 0 0,1 0 1 0 0,-2 1-1 0 0,1-1 0 0 0,-1 0 1 0 0,0 1-1 0 0,0-1 0 0 0,0 0 1 0 0,-1 1-1 0 0,-2-7 0 0 0,3 11-97 0 0,0 0-1 0 0,-1 0 1 0 0,1 0-1 0 0,0 0 1 0 0,0 0-1 0 0,-1 0 1 0 0,1 1-1 0 0,0-1 1 0 0,-1 0 0 0 0,1 1-1 0 0,-1-1 1 0 0,1 1-1 0 0,-1-1 1 0 0,1 1-1 0 0,-1 0 1 0 0,1-1-1 0 0,-1 1 1 0 0,1 0-1 0 0,-1 0 1 0 0,1 0-1 0 0,-4 1 1 0 0,2-1-376 0 0,0 0 1 0 0,1 0 0 0 0,-1 0-1 0 0,0 1 1 0 0,0-1-1 0 0,0 1 1 0 0,1 0-1 0 0,-1 0 1 0 0,0 0-1 0 0,1 0 1 0 0,-5 2-1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11976 0 0,'0'0'266'0'0,"10"-1"668"0"0,2-2 672 0 0,3 1 8289 0 0,-8 2-9230 0 0,-6 0-757 0 0,20 0-311 0 0,10 3 393 0 0,-29-3-33 0 0,0-2-14 0 0,-1 1-178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9648 0 0,'4'-8'13776'0'0,"-2"11"-15746"0"0,5 4 1970 0 0,-1 0 0 0 0,0 0 1 0 0,0 1-1 0 0,-1 0 0 0 0,0 0 0 0 0,0 1 0 0 0,3 8 0 0 0,-5-9-57 0 0,-3-7 53 0 0,1 0 0 0 0,-1 1-1 0 0,1-1 1 0 0,-1 0 0 0 0,1 0-1 0 0,0 0 1 0 0,0 1 0 0 0,-1-1-1 0 0,1 0 1 0 0,0 0 0 0 0,0 0-1 0 0,0 0 1 0 0,0 0 0 0 0,0 0-1 0 0,0-1 1 0 0,2 2 0 0 0,-2-1 11 0 0,0-1 1 0 0,-1 1-1 0 0,1 0 1 0 0,0-1-1 0 0,-1 1 0 0 0,1-1 1 0 0,-1 1-1 0 0,1 0 1 0 0,-1 0-1 0 0,1-1 1 0 0,-1 1-1 0 0,1 0 1 0 0,-1 0-1 0 0,1 1 1 0 0,-1-2-11 0 0,0 0 1 0 0,0 1-1 0 0,0-1 1 0 0,0 0-1 0 0,0 0 1 0 0,0 0-1 0 0,0 1 1 0 0,0-1-1 0 0,0 0 1 0 0,0 0-1 0 0,0 0 0 0 0,0 0 1 0 0,0 1-1 0 0,0-1 1 0 0,0 0-1 0 0,0 0 1 0 0,0 0-1 0 0,1 0 1 0 0,-1 1-1 0 0,0-1 1 0 0,0 0-1 0 0,0 0 1 0 0,0 0-1 0 0,0 0 1 0 0,0 0-1 0 0,0 0 1 0 0,1 1-1 0 0,-1-1 1 0 0,0 0-1 0 0,0 0 1 0 0,0 0-1 0 0,0 0 1 0 0,1 0-1 0 0,-1 0 1 0 0,0 0-1 0 0,0 0 1 0 0,0 0-1 0 0,0 0 1 0 0,1 0-1 0 0,-1 0 1 0 0,0 0-1 0 0,0 0 1 0 0,0 0-1 0 0,0 0 0 0 0,1 0 1 0 0,-1 0-1 0 0,0 0 1 0 0,0 0-1 0 0,0 0 1 0 0,0 0-1 0 0,1 0 1 0 0,-1 0-1 0 0,3 4 3 0 0,-2-3 3 0 0,-1-1 0 0 0,0 1 0 0 0,1 0-1 0 0,-1 0 1 0 0,0-1 0 0 0,1 1 0 0 0,-1 0 0 0 0,1-1 0 0 0,-1 1 0 0 0,1 0 0 0 0,-1-1 0 0 0,1 1 0 0 0,0-1 0 0 0,-1 1 0 0 0,1-1 0 0 0,0 1-1 0 0,-1-1 1 0 0,1 1 0 0 0,0-1 0 0 0,0 0 0 0 0,-1 1 0 0 0,3-1 0 0 0,-2 0 0 0 0,-1 0 1 0 0,1 0-1 0 0,0-1 0 0 0,0 1 1 0 0,0 0-1 0 0,0-1 0 0 0,-1 1 0 0 0,1-1 1 0 0,0 1-1 0 0,0-1 0 0 0,-1 1 1 0 0,1-1-1 0 0,0 0 0 0 0,-1 1 1 0 0,1-1-1 0 0,0 0 0 0 0,-1 1 0 0 0,1-1 1 0 0,-1 0-1 0 0,1 0 0 0 0,-1 0 1 0 0,0 1-1 0 0,1-1 0 0 0,-1-2 0 0 0,8-26-1 0 0,-5 19-1 0 0,11-24-1 0 0,7-20 1367 0 0,-10 29-1643 0 0,-10 24 212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9528 0 0,'0'0'3545'0'0,"-11"18"-11"0"0,10-14-3322 0 0,0-1-1 0 0,1 1 0 0 0,0 0 1 0 0,-1 0-1 0 0,2-1 0 0 0,-1 1 0 0 0,0 0 1 0 0,1 0-1 0 0,-1-1 0 0 0,1 1 1 0 0,0-1-1 0 0,3 7 0 0 0,-1 3 146 0 0,-3-11-366 0 0,0-1 1 0 0,1 0-1 0 0,-1 1 1 0 0,0-1 0 0 0,1 0-1 0 0,-1 0 1 0 0,1 1-1 0 0,-1-1 1 0 0,1 0 0 0 0,-1 0-1 0 0,1 0 1 0 0,0 1 0 0 0,0-1-1 0 0,1 1 1 0 0,-2-2-70 0 0,20-2 273 0 0,-18 1-212 0 0,-1 1 0 0 0,1 0 0 0 0,0-1 0 0 0,0 1-1 0 0,0-1 1 0 0,-1 0 0 0 0,1 1 0 0 0,0-1 0 0 0,-1 0 0 0 0,1 0 0 0 0,-1 0 0 0 0,3-3-1 0 0,0 2 18 0 0,-1 0 0 0 0,-1-1 0 0 0,1 1 0 0 0,0-1 0 0 0,-1 0 0 0 0,1 0 0 0 0,-1 0 0 0 0,0 0 0 0 0,0 0 0 0 0,0-1 0 0 0,0 1 0 0 0,-1-1 0 0 0,1 1 0 0 0,-1-1 0 0 0,0 0 0 0 0,0 1 0 0 0,0-1 0 0 0,0-5 0 0 0,3-9 0 0 0,-3 15 0 0 0,0-2 0 0 0,-2-5 0 0 0,1 10 0 0 0,0-1 0 0 0,0 1 0 0 0,0 0 0 0 0,0 0 0 0 0,0 0 0 0 0,0 0 0 0 0,0 0 0 0 0,0 0 0 0 0,0-1 0 0 0,0 1 0 0 0,0 0 0 0 0,0 0 0 0 0,0 0 0 0 0,0 0 0 0 0,0 0 0 0 0,0 0 0 0 0,0 0 0 0 0,1 0 0 0 0,-1 0 0 0 0,0-1 0 0 0,0 1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0 0 0 0,0 1 0 0 0,0-1 0 0 0,0 0 0 0 0,0 0 0 0 0,0 0 0 0 0,1 0 0 0 0,-1 0 0 0 0,0 0 0 0 0,0 0 0 0 0,0 0 0 0 0,0 0 0 0 0,0 1 0 0 0,0-1 0 0 0,0 0 0 0 0,0 0 0 0 0,0 0 0 0 0,0 0 0 0 0,0 0 0 0 0,0 0 0 0 0,0 1 0 0 0,6 6 0 0 0,0 2 0 0 0,-1-1 0 0 0,1 0 0 0 0,0-1 0 0 0,11 10 0 0 0,-3-2 0 0 0,-1-2 0 0 0,21 18 0 0 0,-16-20 191 0 0,-15-10-83 0 0,0 1-1 0 0,0 0 1 0 0,0-1 0 0 0,0 2-1 0 0,0-1 1 0 0,3 3-1 0 0,11 13 335 0 0,-9-11-367 0 0,0 1 0 0 0,-1 0 0 0 0,0 0 0 0 0,0 1 1 0 0,-1 0-1 0 0,0 0 0 0 0,6 13 0 0 0,-9-15-74 0 0,0 0 1 0 0,0 1-1 0 0,-1 0 1 0 0,0-1-1 0 0,-1 1 1 0 0,1 0-1 0 0,-2 0 1 0 0,1 8-1 0 0,-1-11 92 0 0,0 0 0 0 0,0 0 0 0 0,0 0-1 0 0,-1-1 1 0 0,0 1 0 0 0,0 0-1 0 0,0 0 1 0 0,-1 0 0 0 0,0-1 0 0 0,0 1-1 0 0,0-1 1 0 0,0 1 0 0 0,-1-1-1 0 0,1 0 1 0 0,-1 0 0 0 0,0 0 0 0 0,0 0-1 0 0,-1-1 1 0 0,1 1 0 0 0,-1-1 0 0 0,-7 5-1 0 0,8-6-112 0 0,0 0 0 0 0,-1 0 0 0 0,1 0-1 0 0,-1 0 1 0 0,1-1 0 0 0,-1 0 0 0 0,1 0 0 0 0,-1 0-1 0 0,0 0 1 0 0,0 0 0 0 0,0-1 0 0 0,1 0-1 0 0,-1 1 1 0 0,0-1 0 0 0,0-1 0 0 0,0 1 0 0 0,-5-2-1 0 0,7 2-29 0 0,0-1-1 0 0,0 0 1 0 0,0 1 0 0 0,0-1-1 0 0,0 0 1 0 0,0 0-1 0 0,0-1 1 0 0,0 1-1 0 0,0 0 1 0 0,1-1-1 0 0,-1 1 1 0 0,0-1-1 0 0,1 1 1 0 0,-1-1 0 0 0,1 0-1 0 0,0 1 1 0 0,-1-1-1 0 0,1 0 1 0 0,0 0-1 0 0,0 0 1 0 0,0 0-1 0 0,1 0 1 0 0,-1 0-1 0 0,0-1 1 0 0,1 1 0 0 0,-1 0-1 0 0,1 0 1 0 0,0 0-1 0 0,0-1 1 0 0,0-2-1 0 0,0-1 249 0 0,1-1-1 0 0,0 0 0 0 0,0 0 1 0 0,1 0-1 0 0,0 1 0 0 0,0-1 1 0 0,0 1-1 0 0,1-1 0 0 0,0 1 1 0 0,7-10-1 0 0,4-4 412 0 0,26-30 0 0 0,-32 40-22 0 0,84-107-587 0 0,-85 105 0 0 0,10-10 0 0 0,-2 4 0 0 0,-15 18-245 0 0,0-1-1 0 0,1 1 1 0 0,-1 0-1 0 0,0 0 1 0 0,1-1-1 0 0,-1 1 1 0 0,0 0-1 0 0,1 0 0 0 0,-1 0 1 0 0,1 0-1 0 0,-1-1 1 0 0,0 1-1 0 0,1 0 1 0 0,-1 0-1 0 0,1 0 1 0 0,-1 0-1 0 0,0 0 1 0 0,1 0-1 0 0,0 0 1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10136 0 0,'0'0'769'0'0,"0"1"-530"0"0,0 4 2257 0 0,12-1 1081 0 0,-7-4-3300 0 0,0-1 0 0 0,-1 0 0 0 0,1 0 0 0 0,0-1 0 0 0,0 1 0 0 0,-1-1 0 0 0,1 0 0 0 0,-1 0 0 0 0,0-1 0 0 0,1 1 0 0 0,-1-1 0 0 0,0 0 1 0 0,3-3-1 0 0,1-1-215 0 0,-1 0 1 0 0,0 0-1 0 0,0 0 1 0 0,-1-1 0 0 0,9-13-1 0 0,-12 15-62 0 0,0 0 0 0 0,-1 0 0 0 0,0 0 0 0 0,0-1 0 0 0,0 1 0 0 0,1-12 0 0 0,0-41 0 0 0,-3 54 0 0 0,0 0 0 0 0,0 1 0 0 0,-1-1 0 0 0,1 0 0 0 0,-1 1 0 0 0,-3-9-1 0 0,0 4 4 0 0,0 1 0 0 0,-1 0 0 0 0,-5-8 0 0 0,9 15-3 0 0,0 1 1 0 0,1-1-1 0 0,-1 1 0 0 0,0-1 1 0 0,0 1-1 0 0,1-1 1 0 0,-1 1-1 0 0,0-1 0 0 0,0 1 1 0 0,1 0-1 0 0,-1 0 0 0 0,0-1 1 0 0,0 1-1 0 0,0 0 1 0 0,0 0-1 0 0,0 0 0 0 0,1 0 1 0 0,-1 0-1 0 0,0 0 0 0 0,0 0 1 0 0,0 0-1 0 0,0 0 1 0 0,0 1-1 0 0,-1-1-36 0 0,0 0 0 0 0,0 1 0 0 0,0-1 0 0 0,0 1 0 0 0,1 0 0 0 0,-1 0 0 0 0,0-1 0 0 0,-2 3 0 0 0,1-1 1 0 0,0 1 0 0 0,1 0 0 0 0,-1 0 0 0 0,1 0 0 0 0,-1 1 0 0 0,1-1 0 0 0,0 1 0 0 0,0-1 0 0 0,0 1-1 0 0,-2 7 1 0 0,2-3 18 0 0,1 1-1 0 0,-1-1 1 0 0,1 12-1 0 0,-4 19 93 0 0,3-28-8 0 0,1 1 0 0 0,0-1-1 0 0,1 15 1 0 0,-2 20 130 0 0,1-38-153 0 0,1 0 0 0 0,0 0-1 0 0,1 0 1 0 0,1 12 0 0 0,2 17 174 0 0,-4-30-160 0 0,1-1 0 0 0,0 0 0 0 0,3 11 0 0 0,-2-11 74 0 0,-1-1 0 0 0,0 1 0 0 0,1 11 0 0 0,1 16 54 0 0,-2-26-171 0 0,0-1-1 0 0,0 1 1 0 0,-1-1-1 0 0,0 1 1 0 0,0-1 0 0 0,-2 10-1 0 0,1-11-13 0 0,1 0 0 0 0,-1 0-1 0 0,1 0 1 0 0,1 0 0 0 0,0 9-1 0 0,1 9-24 0 0,-2-22-20 0 0,1 0-1 0 0,-1 0 0 0 0,1 0 0 0 0,-1 0 1 0 0,1-1-1 0 0,-1 1 0 0 0,1 0 0 0 0,0 0 1 0 0,-1-1-1 0 0,1 1 0 0 0,0 0 0 0 0,-1-1 1 0 0,1 1-1 0 0,0-1 0 0 0,0 1 0 0 0,0-1 1 0 0,0 0-1 0 0,-1 1 0 0 0,1-1 0 0 0,0 0 1 0 0,0 1-1 0 0,1-1 0 0 0,-1 0-396 0 0,2 0-1399 0 0,3 0 1065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11976 0 0,'0'0'9134'0'0,"-5"19"-6741"0"0,5-11-2377 0 0,-1-6-16 0 0,1 0 0 0 0,0 0 0 0 0,0 0 0 0 0,0 0 0 0 0,1 0 0 0 0,-1 0 0 0 0,0 0 0 0 0,2 3 0 0 0,-2-1 0 0 0,1-3 2 0 0,-1 0-1 0 0,0 0 1 0 0,0 0 0 0 0,1 0-1 0 0,-1 0 1 0 0,0 0-1 0 0,1 0 1 0 0,-1 0 0 0 0,1 0-1 0 0,-1-1 1 0 0,1 1-1 0 0,-1 0 1 0 0,1 0 0 0 0,0-1-1 0 0,0 1 1 0 0,-1 0-1 0 0,1-1 1 0 0,0 1 0 0 0,0 0-1 0 0,-1-1 1 0 0,3 1-1 0 0,-2 0-49 0 0,1 0-1 0 0,0 0 1 0 0,0 0-1 0 0,0 0 1 0 0,-1-1-1 0 0,1 1 1 0 0,0-1-1 0 0,4 1 1 0 0,-5-1-344 0 0,1 0-1 0 0,0 0 1 0 0,-1 0 0 0 0,1 0-1 0 0,0 0 1 0 0,0 0 0 0 0,-1-1-1 0 0,1 1 1 0 0,0-1 0 0 0,-1 1-1 0 0,1-1 1 0 0,-1 0 0 0 0,1 1-1 0 0,-1-1 1 0 0,1 0 0 0 0,-1 0-1 0 0,1 0 1 0 0,1-2 0 0 0,0-2-1720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11976 0 0,'0'0'3272'0'0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10136 0 0,'0'0'769'0'0,"11"13"5497"0"0,9-8-5086 0 0,-18-4-1163 0 0,0-1-1 0 0,1 0 0 0 0,-1 0 0 0 0,0 0 0 0 0,1 0 0 0 0,-1 0 0 0 0,1 0 0 0 0,2-1 0 0 0,8-1 113 0 0,-12 2-3 0 0,17-9 674 0 0,-16 5-786 0 0,-1 3-57 0 0,-1 0 42 0 0,1 0 1 0 0,-1 1-1 0 0,0-1 1 0 0,1 0-1 0 0,-1 0 0 0 0,0 1 1 0 0,1-1-1 0 0,-1 0 1 0 0,0 1-1 0 0,0-1 1 0 0,0 0-1 0 0,0 0 0 0 0,0 0 1 0 0,0 1-1 0 0,0-1 1 0 0,0 0-1 0 0,0-1 0 0 0,-1-9 1 0 0,1 10 0 0 0,0 1 0 0 0,0-1 0 0 0,0 0 0 0 0,0 0 0 0 0,0 0 0 0 0,0 1 0 0 0,0-1 0 0 0,0 0 0 0 0,0 0 0 0 0,0 0 0 0 0,0 1 0 0 0,-1-1 0 0 0,1 0 0 0 0,0 0 0 0 0,-1 0 0 0 0,1 1 0 0 0,-1-1 0 0 0,1 0 0 0 0,-1 1 0 0 0,1-1 0 0 0,-1 0 0 0 0,1 1 0 0 0,-1-1 0 0 0,0 1 0 0 0,1-1 0 0 0,-1 1 0 0 0,0-1 0 0 0,1 1 0 0 0,-1 0 0 0 0,0-1 0 0 0,1 1 0 0 0,-2-1 0 0 0,-8-4 0 0 0,9 5 33 0 0,0-1 0 0 0,-1 1-1 0 0,1 0 1 0 0,0-1 0 0 0,-1 1-1 0 0,1 0 1 0 0,0 0 0 0 0,-1 0-1 0 0,1 0 1 0 0,-1 0 0 0 0,1 0-1 0 0,0 1 1 0 0,-1-1-1 0 0,1 0 1 0 0,0 1 0 0 0,-1-1-1 0 0,1 1 1 0 0,0-1 0 0 0,0 1-1 0 0,-1 0 1 0 0,1-1 0 0 0,0 1-1 0 0,0 0 1 0 0,0 0 0 0 0,0 0-1 0 0,0 0 1 0 0,-1 2 0 0 0,-1-1 82 0 0,0 1 0 0 0,0 1 1 0 0,0-1-1 0 0,1 0 0 0 0,0 1 0 0 0,-1-1 1 0 0,1 1-1 0 0,-1 4 0 0 0,-1 1 145 0 0,3-7-163 0 0,0 0-1 0 0,1 0 1 0 0,-1-1-1 0 0,1 1 1 0 0,-1 0 0 0 0,1 0-1 0 0,0 0 1 0 0,-1 0-1 0 0,1 2 1 0 0,0-1-99 0 0,0 0 0 0 0,1-1 0 0 0,-1 1 1 0 0,1-1-1 0 0,-1 1 0 0 0,1-1 1 0 0,0 1-1 0 0,0-1 0 0 0,0 0 0 0 0,0 1 1 0 0,0-1-1 0 0,1 0 0 0 0,-1 0 0 0 0,1 0 1 0 0,-1 1-1 0 0,1-2 0 0 0,0 1 0 0 0,0 0 1 0 0,0 0-1 0 0,0-1 0 0 0,0 1 1 0 0,3 1-1 0 0,-1-1-45 0 0,1 1 0 0 0,0-1 1 0 0,0 0-1 0 0,-1 0 0 0 0,2-1 1 0 0,-1 0-1 0 0,0 0 0 0 0,0 0 1 0 0,0 0-1 0 0,8 0 0 0 0,-9-2-460 0 0,0 1 0 0 0,0-1 0 0 0,0 0 0 0 0,0 0 0 0 0,0 0 0 0 0,-1 0 0 0 0,8-4 0 0 0,-5 2-1882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5 184 13824 0 0,'0'0'1388'0'0,"24"-3"1191"0"0,-20 2-1914 0 0,1-1-1 0 0,0 0 0 0 0,0 0 1 0 0,5-4-1 0 0,-4 2-619 0 0,-1 0 0 0 0,1-1-1 0 0,-1 0 1 0 0,0 0 0 0 0,0-1 0 0 0,-1 1 0 0 0,8-12-1 0 0,-11 13-44 0 0,1 0 0 0 0,-1 0 0 0 0,0 0 0 0 0,-1 0 0 0 0,1 1 0 0 0,-1-1 0 0 0,1 0 0 0 0,-1 0 0 0 0,-1-6 0 0 0,1 3 0 0 0,0 3 7 0 0,-1 1 0 0 0,1 0 0 0 0,-1 0 1 0 0,0 0-1 0 0,0 0 0 0 0,0 0 0 0 0,0 0 0 0 0,-1 0 0 0 0,1 0 0 0 0,-1 0 0 0 0,1 0 0 0 0,-1 1 0 0 0,-3-4 0 0 0,3 4-97 0 0,1 1 0 0 0,0-1-1 0 0,-1 1 1 0 0,1-1 0 0 0,-1 1 0 0 0,1 0 0 0 0,-1 0-1 0 0,0 0 1 0 0,1 0 0 0 0,-1 0 0 0 0,0 0 0 0 0,0 0-1 0 0,0 0 1 0 0,0 1 0 0 0,0-1 0 0 0,0 1 0 0 0,0-1-1 0 0,0 1 1 0 0,0 0 0 0 0,0 0 0 0 0,0 0 0 0 0,-2 0-1 0 0,2 1 89 0 0,0 0-1 0 0,0 0 1 0 0,0 0 0 0 0,0 1-1 0 0,0-1 1 0 0,0 0-1 0 0,0 1 1 0 0,0 0-1 0 0,1-1 1 0 0,-1 1-1 0 0,1 0 1 0 0,-1 0-1 0 0,1 0 1 0 0,0 0 0 0 0,0 0-1 0 0,-2 3 1 0 0,0 0-234 0 0,1 1 0 0 0,-1 0 1 0 0,1 0-1 0 0,0 0 0 0 0,-1 7 0 0 0,2-3 362 0 0,-1 0 0 0 0,1 0 0 0 0,1 1 0 0 0,0-1 0 0 0,0 0-1 0 0,1 1 1 0 0,1-1 0 0 0,-1 0 0 0 0,2 0 0 0 0,3 11-1 0 0,-3-15-125 0 0,0-1 0 0 0,0 1 0 0 0,1-1 0 0 0,-1 0 0 0 0,1-1 0 0 0,1 1 0 0 0,-1-1 0 0 0,1 1 0 0 0,-1-1 0 0 0,1-1 0 0 0,9 7 0 0 0,-11-9-11 0 0,0 0 0 0 0,-1 0 0 0 0,1 0 0 0 0,0 0 0 0 0,0 0 0 0 0,0 0 0 0 0,0-1-1 0 0,4 1 1 0 0,-6-1-51 0 0,0 0 0 0 0,0 0 1 0 0,0 0-1 0 0,1 0 0 0 0,-1 0 0 0 0,0 0 0 0 0,0 0 0 0 0,0 0 0 0 0,0-1 0 0 0,0 1 0 0 0,1 0 0 0 0,-1-1 0 0 0,0 1 1 0 0,0-1-1 0 0,0 1 0 0 0,0-1 0 0 0,0 0 0 0 0,0 1 0 0 0,0-1 0 0 0,-1 0 0 0 0,1 0 0 0 0,0 0 0 0 0,0 1 0 0 0,1-3 0 0 0,15-15-84 0 0,-13 19 1163 0 0,0 2-964 0 0,-1 0-5 0 0,1 1-1 0 0,0-1 1 0 0,1 0-1 0 0,-1 0 1 0 0,1 0 0 0 0,-1 0-1 0 0,1-1 1 0 0,7 3-1 0 0,-2-3 46 0 0,-8-1 2 0 0,0 0 1 0 0,0-1-1 0 0,0 1 1 0 0,0-1-1 0 0,0 1 1 0 0,0-1-1 0 0,0 0 1 0 0,0 0-1 0 0,0 0 1 0 0,0 0-1 0 0,0 0 1 0 0,1-1-1 0 0,-1 1 1 0 0,0-1-1 0 0,0 1 1 0 0,2-2-1 0 0,-1 1-71 0 0,0-1 0 0 0,-1 0-1 0 0,1 0 1 0 0,-1 0 0 0 0,0 0-1 0 0,0 0 1 0 0,0 0-1 0 0,0-1 1 0 0,0 1 0 0 0,0-1-1 0 0,0 1 1 0 0,-1-1 0 0 0,1 1-1 0 0,-1-1 1 0 0,0 0-1 0 0,0 0 1 0 0,0 0 0 0 0,0 0-1 0 0,0 0 1 0 0,-1 0 0 0 0,1 0-1 0 0,-1 0 1 0 0,0-5-1 0 0,0 5-14 0 0,0 1-1 0 0,0 0 0 0 0,0 0 1 0 0,0-1-1 0 0,-1 1 0 0 0,1 0 1 0 0,-1 0-1 0 0,1 0 0 0 0,-1-1 0 0 0,0 1 1 0 0,0 0-1 0 0,0 0 0 0 0,0 0 1 0 0,0 0-1 0 0,0 0 0 0 0,-1 1 1 0 0,1-1-1 0 0,-1 0 0 0 0,1 0 0 0 0,-1 1 1 0 0,0-1-1 0 0,1 1 0 0 0,-1 0 1 0 0,0-1-1 0 0,0 1 0 0 0,0 0 1 0 0,0 0-1 0 0,0 0 0 0 0,0 0 0 0 0,0 1 1 0 0,-1-1-1 0 0,1 1 0 0 0,-3-1 1 0 0,-1 0-168 0 0,-1 1 0 0 0,1 0 0 0 0,0 1 0 0 0,-1-1 0 0 0,1 1 0 0 0,0 0 0 0 0,-9 3 0 0 0,-3 5-5048 0 0,12-7 3681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4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15 13360 0 0,'0'0'2809'0'0,"2"1"-2415"0"0,6 2-195 0 0,0-1-1 0 0,0 0 1 0 0,0 0-1 0 0,0 0 1 0 0,0-2-1 0 0,12 1 1 0 0,44-10 634 0 0,-54 9-681 0 0,0-1 0 0 0,16-5 0 0 0,12 0 468 0 0,-14 1 63 0 0,-25 5-645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10512 0 0,'0'0'608'0'0,"5"-8"6246"0"0,-1 16-5002 0 0,2 30-108 0 0,5 22 24 0 0,-8-49-1877 0 0,-2 0 1 0 0,2 13-1 0 0,-1 3 272 0 0,0-8-52 0 0,-1-12-75 0 0,-1-1 0 0 0,1 1 1 0 0,1-1-1 0 0,-1 0 0 0 0,4 10 0 0 0,-3-8-1477 0 0,-3-7 1193 0 0,1 0 0 0 0,0-1 0 0 0,0 1 0 0 0,0 0 0 0 0,0 0 0 0 0,0 0 0 0 0,1 0 0 0 0,-1-1 0 0 0,0 1 0 0 0,0 0 0 0 0,0 0 0 0 0,1-1 0 0 0,-1 1 0 0 0,0 0 0 0 0,1 0 0 0 0,-1-1 0 0 0,1 1 0 0 0,-1 0 0 0 0,1-1 0 0 0,-1 1 0 0 0,1 0 0 0 0,-1-1 0 0 0,1 1 0 0 0,0 0 0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3T14:24:38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10136 0 0,'0'0'9115'0'0,"-6"5"-8943"0"0,-32 29 1876 0 0,29-23-2048 0 0,9-11 0 0 0,0 1 0 0 0,-1-1 0 0 0,1 0 0 0 0,0 1 0 0 0,0-1 0 0 0,0 0 0 0 0,0 1 0 0 0,-1-1 0 0 0,1 1 0 0 0,0-1 0 0 0,0 0 0 0 0,0 1 0 0 0,0-1 0 0 0,0 1 0 0 0,0-1 0 0 0,0 0 0 0 0,0 1 0 0 0,0-1 0 0 0,0 1 0 0 0,0-1 0 0 0,1 0 0 0 0,-1 1 0 0 0,0-1 0 0 0,0 0 0 0 0,0 1 0 0 0,0-1 0 0 0,1 0 0 0 0,-1 1 0 0 0,0-1 0 0 0,0 0 0 0 0,0 1 0 0 0,1-1 0 0 0,-1 0 0 0 0,0 1 0 0 0,1-1 0 0 0,-1 0 0 0 0,1 1 0 0 0,3 1 0 0 0,16 0 0 0 0,-12-1 0 0 0,20 1 0 0 0,4 6 0 0 0,-32-8 0 0 0,1 1 0 0 0,-1-1 0 0 0,1 0 0 0 0,-1 0 0 0 0,0 0 0 0 0,1 1 0 0 0,-1-1 0 0 0,1 0 0 0 0,-1 0 0 0 0,0 1 0 0 0,1-1 0 0 0,-1 0 0 0 0,0 1 0 0 0,1-1 0 0 0,-1 0 0 0 0,0 1 0 0 0,0-1 0 0 0,1 0 0 0 0,-1 1 0 0 0,0-1 0 0 0,0 1 0 0 0,0-1 0 0 0,0 0 0 0 0,1 1 0 0 0,-1-1 0 0 0,0 2 0 0 0,1 1 0 0 0,1 0 0 0 0,0-1 0 0 0,0 1 0 0 0,-1 0 0 0 0,0-1 0 0 0,1 1 0 0 0,-1 0 0 0 0,0 0 0 0 0,0 0 0 0 0,-1 0 0 0 0,1 0 0 0 0,-1 0 0 0 0,1 0 0 0 0,-1 0 0 0 0,0 6 0 0 0,0-7 126 0 0,0 1-1 0 0,0 0 1 0 0,0 0-1 0 0,0-1 0 0 0,0 1 1 0 0,-1 0-1 0 0,0 0 1 0 0,1-1-1 0 0,-1 1 1 0 0,0 0-1 0 0,0-1 0 0 0,0 1 1 0 0,-1-1-1 0 0,1 1 1 0 0,0-1-1 0 0,-1 0 1 0 0,0 0-1 0 0,1 1 0 0 0,-1-1 1 0 0,-4 3-1 0 0,2-3 59 0 0,-1 1-1 0 0,0-1 0 0 0,1 0 1 0 0,-1 0-1 0 0,0-1 0 0 0,0 1 0 0 0,-10 1 1 0 0,-9 2-189 0 0,20-4 3 0 0,4-1 8 0 0,-20-1-74 0 0,20 1-269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88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8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9416 0 0,'0'0'6593'0'0,"0"16"-3685"0"0,-1 1-1497 0 0,0-14-1300 0 0,1-1-1 0 0,-1 1 0 0 0,1 0 1 0 0,0-1-1 0 0,0 1 0 0 0,0 0 0 0 0,1-1 1 0 0,-1 1-1 0 0,2 4 0 0 0,-1-2-110 0 0,-1 1 0 0 0,1-1-1 0 0,-1 1 1 0 0,1-1 0 0 0,-2 1-1 0 0,0 7 1 0 0,0 7 80 0 0,-2 81 1930 0 0,1-69-2010 0 0,2-17 0 0 0,-1 0 0 0 0,3 17 0 0 0,0-3 213 0 0,-2 50 0 0 0,-1-28 33 0 0,-2 137 509 0 0,0 47-198 0 0,6-139-111 0 0,0-38-68 0 0,0-11-90 0 0,3 56 136 0 0,0-74 9 0 0,-6-28-321 0 0,2 3-153 0 0,-1-3-295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12064 0 0,'0'0'6862'0'0,"8"16"-3653"0"0,-1 5-2217 0 0,-1 1 0 0 0,-1 0 0 0 0,4 34 0 0 0,-7-27-857 0 0,-1-14-20 0 0,1 1-1 0 0,0-1 0 0 0,7 24 0 0 0,-8-36-113 0 0,1 2 10 0 0,-1 0-1 0 0,0 0 1 0 0,1 1-1 0 0,-1-1 1 0 0,-1 1-1 0 0,1 8 1 0 0,0-10-71 0 0,1 2-26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51 14336 0 0,'-5'-1'10113'0'0,"6"0"-10050"0"0,-1 0 0 0 0,1 0 1 0 0,0 1-1 0 0,-1-1 0 0 0,1 0 0 0 0,0 0 1 0 0,-1 1-1 0 0,1-1 0 0 0,0 0 1 0 0,0 1-1 0 0,0-1 0 0 0,0 1 1 0 0,0-1-1 0 0,-1 1 0 0 0,1-1 0 0 0,0 1 1 0 0,2-1-1 0 0,21-2 98 0 0,-21 3-93 0 0,1 0-1 0 0,0 0 1 0 0,-1-1-1 0 0,1 1 0 0 0,3-2 1 0 0,-3 0-39 0 0,0 1 0 0 0,0 0 1 0 0,0 1-1 0 0,0-1 0 0 0,0 1 1 0 0,0 0-1 0 0,8 0 0 0 0,-8 1 25 0 0,1-1 0 0 0,0 0 0 0 0,0-1 0 0 0,-1 1-1 0 0,8-2 1 0 0,38-6 104 0 0,-31 6-72 0 0,10-2-10 0 0,15-4-65 0 0,-42 7-4 0 0,1 1-1 0 0,-1-1 1 0 0,0 1 0 0 0,0 0 0 0 0,0 0-1 0 0,1 0 1 0 0,-1 0 0 0 0,3 0 0 0 0,14 0 49 0 0,-14-1-56 0 0,-1 1-14 0 0,-4 0-62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19 7224 0 0,'0'0'546'0'0,"0"1"-375"0"0,0-2 384 0 0,1 0 0 0 0,-1 0 0 0 0,1 0 0 0 0,-1-1 0 0 0,1 1 0 0 0,-1 0 0 0 0,1 0 1 0 0,0 0-1 0 0,0 0 0 0 0,-1 0 0 0 0,1 0 0 0 0,2-1 0 0 0,1-2 517 0 0,7 15 574 0 0,-9-7-1529 0 0,-1 0-1 0 0,-1 0 0 0 0,1 1 0 0 0,0-1 1 0 0,-1 0-1 0 0,0 1 0 0 0,0-1 0 0 0,-1 0 1 0 0,1 1-1 0 0,-3 7 0 0 0,2-9-95 0 0,1 1 0 0 0,-1-1 0 0 0,0 1 0 0 0,1-1 0 0 0,0 7 1 0 0,-2 11 235 0 0,4 13 179 0 0,-2-34-532 0 0,13 4-400 0 0,-12-4 498 0 0,0 1-1 0 0,1-1 0 0 0,-1 1 1 0 0,0-1-1 0 0,1 1 0 0 0,-1-1 1 0 0,0 0-1 0 0,1 0 0 0 0,-1 0 0 0 0,0 0 1 0 0,1 0-1 0 0,2 0 0 0 0,13-5-7 0 0,-11 3 22 0 0,-1 1-1 0 0,1 0 1 0 0,0 0 0 0 0,10-1-1 0 0,0-2-15 0 0,-15 4 0 0 0,0-1 0 0 0,0 1 0 0 0,0 0 0 0 0,0 0 0 0 0,-1-1 0 0 0,1 1 0 0 0,0 0 0 0 0,0 0 0 0 0,0 0 0 0 0,0 0 0 0 0,0 0 0 0 0,0 0 0 0 0,0 0 0 0 0,0 0 0 0 0,0 0 0 0 0,0 0 0 0 0,-1 0 0 0 0,1 1 0 0 0,0-1 0 0 0,0 0 0 0 0,0 1 0 0 0,0-1 0 0 0,0 0 0 0 0,-1 1 0 0 0,1-1 0 0 0,0 1 0 0 0,0 0 0 0 0,0 0 0 0 0,11 20 118 0 0,-11-18-77 0 0,0 0 0 0 0,0 0 0 0 0,0 0 0 0 0,-1 0 0 0 0,0 0 0 0 0,1 0 0 0 0,-1 0 1 0 0,0 0-1 0 0,0 0 0 0 0,-1 5 0 0 0,0 1 189 0 0,1-8-223 0 0,0 1 0 0 0,0-1 0 0 0,0 1 0 0 0,0-1 0 0 0,0 1 0 0 0,0-1 0 0 0,0 1 0 0 0,0-1 0 0 0,1 1 0 0 0,-1-1 0 0 0,1 1-1 0 0,-1-1 1 0 0,1 0 0 0 0,-1 1 0 0 0,1-1 0 0 0,0 0 0 0 0,1 3 0 0 0,3 2 4 0 0,-5-6-11 0 0,0 1 0 0 0,0-1 0 0 0,1 0 0 0 0,-1 1 0 0 0,0-1 0 0 0,0 0 0 0 0,1 0 0 0 0,-1 1 0 0 0,0-1 0 0 0,0 0 0 0 0,1 0 0 0 0,-1 1 0 0 0,0-1 0 0 0,1 0 0 0 0,-1 0 0 0 0,0 0 0 0 0,1 0 0 0 0,-1 0 0 0 0,0 1 0 0 0,1-1 0 0 0,-1 0 0 0 0,0 0 0 0 0,1 0 0 0 0,4 1 0 0 0,4 9 0 0 0,-6-7 0 0 0,1-3 1 0 0,0 0 1 0 0,0 1-1 0 0,0-1 0 0 0,-1 1 0 0 0,1 0 0 0 0,0 0 0 0 0,-1 0 0 0 0,1 1 0 0 0,0-1 0 0 0,3 3 0 0 0,-5-2 5 0 0,0-1 0 0 0,0 0-1 0 0,0 1 1 0 0,0 0-1 0 0,0-1 1 0 0,0 1 0 0 0,-1 0-1 0 0,1 0 1 0 0,-1 0-1 0 0,1 0 1 0 0,-1 0 0 0 0,0 0-1 0 0,0 0 1 0 0,0 0-1 0 0,0 1 1 0 0,0-1 0 0 0,0 0-1 0 0,0 1 1 0 0,-1-1-1 0 0,1 1 1 0 0,-1-1 0 0 0,0 1-1 0 0,0-1 1 0 0,0 3-1 0 0,0 10 99 0 0,0-1 0 0 0,1 0 0 0 0,1 1 0 0 0,4 17 0 0 0,-5-31-98 0 0,-1 1-1 0 0,0-1 0 0 0,1 0 0 0 0,-1 0 0 0 0,1 0 1 0 0,-1 0-1 0 0,1 0 0 0 0,0 0 0 0 0,-1-1 0 0 0,1 1 1 0 0,0 0-1 0 0,-1 0 0 0 0,1 0 0 0 0,0 0 0 0 0,0-1 1 0 0,0 1-1 0 0,0 0 0 0 0,0-1 0 0 0,2 2 0 0 0,0-1-14 0 0,-1 0 0 0 0,1 0 0 0 0,0 0 0 0 0,0-1 0 0 0,0 1 0 0 0,0-1 0 0 0,1 1 0 0 0,-1-1 0 0 0,0 0 0 0 0,0 0 0 0 0,0 0 0 0 0,0-1 0 0 0,0 1 0 0 0,0-1 0 0 0,5-1 0 0 0,-6 1 9 0 0,0 1 0 0 0,-1 0 0 0 0,1 0 0 0 0,0 0 0 0 0,0 0 0 0 0,-1 0 0 0 0,1 0 0 0 0,0 0 0 0 0,0 1 0 0 0,-1-1 0 0 0,1 0 0 0 0,0 1 0 0 0,-1 0 0 0 0,1-1 0 0 0,0 1 0 0 0,-1 0 0 0 0,1 0 0 0 0,-1 0 0 0 0,1 0 0 0 0,2 2 0 0 0,-1 0 0 0 0,0 0 0 0 0,-1 0 0 0 0,1 0 0 0 0,0 0 0 0 0,-1 0 0 0 0,0 1 0 0 0,0-1 0 0 0,2 5 0 0 0,5 23 162 0 0,-3-7-220 0 0,-4-14 294 0 0,0-4-66 0 0,0 0 1 0 0,0 0-1 0 0,4 8 1 0 0,-5-13-186 0 0,-1 0 1 0 0,1 0 0 0 0,0 0 0 0 0,-1 0-1 0 0,1 0 1 0 0,0 0 0 0 0,0 0 0 0 0,0 0 0 0 0,0 0-1 0 0,0 0 1 0 0,0-1 0 0 0,0 1 0 0 0,0 0-1 0 0,0-1 1 0 0,0 1 0 0 0,0-1 0 0 0,0 1 0 0 0,0-1-1 0 0,0 1 1 0 0,1-1 0 0 0,-1 0 0 0 0,0 1 0 0 0,2-1-1 0 0,6-1 15 0 0,-8 1 0 0 0,1 0 0 0 0,-1 0 0 0 0,1 0 0 0 0,-1 0 0 0 0,1 0 0 0 0,-1 0 0 0 0,1 1 0 0 0,-1-1 0 0 0,1 0 0 0 0,-1 1 0 0 0,3 1 0 0 0,-1-2 31 0 0,0 1 0 0 0,0 0 0 0 0,0-1-1 0 0,0 0 1 0 0,0 1 0 0 0,0-1 0 0 0,0 0 0 0 0,0-1-1 0 0,4 0 1 0 0,-3 1-27 0 0,-1-1 0 0 0,1 1 0 0 0,0 0 0 0 0,0 0 0 0 0,-1 0 0 0 0,7 2 0 0 0,-5-1-4 0 0,-4-1 0 0 0,0 0 0 0 0,-1 1 0 0 0,1-1 0 0 0,0 1 0 0 0,0-1 0 0 0,-1 1 0 0 0,1-1 0 0 0,0 1 0 0 0,-1-1 0 0 0,1 1 0 0 0,-1 0 0 0 0,1-1 0 0 0,-1 1 0 0 0,1 0 0 0 0,-1 0 0 0 0,1-1 0 0 0,-1 1 0 0 0,0 0 0 0 0,1 0 0 0 0,-1 0 0 0 0,0-1 0 0 0,0 1 0 0 0,1 0 0 0 0,-1 0 0 0 0,0 0 0 0 0,0 0 0 0 0,0 0 0 0 0,0 1 0 0 0,0 2 0 0 0,1 4 34 0 0,-1-1-1 0 0,1 1 0 0 0,-1-1 1 0 0,-1 1-1 0 0,-1 7 0 0 0,0 17 535 0 0,1-23-452 0 0,1-6-95 0 0,0 0 1 0 0,0 0-1 0 0,0 0 1 0 0,0 0 0 0 0,1 0-1 0 0,-1 0 1 0 0,1-1-1 0 0,1 6 1 0 0,1-4-12 0 0,0-3-10 0 0,-2-1-5 0 0,1 0-1 0 0,-1 0 1 0 0,0-1 0 0 0,1 1-1 0 0,-1 0 1 0 0,1 0-1 0 0,-1 1 1 0 0,1-1 0 0 0,-1 0-1 0 0,0 0 1 0 0,1 1-1 0 0,-1-1 1 0 0,0 1 0 0 0,1-1-1 0 0,-1 1 1 0 0,0 0-1 0 0,0-1 1 0 0,1 1 0 0 0,1 2-1 0 0,12 13-166 0 0,-11-9 191 0 0,1 0 0 0 0,-2-1 0 0 0,1 2 0 0 0,-1-1 0 0 0,0 0 0 0 0,-1 1 0 0 0,4 13 0 0 0,-6-18-19 0 0,0 0 0 0 0,0-1 0 0 0,1 1 0 0 0,-1 0 0 0 0,1 0 0 0 0,0 0 0 0 0,0-1 0 0 0,0 1 0 0 0,0-1 0 0 0,0 1 0 0 0,1-1 0 0 0,-1 1 0 0 0,1-1 0 0 0,0 1 0 0 0,-1-1 0 0 0,5 4 0 0 0,-4-5 4 0 0,0 0 0 0 0,0 0-1 0 0,1-1 1 0 0,-1 1 0 0 0,0 0-1 0 0,0-1 1 0 0,1 1 0 0 0,-1-1-1 0 0,0 0 1 0 0,0 1-1 0 0,1-1 1 0 0,-1 0 0 0 0,0-1-1 0 0,5 1 1 0 0,6-1 5 0 0,5-1-169 0 0,-17 2 169 0 0,0 1-1 0 0,1 0 1 0 0,-1 0-1 0 0,0-1 1 0 0,0 1 0 0 0,1 0-1 0 0,-1 0 1 0 0,0 0-1 0 0,0 0 1 0 0,0 1-1 0 0,0-1 1 0 0,0 0-1 0 0,-1 0 1 0 0,1 1-1 0 0,0-1 1 0 0,0 2 0 0 0,6 24 274 0 0,-2-5-102 0 0,6-3-7 0 0,-10-16-174 0 0,1 1 0 0 0,0-1-12 0 0,-1-3-125 0 0,0 1 0 0 0,0-1 0 0 0,0 0 0 0 0,0 0 0 0 0,0 0 0 0 0,0 0 0 0 0,0 0 0 0 0,-1 0 0 0 0,1 0 0 0 0,0 0 0 0 0,0 0 0 0 0,0 0 0 0 0,0-1 0 0 0,0 1 0 0 0,0 0 0 0 0,0-1-1 0 0,0 1 1 0 0,1-1 0 0 0,1-2-1799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25 12552 0 0,'0'0'2022'0'0,"2"1"-1883"0"0,1 0 69 0 0,-1 0-1 0 0,1 0 1 0 0,-1-1-1 0 0,0 1 1 0 0,1-1 0 0 0,-1 0-1 0 0,1 0 1 0 0,0 0 0 0 0,-1 0-1 0 0,5 0 1 0 0,31-6 485 0 0,-5 0 16 0 0,39-6 195 0 0,21 6 107 0 0,-93 6-818 0 0,0 0-93 0 0,-2 0-52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6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132 1 9528 0 0,'0'0'1726'0'0,"-21"10"5027"0"0,20-9-6496 0 0,-2 0 27 0 0,0 0 0 0 0,1 0 0 0 0,-1 1 0 0 0,1-1 0 0 0,-1 1 0 0 0,1 0 0 0 0,0 0 1 0 0,-4 4-1 0 0,-4 0 546 0 0,9-6-797 0 0,0 0 0 0 0,1 0 0 0 0,-1 0 0 0 0,0 1 1 0 0,1-1-1 0 0,-1 0 0 0 0,0 1 0 0 0,1-1 0 0 0,-1 0 0 0 0,0 1 0 0 0,1-1 0 0 0,-1 1 0 0 0,1-1 1 0 0,-1 1-1 0 0,1 0 0 0 0,-1 0 0 0 0,-2 1 24 0 0,3-2-53 0 0,-1 0-1 0 0,1 0 1 0 0,0 0-1 0 0,-1 0 1 0 0,1 0-1 0 0,0 1 1 0 0,-1-1-1 0 0,1 0 1 0 0,0 0-1 0 0,-1 0 0 0 0,1 1 1 0 0,0-1-1 0 0,0 0 1 0 0,-1 0-1 0 0,1 1 1 0 0,0-1-1 0 0,0 0 1 0 0,0 1-1 0 0,-1-1 1 0 0,1 0-1 0 0,0 1 0 0 0,0-1 1 0 0,0 0-1 0 0,0 1 1 0 0,0-1-1 0 0,0 0 1 0 0,0 1-1 0 0,0-1 1 0 0,0 1-1 0 0,0-1 1 0 0,0 0-1 0 0,0 1 0 0 0,0-1 1 0 0,0 0-1 0 0,0 1 1 0 0,0 0-1 0 0,0-1-77 0 0,1 1 15 0 0,-1 0 53 0 0,1 1 1 0 0,0-1-1 0 0,0 0 0 0 0,0 0 1 0 0,-1 0-1 0 0,1 0 0 0 0,0 0 1 0 0,0-1-1 0 0,1 1 0 0 0,-1 0 1 0 0,0 0-1 0 0,0-1 1 0 0,0 1-1 0 0,0 0 0 0 0,1-1 1 0 0,-1 1-1 0 0,2-1 0 0 0,-3 1-8 0 0,74 17-193 0 0,-41-7 207 0 0,-30-9 0 0 0,-3-1 2 0 0,1-1 0 0 0,-1 1-1 0 0,1-1 1 0 0,-1 1-1 0 0,0-1 1 0 0,1 1 0 0 0,-1-1-1 0 0,0 1 1 0 0,1 0-1 0 0,-1-1 1 0 0,0 1 0 0 0,0-1-1 0 0,0 1 1 0 0,1 0-1 0 0,-1-1 1 0 0,0 1 0 0 0,0 0-1 0 0,0-1 1 0 0,0 1-1 0 0,0 0 1 0 0,0-1 0 0 0,0 1-1 0 0,0 0 1 0 0,-1-1-1 0 0,1 1 1 0 0,0-1 0 0 0,0 1-1 0 0,-1 0 1 0 0,-8 13 126 0 0,-17 11 122 0 0,11-10 116 0 0,-18 13 1 0 0,31-26-353 0 0,-1-1 0 0 0,1 1 0 0 0,0 0 1 0 0,0 0-1 0 0,0 0 0 0 0,0 0 0 0 0,0 0 0 0 0,0 0 1 0 0,1 1-1 0 0,-1-1 0 0 0,1 1 0 0 0,0-1 1 0 0,-1 1-1 0 0,1-1 0 0 0,0 1 0 0 0,1 0 0 0 0,-1 0 1 0 0,0-1-1 0 0,1 1 0 0 0,-1 0 0 0 0,1 0 1 0 0,0 0-1 0 0,0-1 0 0 0,0 1 0 0 0,0 0 0 0 0,1 4 1 0 0,1-4-32 0 0,1 0 1 0 0,-1 0 0 0 0,0-1 0 0 0,1 1 0 0 0,-1 0 0 0 0,1-1 0 0 0,0 1 0 0 0,0-1-1 0 0,4 2 1 0 0,18 7-74 0 0,15 7-122 0 0,-39-17 208 0 0,-1 0-1 0 0,1-1 1 0 0,0 1 0 0 0,-1 0 0 0 0,1 0 0 0 0,0-1 0 0 0,-1 1 0 0 0,1 0 0 0 0,-1 0 0 0 0,1 0 0 0 0,-1 0-1 0 0,0 0 1 0 0,1 0 0 0 0,-1 0 0 0 0,0 0 0 0 0,0 0 0 0 0,0 0 0 0 0,0 0 0 0 0,1 0 0 0 0,-1 0-1 0 0,0 0 1 0 0,-1 0 0 0 0,1 0 0 0 0,0 0 0 0 0,0 0 0 0 0,0 0 0 0 0,-1 1 0 0 0,0 0 4 0 0,1 1 0 0 0,-1-1 0 0 0,0 0 0 0 0,0 0 0 0 0,0-1 0 0 0,0 1 0 0 0,0 0 0 0 0,0 0 0 0 0,-1 0 0 0 0,1-1 0 0 0,0 1 0 0 0,-3 1 0 0 0,-6 5 86 0 0,1 1-1 0 0,0 0 1 0 0,1 0 0 0 0,-11 15-1 0 0,-15 15 500 0 0,21-25-323 0 0,0 1-1 0 0,-14 23 0 0 0,26-36-266 0 0,-1 0-1 0 0,1-1 1 0 0,1 1-1 0 0,-1 0 1 0 0,0 0 0 0 0,0 1-1 0 0,1-1 1 0 0,-1 0-1 0 0,1 0 1 0 0,0 0-1 0 0,0 0 1 0 0,-1 0-1 0 0,1 0 1 0 0,1 1 0 0 0,-1-1-1 0 0,0 0 1 0 0,0 0-1 0 0,1 0 1 0 0,-1 0-1 0 0,1 0 1 0 0,1 4-1 0 0,0-3-12 0 0,0 1 0 0 0,0-1-1 0 0,0 1 1 0 0,1-1 0 0 0,-1 0-1 0 0,1 1 1 0 0,0-1 0 0 0,0-1 0 0 0,0 1-1 0 0,5 3 1 0 0,18 18-709 0 0,-10-8 231 0 0,-15-15 481 0 0,0 0 0 0 0,0 1 1 0 0,0-1-1 0 0,0 0 0 0 0,0 1 0 0 0,0-1 0 0 0,0 1 0 0 0,-1-1 0 0 0,1 1 0 0 0,0-1 0 0 0,-1 1 0 0 0,1 0 0 0 0,-1-1 1 0 0,0 1-1 0 0,1 0 0 0 0,-1-1 0 0 0,0 1 0 0 0,0 0 0 0 0,0 0 0 0 0,0-1 0 0 0,0 1 0 0 0,-1 0 0 0 0,1-1 0 0 0,-1 3 1 0 0,-1 3 19 0 0,-1 1-1 0 0,0-1 1 0 0,-8 14 0 0 0,5-10 39 0 0,0 0 161 0 0,-1 0 0 0 0,-15 18 1 0 0,15-20 143 0 0,2-1-275 0 0,0-1 0 0 0,1 1 0 0 0,-5 10 0 0 0,7-15-76 0 0,1 0 0 0 0,0 0 0 0 0,0 0 0 0 0,0 0 0 0 0,0 0 0 0 0,0 0 0 0 0,1 1 0 0 0,-1-1 0 0 0,1 0 0 0 0,0 0 0 0 0,0 7 0 0 0,1-8-19 0 0,0 0 0 0 0,0 0 0 0 0,0 0 0 0 0,0-1 0 0 0,0 1 0 0 0,0 0 0 0 0,0-1 0 0 0,1 1 0 0 0,-1-1 0 0 0,0 1 0 0 0,1-1 0 0 0,-1 1 0 0 0,1-1 0 0 0,0 0 0 0 0,-1 0-1 0 0,1 0 1 0 0,0 0 0 0 0,3 1 0 0 0,5 2-291 0 0,0-1-1 0 0,15 4 0 0 0,-8-3 171 0 0,-15-3 98 0 0,-1-1-1 0 0,1 1 0 0 0,-1-1 1 0 0,0 1-1 0 0,1 0 0 0 0,-1-1 1 0 0,0 1-1 0 0,1 0 0 0 0,-1 0 1 0 0,2 2-1 0 0,-3-3 35 0 0,1 1-1 0 0,-1-1 1 0 0,0 1 0 0 0,1-1-1 0 0,-1 1 1 0 0,0-1-1 0 0,1 1 1 0 0,-1-1 0 0 0,0 1-1 0 0,0 0 1 0 0,0-1-1 0 0,0 1 1 0 0,0-1 0 0 0,0 1-1 0 0,0 0 1 0 0,0-1-1 0 0,0 1 1 0 0,0 1 0 0 0,-1 1 57 0 0,0 0 1 0 0,0 0 0 0 0,-1 0 0 0 0,1 0-1 0 0,-1-1 1 0 0,1 1 0 0 0,-5 5 0 0 0,2-4 102 0 0,-1 3-76 0 0,0 1-1 0 0,0-1 0 0 0,1 1 1 0 0,0 0-1 0 0,0 0 0 0 0,0 0 1 0 0,1 0-1 0 0,-2 12 0 0 0,4-18-67 0 0,0 1-1 0 0,1-1 1 0 0,0 1-1 0 0,-1 0 1 0 0,1-1 0 0 0,0 1-1 0 0,0 0 1 0 0,0-1-1 0 0,1 1 1 0 0,-1 0-1 0 0,1-1 1 0 0,0 1-1 0 0,-1 0 1 0 0,1-1-1 0 0,0 1 1 0 0,0-1-1 0 0,1 0 1 0 0,-1 1 0 0 0,0-1-1 0 0,1 0 1 0 0,0 0-1 0 0,-1 0 1 0 0,1 0-1 0 0,0 0 1 0 0,3 3-1 0 0,1 2-71 0 0,-6-6 60 0 0,1 0-1 0 0,-1-1 0 0 0,0 1 1 0 0,1-1-1 0 0,-1 1 0 0 0,0-1 1 0 0,1 1-1 0 0,-1-1 0 0 0,1 0 0 0 0,-1 1 1 0 0,1-1-1 0 0,-1 1 0 0 0,1-1 1 0 0,-1 0-1 0 0,1 0 0 0 0,-1 1 1 0 0,1-1-1 0 0,-1 0 0 0 0,1 0 1 0 0,-1 1-1 0 0,1-1 0 0 0,0 0 0 0 0,-1 0 1 0 0,1 0-1 0 0,-1 0 0 0 0,1 0 1 0 0,0 0-1 0 0,19 5-178 0 0,-20-4 186 0 0,1-1 0 0 0,0 0 1 0 0,-1 0-1 0 0,1 1 1 0 0,-1-1-1 0 0,1 0 1 0 0,-1 1-1 0 0,1-1 1 0 0,-1 1-1 0 0,1-1 1 0 0,-1 1-1 0 0,1-1 0 0 0,-1 0 1 0 0,0 1-1 0 0,1 0 1 0 0,-1-1-1 0 0,0 1 1 0 0,1-1-1 0 0,-1 1 1 0 0,0-1-1 0 0,1 1 1 0 0,-1 0-1 0 0,0-1 1 0 0,0 1-1 0 0,0 0 0 0 0,0-1 1 0 0,0 1-1 0 0,0-1 1 0 0,0 1-1 0 0,0 0 1 0 0,0-1-1 0 0,0 2 1 0 0,-5 9 118 0 0,4-10-87 0 0,0 0 0 0 0,0 0-1 0 0,1 0 1 0 0,-1 1-1 0 0,1-1 1 0 0,-1 0 0 0 0,1 1-1 0 0,-1-1 1 0 0,1 3-1 0 0,0-4-17 0 0,-1 1 0 0 0,1-1-1 0 0,0 1 1 0 0,0-1 0 0 0,0 1-1 0 0,0-1 1 0 0,0 1 0 0 0,-1-1-1 0 0,1 1 1 0 0,0-1 0 0 0,0 0-1 0 0,-1 1 1 0 0,1-1 0 0 0,0 1-1 0 0,-1-1 1 0 0,1 0 0 0 0,0 1-1 0 0,-1-1 1 0 0,1 0 0 0 0,-1 0-1 0 0,1 1 1 0 0,-1-1 0 0 0,1 0-13 0 0,-1 1 1 0 0,1-1-1 0 0,0 0 1 0 0,-1 0-1 0 0,1 0 1 0 0,0 1-1 0 0,0-1 1 0 0,-1 0-1 0 0,1 0 0 0 0,0 1 1 0 0,-1-1-1 0 0,1 0 1 0 0,0 1-1 0 0,0-1 1 0 0,0 0-1 0 0,0 1 1 0 0,-1-1-1 0 0,1 0 1 0 0,0 1-1 0 0,0 0 1 0 0,0 0 63 0 0,-1 0 1 0 0,-3 2-68 0 0,3-2-69 0 0,-2 1-649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7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8 9184 0 0,'0'0'8543'0'0,"26"-7"-5860"0"0,-20 8-2448 0 0,0-1-1 0 0,0 2 1 0 0,0-1-1 0 0,0 1 1 0 0,0-1-1 0 0,-1 2 1 0 0,1-1-1 0 0,7 4 1 0 0,-8-1 66 0 0,-1-1 1 0 0,1 1-1 0 0,-1 0 1 0 0,0 0 0 0 0,6 11-1 0 0,3 2 144 0 0,-11-16-438 0 0,-1 0-1 0 0,1 0 1 0 0,0 0 0 0 0,-1-1-1 0 0,1 1 1 0 0,0-1-1 0 0,0 1 1 0 0,0-1-1 0 0,1 0 1 0 0,-1 0 0 0 0,0 0-1 0 0,0 0 1 0 0,1 0-1 0 0,-1 0 1 0 0,0 0 0 0 0,1-1-1 0 0,-1 1 1 0 0,1-1-1 0 0,-1 0 1 0 0,3 0-1 0 0,4 0 32 0 0,0-2 0 0 0,-1 1 0 0 0,1-1-1 0 0,11-4 1 0 0,19-3 19 0 0,-33 8-55 0 0,6-1 21 0 0,-1 0 0 0 0,1 1 0 0 0,-1 0 0 0 0,1 1 0 0 0,22 2 0 0 0,-19 3 147 0 0,-1 0-1 0 0,1 1 1 0 0,-1 1 0 0 0,25 15-1 0 0,-33-18-123 0 0,-2-2-20 0 0,0 1 0 0 0,0-1-1 0 0,-1 0 1 0 0,1 0 0 0 0,0 0-1 0 0,1-1 1 0 0,-1 1-1 0 0,0-1 1 0 0,0 0 0 0 0,7 0-1 0 0,11 1 12 0 0,-18-1-30 0 0,0 0-1 0 0,0-1 1 0 0,1 0-1 0 0,-1 0 1 0 0,6 0-1 0 0,-2-1 12 0 0,0 0 0 0 0,0 0 0 0 0,-1 1 0 0 0,1 1 0 0 0,0 0 0 0 0,0 0 0 0 0,12 3 0 0 0,-12-2-11 0 0,-7-2-2 0 0,1 1 0 0 0,-1-1 1 0 0,1 0-1 0 0,-1 1 0 0 0,1-1 0 0 0,-1 1 1 0 0,1 0-1 0 0,-1-1 0 0 0,1 1 0 0 0,-1 0 1 0 0,0 0-1 0 0,0 0 0 0 0,1 0 1 0 0,-1 0-1 0 0,0 0 0 0 0,0 1 0 0 0,0-1 1 0 0,0 0-1 0 0,0 0 0 0 0,1 3 1 0 0,11 23 160 0 0,-11-21-128 0 0,0-1 0 0 0,1 1 1 0 0,0-1-1 0 0,0 0 1 0 0,0 1-1 0 0,1-1 1 0 0,-1 0-1 0 0,8 7 0 0 0,6 2 30 0 0,-11-9-93 0 0,0 1 0 0 0,0-2-1 0 0,0 1 1 0 0,1-1 0 0 0,8 5-1 0 0,-13-8 43 0 0,1 0-1 0 0,-1-1 0 0 0,1 1 0 0 0,-1-1 0 0 0,0 0 1 0 0,1 1-1 0 0,-1-1 0 0 0,1 0 0 0 0,-1 0 0 0 0,1-1 1 0 0,-1 1-1 0 0,1 0 0 0 0,-1-1 0 0 0,1 0 0 0 0,-1 1 1 0 0,0-1-1 0 0,1 0 0 0 0,-1 0 0 0 0,0 0 0 0 0,3-2 1 0 0,23-9 1 0 0,-28 12-26 0 0,1 0 0 0 0,0 0-1 0 0,-1-1 1 0 0,1 1 0 0 0,0 0-1 0 0,0 0 1 0 0,-1 0 0 0 0,1 0-1 0 0,0 0 1 0 0,0 0 0 0 0,-1 0-1 0 0,1 0 1 0 0,0 0 0 0 0,0 0 0 0 0,-1 1-1 0 0,1-1 1 0 0,0 0 0 0 0,-1 0-1 0 0,1 1 1 0 0,0-1 0 0 0,-1 0-1 0 0,1 1 1 0 0,1 0 0 0 0,-2-1-31 0 0,1 2 75 0 0,0-1 0 0 0,0 1 0 0 0,0-1 0 0 0,0 1 1 0 0,0-1-1 0 0,0 1 0 0 0,0 0 0 0 0,0 0 1 0 0,-1 0-1 0 0,1-1 0 0 0,0 4 0 0 0,4 24 263 0 0,-4-24-415 0 0,2 17 222 0 0,13 38 1 0 0,-16-59-107 0 0,0 0 1 0 0,1-1-1 0 0,0 1 0 0 0,-1 0 0 0 0,1 0 0 0 0,-1-1 0 0 0,1 1 1 0 0,0 0-1 0 0,0-1 0 0 0,-1 1 0 0 0,1-1 0 0 0,0 1 1 0 0,0-1-1 0 0,0 1 0 0 0,0-1 0 0 0,-1 0 0 0 0,1 1 0 0 0,0-1 1 0 0,0 0-1 0 0,0 0 0 0 0,0 0 0 0 0,0 1 0 0 0,0-1 1 0 0,0 0-1 0 0,0 0 0 0 0,0 0 0 0 0,0-1 0 0 0,1 1 0 0 0,1 0-3 0 0,0-1 0 0 0,0 1-1 0 0,0-1 1 0 0,0 0 0 0 0,0 0-1 0 0,0 0 1 0 0,5-2 0 0 0,-1-1-20 0 0,0 1-1 0 0,1-1 1 0 0,-1 2 0 0 0,1-1 0 0 0,-1 1 0 0 0,1 0 0 0 0,14-1-1 0 0,-19 3-17 0 0,1 1-1 0 0,-1-1 1 0 0,0 1-1 0 0,0 0 0 0 0,0 0 1 0 0,0 0-1 0 0,0 1 1 0 0,0-1-1 0 0,0 1 0 0 0,0 0 1 0 0,-1 0-1 0 0,1 0 0 0 0,0 0 1 0 0,2 3-1 0 0,13 9-103 0 0,-15-12 169 0 0,-1 0 0 0 0,0 0 1 0 0,0 0-1 0 0,0 1 0 0 0,0-1 0 0 0,0 1 0 0 0,0 0 0 0 0,-1-1 0 0 0,1 1 0 0 0,-1 0 1 0 0,2 4-1 0 0,0 1 15 0 0,-1-2 0 0 0,0 0 0 0 0,-1-1 0 0 0,0 1 0 0 0,0 0 0 0 0,0 0 0 0 0,0 6 0 0 0,3 23 242 0 0,1-9-212 0 0,-2-23-69 0 0,-2-3-91 0 0,1 1 0 0 0,-1-1 0 0 0,0 1 0 0 0,0-1 0 0 0,0 0 0 0 0,0 1 1 0 0,1-1-1 0 0,-1 0 0 0 0,0 0 0 0 0,0 0 0 0 0,1 0 0 0 0,-1 0 0 0 0,0 0 0 0 0,0 0 0 0 0,1-1 0 0 0,-1 1 0 0 0,0 0 0 0 0,0-1 0 0 0,0 1 0 0 0,0-1 0 0 0,0 1 0 0 0,1-1 0 0 0,-1 1 0 0 0,0-1 1 0 0,0 0-1 0 0,0 0 0 0 0,0 1 0 0 0,-1-1 0 0 0,1 0 0 0 0,0 0 0 0 0,0 0 0 0 0,1-2 0 0 0,2-1-557 0 0,1 0-1092 0 0,-1-1-335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1 934 7696 0 0,'0'0'11709'0'0,"6"-11"-10140"0"0,12-21 128 0 0,-11 22-1263 0 0,-1-1-1 0 0,7-16 1 0 0,-8 16-260 0 0,1 0 1 0 0,0 0 0 0 0,7-11 0 0 0,0 4 238 0 0,18-37 1 0 0,-7 9-369 0 0,9-10-45 0 0,38-62 0 0 0,-43 79 1028 0 0,34-68 0 0 0,-33 59-1008 0 0,-21 35-21 0 0,1 0-1 0 0,8-21 1 0 0,19-36 1 0 0,-4 8 0 0 0,-27 52 13 0 0,1 0 0 0 0,-1 1 0 0 0,2 0-1 0 0,8-11 1 0 0,-9 10 4 0 0,-4 7-20 0 0,-1 1 0 0 0,1 0 0 0 0,0-1 1 0 0,0 1-1 0 0,0 0 0 0 0,0 0 1 0 0,0 0-1 0 0,4-3 0 0 0,-3 1 3 0 0,10-10-4350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728 0 10680 0 0,'0'0'6375'0'0,"-5"11"-3244"0"0,-7 4-2097 0 0,10-12-779 0 0,0 0 0 0 0,0 0 0 0 0,-1-1 0 0 0,1 1 0 0 0,-1-1 0 0 0,-4 4 0 0 0,-8 6 278 0 0,0 1 0 0 0,-15 16 0 0 0,-7 7-168 0 0,22-22-126 0 0,-19 24 1 0 0,-5 5 111 0 0,3-9-86 0 0,8-8 51 0 0,-32 38-1 0 0,7-8-166 0 0,7-8-94 0 0,-6 15 112 0 0,-26 29 42 0 0,-41 27 555 0 0,92-89-655 0 0,27-30-165 0 0,0 1-367 0 0,-1-1 283 0 0,1 0-1 0 0,0 1 1 0 0,0-1 0 0 0,0 0-1 0 0,0 1 1 0 0,0-1-1 0 0,0 0 1 0 0,-1 0 0 0 0,1 1-1 0 0,0-1 1 0 0,0 0-1 0 0,-1 0 1 0 0,1 1 0 0 0,0-1-1 0 0,0 0 1 0 0,-1 0 0 0 0,1 0-1 0 0,0 1 1 0 0,0-1-1 0 0,-1 0 1 0 0,1 0 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15016 0 0,'0'5'10451'0'0,"1"10"-10606"0"0,0-7 673 0 0,2 22 207 0 0,-2 49 1 0 0,-1-48-465 0 0,-4 113 244 0 0,6-137-291 0 0,-1 0-4341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35 17615 0 0,'-7'0'6067'0'0,"114"-9"-3590"0"0,4-5-1669 0 0,-24 11-632 0 0,-67 3-119 0 0,-14 0-35 0 0,0 0-1 0 0,-1 0 0 0 0,1-1 1 0 0,10-1-1 0 0,-6-3-38 0 0,-9 5-392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 13496 0 0,'0'0'2436'0'0,"14"2"-1495"0"0,1-3-323 0 0,13 2 218 0 0,-22-1-723 0 0,0 0-1 0 0,-1 0 1 0 0,11-1-1 0 0,-10 0-52 0 0,1 1-1 0 0,-1-1 1 0 0,9 2-1 0 0,-8 0 13 0 0,0 0 0 0 0,1 0 0 0 0,9 4 0 0 0,-14-4-19 0 0,-1 0-1 0 0,0 0 1 0 0,1 1 0 0 0,-1-1-1 0 0,0 0 1 0 0,0 1-1 0 0,0 0 1 0 0,0-1-1 0 0,-1 1 1 0 0,1 0 0 0 0,0 0-1 0 0,-1 0 1 0 0,3 4-1 0 0,-2-4 62 0 0,-1 1-1 0 0,1-1 0 0 0,-1 0 0 0 0,0 1 1 0 0,0 0-1 0 0,0-1 0 0 0,0 1 0 0 0,0 0 1 0 0,0-1-1 0 0,-1 1 0 0 0,0 0 0 0 0,1 0 1 0 0,-1-1-1 0 0,0 1 0 0 0,0 0 0 0 0,-1 3 1 0 0,-2 12 280 0 0,2-5-28 0 0,-8 22-1 0 0,0-1 446 0 0,-8 55-1 0 0,16-85-805 0 0,1-1-1 0 0,0 0 1 0 0,0 0 0 0 0,0 1-1 0 0,0-1 1 0 0,0 0-1 0 0,0 0 1 0 0,1 1 0 0 0,0-1-1 0 0,0 0 1 0 0,0 0-1 0 0,0 0 1 0 0,0 0 0 0 0,0 0-1 0 0,1 0 1 0 0,3 5-1 0 0,-2-4-15 0 0,1 0 0 0 0,0-1 0 0 0,0 1 0 0 0,0-1 0 0 0,0 0 0 0 0,0 0 0 0 0,1-1 0 0 0,-1 1 0 0 0,10 2 0 0 0,4 2-176 0 0,34 6 0 0 0,-37-10 77 0 0,0 1 0 0 0,0 0-1 0 0,-1 1 1 0 0,15 7 0 0 0,-17-7 92 0 0,-10-4 18 0 0,0-1 0 0 0,-1 1 0 0 0,1-1 0 0 0,-1 1 0 0 0,1 0 0 0 0,-1-1 0 0 0,1 1 0 0 0,-1 0 0 0 0,1 0 0 0 0,-1 0 0 0 0,0 0 0 0 0,0 0 0 0 0,1 0 0 0 0,-1 1 0 0 0,0-1-1 0 0,0 0 1 0 0,0 0 0 0 0,0 1 0 0 0,-1-1 0 0 0,1 1 0 0 0,1 2 0 0 0,0 1 19 0 0,-1 0-1 0 0,0 0 0 0 0,0 0 1 0 0,0 0-1 0 0,-1 0 0 0 0,1 0 1 0 0,-1 1-1 0 0,0-1 0 0 0,-1 0 1 0 0,1 0-1 0 0,-3 10 0 0 0,-20 56 669 0 0,15-50-483 0 0,1 0 1 0 0,-5 27-1 0 0,11-44-216 0 0,1-1-1 0 0,0 0 0 0 0,0 1 1 0 0,1-1-1 0 0,-1 0 0 0 0,1 1 1 0 0,-1-1-1 0 0,1 0 0 0 0,0 0 1 0 0,0 1-1 0 0,0-1 0 0 0,1 0 1 0 0,-1 0-1 0 0,1 0 1 0 0,0-1-1 0 0,0 1 0 0 0,0 0 1 0 0,0-1-1 0 0,0 1 0 0 0,0-1 1 0 0,1 1-1 0 0,-1-1 0 0 0,1 0 1 0 0,0 0-1 0 0,-1 0 0 0 0,1-1 1 0 0,0 1-1 0 0,0-1 0 0 0,0 1 1 0 0,0-1-1 0 0,1 0 1 0 0,-1 0-1 0 0,0-1 0 0 0,5 2 1 0 0,-5-2-33 0 0,6 1-37 0 0,0 1-1 0 0,0-1 1 0 0,0 2 0 0 0,0-1-1 0 0,12 6 1 0 0,4 0 72 0 0,-22-8 16 0 0,-1 1-1 0 0,0-1 0 0 0,0 0 1 0 0,1 1-1 0 0,-1 0 0 0 0,0-1 0 0 0,0 1 1 0 0,0 0-1 0 0,0 0 0 0 0,0 0 1 0 0,0 0-1 0 0,0 1 0 0 0,0-1 0 0 0,-1 0 1 0 0,1 1-1 0 0,0-1 0 0 0,-1 1 1 0 0,1 0-1 0 0,-1-1 0 0 0,0 1 0 0 0,2 2 1 0 0,-2 0-2 0 0,1 0 1 0 0,-1 0-1 0 0,0 0 1 0 0,0 0-1 0 0,0 0 1 0 0,0 0 0 0 0,-1 0-1 0 0,0 0 1 0 0,0 0-1 0 0,0 7 1 0 0,-3 4 118 0 0,-5 24 1 0 0,-1 6 27 0 0,8-38-100 0 0,1 1 0 0 0,0 0 0 0 0,0 9 0 0 0,1-14-74 0 0,-1-1 0 0 0,0 1 0 0 0,1-1 0 0 0,-1 0 0 0 0,1 1-1 0 0,0-1 1 0 0,0 0 0 0 0,0 0 0 0 0,0 0 0 0 0,0 0 0 0 0,1 1-1 0 0,-1-1 1 0 0,0-1 0 0 0,3 4 0 0 0,2 1-353 0 0,-5-5 327 0 0,0-1 0 0 0,-1 1 0 0 0,1 0 1 0 0,0 0-1 0 0,0 0 0 0 0,0 0 0 0 0,0-1 0 0 0,0 1 1 0 0,1 0-1 0 0,-1-1 0 0 0,0 1 0 0 0,0-1 1 0 0,0 1-1 0 0,3-1 0 0 0,8 5 39 0 0,-11-5 4 0 0,0 1 0 0 0,-1-1 0 0 0,1 1 0 0 0,0-1 0 0 0,0 1 0 0 0,0-1 0 0 0,0 0 0 0 0,0 0 0 0 0,0 0 0 0 0,0 0 0 0 0,1 1 0 0 0,-1-1 0 0 0,0 0 0 0 0,0-1 0 0 0,0 1 0 0 0,0 0 0 0 0,0 0 0 0 0,1-1 0 0 0,52-8-753 0 0,-52 8 755 0 0,1 1 0 0 0,-1 0-1 0 0,0-1 1 0 0,1 1-1 0 0,-1 0 1 0 0,0 0 0 0 0,1 1-1 0 0,-1-1 1 0 0,0 0-1 0 0,1 1 1 0 0,-1 0 0 0 0,0-1-1 0 0,0 1 1 0 0,0 0 0 0 0,1 0-1 0 0,-1 0 1 0 0,0 0-1 0 0,0 1 1 0 0,-1-1 0 0 0,1 0-1 0 0,0 1 1 0 0,0 0-1 0 0,-1-1 1 0 0,1 1 0 0 0,-1 0-1 0 0,1 0 1 0 0,-1 0 0 0 0,0 0-1 0 0,1 0 1 0 0,-1 0-1 0 0,0 0 1 0 0,-1 0 0 0 0,2 3-1 0 0,1 6 213 0 0,-1 0-1 0 0,0-1 1 0 0,0 1-1 0 0,-1 0 1 0 0,-1 17-1 0 0,0-26-161 0 0,0 10 264 0 0,0 0 0 0 0,1 1-1 0 0,3 14 1 0 0,-3-24-313 0 0,-1-1-1 0 0,1 1 1 0 0,0-1 0 0 0,-1 1 0 0 0,1-1 0 0 0,0 1-1 0 0,0-1 1 0 0,1 0 0 0 0,-1 0 0 0 0,0 1-1 0 0,1-1 1 0 0,0 0 0 0 0,-1 0 0 0 0,1-1 0 0 0,0 1-1 0 0,0 0 1 0 0,0 0 0 0 0,0-1 0 0 0,0 0 0 0 0,0 1-1 0 0,0-1 1 0 0,5 2 0 0 0,3-2-915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1358 9904 0 0,'0'0'3258'0'0,"13"-1"-656"0"0,-1-10-1570 0 0,-8 8-886 0 0,-1 0 1 0 0,1 0-1 0 0,-1-1 0 0 0,1 1 0 0 0,-1-1 0 0 0,2-4 0 0 0,1-2 44 0 0,-1 1 0 0 0,0-1 0 0 0,-1-1 0 0 0,0 1-1 0 0,0-1 1 0 0,-1 1 0 0 0,-1-1 0 0 0,2-13-1 0 0,6-39 1149 0 0,-1-51-732 0 0,2 65-606 0 0,-11 49 0 0 0,0-1 0 0 0,0 1 0 0 0,0 0 0 0 0,0 0 0 0 0,0-1 0 0 0,1 1 0 0 0,-1 0 0 0 0,0 0 0 0 0,0 0-1 0 0,0-1 1 0 0,0 1 0 0 0,0 0 0 0 0,1 0 0 0 0,-1 0 0 0 0,0 0 0 0 0,0-1 0 0 0,0 1 0 0 0,1 0 0 0 0,-1 0 0 0 0,0 0-1 0 0,0 0 1 0 0,0 0 0 0 0,1 0 0 0 0,-1 0 0 0 0,0-1 0 0 0,0 1 0 0 0,1 0 0 0 0,-1 0 0 0 0,0 0 0 0 0,0 0 0 0 0,0 0-1 0 0,1 0 1 0 0,-1 0 0 0 0,0 0 0 0 0,0 0 0 0 0,1 0 0 0 0,-1 1 0 0 0,0-1 0 0 0,1 0 0 0 0,9 4 25 0 0,-8-2 25 0 0,7 2 789 0 0,-5-2-612 0 0,0 0 1 0 0,1 0 0 0 0,-1 0 0 0 0,8 1 0 0 0,-10-2-229 0 0,-1-1 0 0 0,1 0-1 0 0,-1 0 1 0 0,1 0 0 0 0,-1 0 0 0 0,1 0 0 0 0,-1-1 0 0 0,1 1 0 0 0,-1 0-1 0 0,1-1 1 0 0,-1 1 0 0 0,1-1 0 0 0,-1 1 0 0 0,1-1 0 0 0,-1 0 0 0 0,0 1-1 0 0,0-1 1 0 0,1 0 0 0 0,0-1 0 0 0,7-7-26 0 0,0 0-1 0 0,0 0 1 0 0,-1-1 0 0 0,-1 0-1 0 0,0 0 1 0 0,0-1 0 0 0,-1 0-1 0 0,0 0 1 0 0,6-17 0 0 0,1-11 302 0 0,13-62 0 0 0,-21 79-287 0 0,-1 8-17 0 0,0 1 0 0 0,1-1 0 0 0,9-17 0 0 0,-13 31 62 0 0,0-1-1 0 0,0 1 1 0 0,0-1-1 0 0,0 1 1 0 0,0-1-1 0 0,0 1 1 0 0,0-1-1 0 0,0 1 1 0 0,0 0-1 0 0,0 0 0 0 0,1-1 1 0 0,9-2 60 0 0,3-3-29 0 0,-10 5-127 0 0,-1-1 1 0 0,1 1 0 0 0,-1-1 0 0 0,0 0-1 0 0,0 1 1 0 0,4-5 0 0 0,5-6 31 0 0,-1 0 0 0 0,0-1 0 0 0,-1-1 0 0 0,13-22 0 0 0,-17 28 19 0 0,1-5 354 0 0,0 1 0 0 0,0-1 0 0 0,7-20 0 0 0,36-86 266 0 0,-46 112-689 0 0,0 0-1 0 0,0 1 0 0 0,0-1 0 0 0,1 1 1 0 0,0 0-1 0 0,11-11 0 0 0,-15 17 83 0 0,-1-1 0 0 0,1 1-1 0 0,0 0 1 0 0,0-1 0 0 0,-1 1 0 0 0,1-1-1 0 0,0 1 1 0 0,0 0 0 0 0,0 0 0 0 0,0-1-1 0 0,-1 1 1 0 0,1 0 0 0 0,0 0 0 0 0,0 0-1 0 0,0 0 1 0 0,0 0 0 0 0,0 0 0 0 0,-1 0-1 0 0,1 0 1 0 0,0 1 0 0 0,0-1 0 0 0,0 0-1 0 0,0 1 1 0 0,17 12 199 0 0,-17-11-185 0 0,1-1-1 0 0,0 1 1 0 0,-1-1 0 0 0,1 0-1 0 0,0 1 1 0 0,0-1-1 0 0,4 2 1 0 0,2 1 37 0 0,-8-4-49 0 0,0 1-1 0 0,1-1 0 0 0,-1 0 1 0 0,1 0-1 0 0,-1 1 0 0 0,0-1 1 0 0,1 0-1 0 0,-1 1 0 0 0,1-1 1 0 0,-1 0-1 0 0,1 0 0 0 0,-1 0 0 0 0,1 0 1 0 0,-1 0-1 0 0,1 1 0 0 0,-1-1 1 0 0,1 0-1 0 0,0 0 0 0 0,-1 0 1 0 0,1 0-1 0 0,-1 0 0 0 0,1-1 1 0 0,-1 1-1 0 0,1 0 0 0 0,-1 0 0 0 0,1 0 1 0 0,-1 0-1 0 0,1 0 0 0 0,-1-1 1 0 0,1 1-1 0 0,-1 0 0 0 0,1-1 1 0 0,-1 1-1 0 0,1-1 0 0 0,4-4 16 0 0,0-1-1 0 0,-1 0 1 0 0,0 0-1 0 0,0-1 1 0 0,0 1 0 0 0,4-13-1 0 0,14-45-37 0 0,-17 47 29 0 0,0-3-9 0 0,4-21 0 0 0,-8 27 0 0 0,2 1 0 0 0,0-1 0 0 0,1 1 0 0 0,7-18 0 0 0,-5 16 0 0 0,-6 15 0 0 0,0-1 0 0 0,1 1 0 0 0,-1 0 0 0 0,0 0 0 0 0,0-1 0 0 0,0 1 0 0 0,0 0 0 0 0,1 0 0 0 0,-1 0 0 0 0,0-1 0 0 0,0 1 0 0 0,1 0 0 0 0,-1 0 0 0 0,0 0 0 0 0,0 0 0 0 0,1 0 0 0 0,-1-1 0 0 0,0 1 0 0 0,0 0 0 0 0,1 0 0 0 0,-1 0 0 0 0,0 0 0 0 0,1 0 0 0 0,-1 0 0 0 0,0 0 0 0 0,0 0 0 0 0,1 0 0 0 0,-1 0 0 0 0,0 0 0 0 0,1 0 0 0 0,-1 0 0 0 0,0 0 0 0 0,0 0 0 0 0,1 1 0 0 0,-1-1 0 0 0,1 0 0 0 0,6 5 0 0 0,-7-5 0 0 0,2 5-12 0 0,2 0 45 0 0,17 6-324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0 640 12120 0 0,'0'0'1217'0'0,"13"-18"1051"0"0,-7 10-1836 0 0,0 1 0 0 0,1 0-1 0 0,-1 0 1 0 0,2 1 0 0 0,-1-1 0 0 0,17-9 0 0 0,13-11 259 0 0,42-34 1013 0 0,8-8-657 0 0,-73 57-928 0 0,8-7 144 0 0,34-39-1 0 0,3-3-46 0 0,-49 50-155 0 0,19-15 1 0 0,-7 7 172 0 0,38-37 590 0 0,-49 46-809 0 0,1 1-1 0 0,25-14 1 0 0,-24 16 13 0 0,1-2 0 0 0,17-14 0 0 0,-21 16 3 0 0,-9 6-21 0 0,1 1 0 0 0,-1-1-1 0 0,0 0 1 0 0,0 0 0 0 0,0 0 0 0 0,0 0 0 0 0,1 0-1 0 0,-1 0 1 0 0,-1 0 0 0 0,3-2 0 0 0,-2 1-4 0 0,1 1 0 0 0,-1-1 0 0 0,1 1 0 0 0,-1-1 0 0 0,1 1 0 0 0,-1 0 0 0 0,1 0 0 0 0,2-1 0 0 0,4-4-7 0 0,-5 3 1 0 0,1 0 0 0 0,0 0 0 0 0,1-1 0 0 0,-1 2 0 0 0,1-1 0 0 0,6-3 0 0 0,-9 4-2180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11488 0 0,'0'0'3725'0'0,"3"7"999"0"0,3 7-3383 0 0,5 2 251 0 0,20 18 31 0 0,-22-23-1387 0 0,0 0-175 0 0,1-2 0 0 0,16 14 1 0 0,-19-18-72 0 0,19 17 197 0 0,1-2 0 0 0,37 20 1 0 0,-53-32-174 0 0,-1 0 1 0 0,1 0 0 0 0,-1 1-1 0 0,-1 0 1 0 0,0 1 0 0 0,11 15-1 0 0,5 4-14 0 0,1-1 0 0 0,58 47 0 0 0,-47-43 0 0 0,-26-22 0 0 0,8 6 0 0 0,10 5 0 0 0,-10-5 0 0 0,-4-1 0 0 0,2 1 0 0 0,16 9 0 0 0,-6 4 0 0 0,-12-10 0 0 0,0-4 0 0 0,-4-2 0 0 0,-8-10 0 0 0,12 5-64 0 0,-14-8-273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23 11152 0 0,'0'0'3424'0'0,"4"0"-3280"0"0,229-17 3130 0 0,-200 11-2835 0 0,-29 6-377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12064 0 0,'0'0'8351'0'0,"9"8"-4911"0"0,0 37-985 0 0,-8-41-2349 0 0,-1 0 1 0 0,0 0-1 0 0,1-1 1 0 0,-2 8-1 0 0,1-8-30 0 0,0-1-1 0 0,0 1 1 0 0,0-1 0 0 0,0 1-1 0 0,0-1 1 0 0,0 1 0 0 0,1-1-1 0 0,-1 1 1 0 0,1-1 0 0 0,0 1-1 0 0,1 4 1 0 0,0-2-23 0 0,0 0 1 0 0,-1 0 0 0 0,0 0-1 0 0,0 1 1 0 0,0-1 0 0 0,0 1-1 0 0,-1-1 1 0 0,0 0 0 0 0,0 1-1 0 0,-2 6 1 0 0,1 10 40 0 0,1 187 991 0 0,4-158-1025 0 0,-4-27 14 0 0,0-4 87 0 0,-3 38 0 0 0,-1-32 44 0 0,2 38 1 0 0,4 87 287 0 0,-8-63-186 0 0,4-43-143 0 0,1-24-46 0 0,1 0 0 0 0,3 30-1 0 0,0-24-117 0 0,0 35 0 0 0,-2-40-6 0 0,0-15 2 0 0,-1 1 1 0 0,1-1-1 0 0,-2 0 1 0 0,0 8-1 0 0,0-12 10 0 0,1 0 0 0 0,-1 0 0 0 0,1 0 0 0 0,0 0 0 0 0,0 0 0 0 0,0 5 0 0 0,1 22 16 0 0,-7 23 42 0 0,5-45-20 0 0,-1 30-305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21 5728 0 0,'-6'-3'12594'0'0,"-2"0"-10845"0"0,6 4-1641 0 0,0 0-1 0 0,1 0 1 0 0,-1 0-1 0 0,0 0 1 0 0,0 0 0 0 0,1 0-1 0 0,-1 1 1 0 0,0-1-1 0 0,1 0 1 0 0,0 1-1 0 0,-1 0 1 0 0,1-1-1 0 0,0 1 1 0 0,0 0-1 0 0,0-1 1 0 0,-1 3-1 0 0,0-1 74 0 0,0 0 0 0 0,1 1 0 0 0,-1-1 0 0 0,1 0 0 0 0,0 1 0 0 0,0-1 0 0 0,0 1-1 0 0,0 5 1 0 0,1-7-184 0 0,0 0 0 0 0,0 0 0 0 0,0 0 0 0 0,1 0 0 0 0,-1 0 0 0 0,1-1 0 0 0,-1 1 0 0 0,1 0 0 0 0,0 0 0 0 0,0 0 0 0 0,0 0 0 0 0,0-1 0 0 0,0 1 0 0 0,0 0 0 0 0,0-1 0 0 0,1 1 0 0 0,1 2 0 0 0,0-2-7 0 0,0 0 0 0 0,0 0 0 0 0,0 0 0 0 0,0-1 0 0 0,0 1 0 0 0,0-1 0 0 0,0 1 0 0 0,0-1 0 0 0,0 0 0 0 0,4 0 0 0 0,-3 0 6 0 0,0 0 1 0 0,0-1-1 0 0,1 1 0 0 0,-1-1 1 0 0,0 0-1 0 0,0 0 0 0 0,0 0 0 0 0,0-1 1 0 0,1 0-1 0 0,-1 0 0 0 0,0 0 1 0 0,0 0-1 0 0,0 0 0 0 0,-1-1 1 0 0,1 0-1 0 0,0 0 0 0 0,6-3 1 0 0,-9 3 20 0 0,1 1 1 0 0,0-1-1 0 0,-1 1 1 0 0,0-1-1 0 0,1 0 1 0 0,-1 1-1 0 0,0-1 1 0 0,1 0-1 0 0,-1 0 1 0 0,0 0-1 0 0,-1 0 1 0 0,1 0 0 0 0,0 0-1 0 0,0 0 1 0 0,-1 0-1 0 0,1 0 1 0 0,-1 0-1 0 0,0 0 1 0 0,0-1-1 0 0,0 1 1 0 0,0 0-1 0 0,0 0 1 0 0,0 0-1 0 0,0 0 1 0 0,-1-1-1 0 0,1 1 1 0 0,-1 0-1 0 0,1 0 1 0 0,-1 0 0 0 0,0 0-1 0 0,0 0 1 0 0,0 0-1 0 0,0 0 1 0 0,0 1-1 0 0,-1-1 1 0 0,1 0-1 0 0,-2-2 1 0 0,-1 1 44 0 0,1-1 1 0 0,0 1 0 0 0,-1 0 0 0 0,0 0-1 0 0,1 0 1 0 0,-1 1 0 0 0,0-1-1 0 0,-1 1 1 0 0,1 0 0 0 0,0 0-1 0 0,-1 0 1 0 0,1 1 0 0 0,-1 0-1 0 0,1 0 1 0 0,-1 0 0 0 0,-7-1 0 0 0,2 3-989 0 0,4 3-3955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9824 0 0,'0'0'289'0'0,"11"20"3860"0"0,43 49 1045 0 0,-41-55-4938 0 0,-1 1-1 0 0,-1 0 1 0 0,0 1-1 0 0,0 0 1 0 0,-2 1-1 0 0,12 28 1 0 0,-17-34-107 0 0,0 1 0 0 0,-1 0 1 0 0,0 0-1 0 0,-1 0 1 0 0,1 23-1 0 0,-3-31-76 0 0,0 0 0 0 0,-1-1-1 0 0,1 1 1 0 0,-1-1 0 0 0,0 1 0 0 0,1-1 0 0 0,-1 1 0 0 0,-1-1 0 0 0,1 0-1 0 0,-1 1 1 0 0,1-1 0 0 0,-1 0 0 0 0,0 0 0 0 0,0 0 0 0 0,0 0-1 0 0,0 0 1 0 0,-1-1 0 0 0,1 1 0 0 0,-1-1 0 0 0,0 1 0 0 0,1-1-1 0 0,-1 0 1 0 0,0 0 0 0 0,-5 2 0 0 0,5-2-78 0 0,1-1 1 0 0,-1 0-1 0 0,0 0 1 0 0,1 0-1 0 0,-1 0 1 0 0,0-1-1 0 0,0 1 1 0 0,0-1-1 0 0,1 1 0 0 0,-1-1 1 0 0,0 0-1 0 0,0 0 1 0 0,0 0-1 0 0,0-1 1 0 0,1 1-1 0 0,-7-2 1 0 0,8 1-10 0 0,-1 0 1 0 0,0 0-1 0 0,0 0 1 0 0,0-1-1 0 0,0 1 1 0 0,1 0-1 0 0,-1-1 1 0 0,0 1 0 0 0,1-1-1 0 0,0 1 1 0 0,-1-1-1 0 0,1 0 1 0 0,0 0-1 0 0,0 0 1 0 0,0 1-1 0 0,0-1 1 0 0,0 0 0 0 0,0 0-1 0 0,0 0 1 0 0,1-1-1 0 0,-1 1 1 0 0,0-4-1 0 0,0-8 23 0 0,0-1 0 0 0,1 1 0 0 0,0 0-1 0 0,1 0 1 0 0,0-1 0 0 0,1 1 0 0 0,6-19 0 0 0,36-94 132 0 0,-34 101-111 0 0,-6 17 118 0 0,32-97-2466 0 0,-35 104 2294 0 0,0 1 0 0 0,0-1 0 0 0,0 0-1 0 0,0 1 1 0 0,0-1 0 0 0,1 1 0 0 0,-1 0-1 0 0,0-1 1 0 0,1 1 0 0 0,-1 0 0 0 0,0 0-1 0 0,1 0 1 0 0,0 0 0 0 0,-1 0 0 0 0,1 0-1 0 0,0 0 1 0 0,-1 0 0 0 0,1 1 0 0 0,0-1 0 0 0,0 1-1 0 0,0-1 1 0 0,-1 1 0 0 0,1 0 0 0 0,0-1-1 0 0,0 1 1 0 0,0 0 0 0 0,0 0 0 0 0,0 1-1 0 0,0-1 1 0 0,-1 0 0 0 0,1 1 0 0 0,3 0-1 0 0,-4 0 146 0 0,0 1 1 0 0,0-1-1 0 0,0 1 0 0 0,1-1 0 0 0,-2 1 0 0 0,1-1 0 0 0,0 1 0 0 0,0 0 0 0 0,0 0 0 0 0,-1-1 0 0 0,1 1 0 0 0,-1 0 0 0 0,1 0 0 0 0,-1 0 0 0 0,0 2 0 0 0,4 11 196 0 0,-3-13-311 0 0,0 1 0 0 0,1 0 0 0 0,-1-1 1 0 0,1 0-1 0 0,-1 1 0 0 0,1-1 1 0 0,0 0-1 0 0,-1 0 0 0 0,1 0 0 0 0,0 0 1 0 0,0 0-1 0 0,1 0 0 0 0,-1-1 1 0 0,0 1-1 0 0,1-1 0 0 0,-1 0 0 0 0,1 1 1 0 0,-1-1-1 0 0,1 0 0 0 0,-1 0 1 0 0,1-1-1 0 0,0 1 0 0 0,4 0 0 0 0,-3-1-659 0 0,-1 0-1 0 0,1 0 0 0 0,-1-1 0 0 0,0 1 0 0 0,1-1 0 0 0,-1 0 1 0 0,7-2-1 0 0,0-1-1642 0 0,1 0-21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12 15144 0 0,'-2'1'213'0'0,"0"-1"1"0"0,0 1 0 0 0,0-1 0 0 0,0 1-1 0 0,0 0 1 0 0,0 0 0 0 0,1 0 0 0 0,-1 0-1 0 0,0 0 1 0 0,0 0 0 0 0,1 0 0 0 0,-1 1-1 0 0,-2 2 1 0 0,2-2 163 0 0,-1 0 0 0 0,1 1 0 0 0,0-1 0 0 0,0 1 0 0 0,1-1 0 0 0,-1 1 0 0 0,0 0 0 0 0,-1 4 0 0 0,3-6-335 0 0,0 0 0 0 0,0 0 1 0 0,-1 0-1 0 0,1 0 0 0 0,0 0 0 0 0,0 0 1 0 0,0 0-1 0 0,0 0 0 0 0,0 0 1 0 0,1 0-1 0 0,-1 0 0 0 0,0 0 0 0 0,0 0 1 0 0,1 0-1 0 0,-1 0 0 0 0,1 0 1 0 0,-1 0-1 0 0,1 0 0 0 0,-1 0 1 0 0,2 1-1 0 0,-1 0-23 0 0,1-1 0 0 0,0 1 1 0 0,-1-1-1 0 0,1 1 0 0 0,0-1 0 0 0,0 1 1 0 0,0-1-1 0 0,0 0 0 0 0,2 1 1 0 0,-1-1 66 0 0,0 0 0 0 0,0 1 0 0 0,0-2 0 0 0,1 1 0 0 0,-1 0 0 0 0,0 0 0 0 0,0-1 1 0 0,0 0-1 0 0,0 0 0 0 0,1 0 0 0 0,-1 0 0 0 0,0 0 0 0 0,6-2 0 0 0,-8 2-58 0 0,1-1 0 0 0,-1 0-1 0 0,1 0 1 0 0,-1 0-1 0 0,1 0 1 0 0,-1 0 0 0 0,0 0-1 0 0,1 0 1 0 0,-1-1 0 0 0,0 1-1 0 0,0 0 1 0 0,0-1-1 0 0,0 1 1 0 0,0-1 0 0 0,0 1-1 0 0,0-1 1 0 0,-1 0 0 0 0,1 1-1 0 0,0-1 1 0 0,-1 0-1 0 0,0 1 1 0 0,1-1 0 0 0,-1 0-1 0 0,0 0 1 0 0,0 1 0 0 0,0-1-1 0 0,0-3 1 0 0,0 2-1 0 0,0 0 0 0 0,-1 0 0 0 0,1 0 0 0 0,-1 0 0 0 0,0 0 0 0 0,0 0 0 0 0,0 0 0 0 0,0 0 0 0 0,-1 0 0 0 0,1 1 0 0 0,-1-1 0 0 0,1 0 0 0 0,-1 1 0 0 0,0 0 0 0 0,-3-3 0 0 0,4 4-82 0 0,1 0 1 0 0,-1 0 0 0 0,0 1 0 0 0,0-1 0 0 0,0 1-1 0 0,0-1 1 0 0,0 1 0 0 0,0-1 0 0 0,0 1 0 0 0,0-1 0 0 0,0 1-1 0 0,0 0 1 0 0,0-1 0 0 0,-3 1 0 0 0,-8 3-3244 0 0,9-2 1323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15408 0 0,'0'0'348'0'0,"22"6"2170"0"0,20-3 1560 0 0,-15-7-7773 0 0,-24-1 22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18055 0 0,'0'0'2072'0'0,"14"13"-226"0"0,38 59-729 0 0,-51-71-1063 0 0,0 1 1 0 0,0-1-1 0 0,0 0 1 0 0,0 1-1 0 0,1-1 1 0 0,-1 0-1 0 0,0 0 1 0 0,1 0-1 0 0,-1 0 0 0 0,3 1 1 0 0,-4-2-36 0 0,0 0 1 0 0,1 0-1 0 0,-1 0 1 0 0,0 0 0 0 0,1 0-1 0 0,-1 0 1 0 0,0 0-1 0 0,1 0 1 0 0,-1 0-1 0 0,0 0 1 0 0,1 0-1 0 0,-1 0 1 0 0,0 0-1 0 0,1-1 1 0 0,-1 1-1 0 0,0 0 1 0 0,0 0-1 0 0,1 0 1 0 0,-1 0-1 0 0,0-1 1 0 0,0 1-1 0 0,1 0 1 0 0,6-13-53 0 0,0-4 60 0 0,-2 0 0 0 0,6-30 0 0 0,-8 32-399 0 0,-3 14-736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12688 0 0,'0'0'740'0'0,"-6"18"4266"0"0,5-14-4735 0 0,1-1 1 0 0,0 1-1 0 0,0-1 0 0 0,0 1 0 0 0,0-1 0 0 0,1 1 1 0 0,-1-1-1 0 0,1 0 0 0 0,0 1 0 0 0,0-1 0 0 0,0 0 1 0 0,0 0-1 0 0,0 1 0 0 0,1-1 0 0 0,0 0 0 0 0,0 0 1 0 0,-1-1-1 0 0,2 1 0 0 0,-1 0 0 0 0,4 3 1 0 0,-5-4-308 0 0,1-1 1 0 0,0 0-1 0 0,-1 1 1 0 0,1-1-1 0 0,0 0 1 0 0,0 0-1 0 0,0 0 1 0 0,0 0-1 0 0,0 0 1 0 0,1 0-1 0 0,-1-1 0 0 0,0 1 1 0 0,0-1-1 0 0,0 0 1 0 0,0 1-1 0 0,1-1 1 0 0,-1 0-1 0 0,0 0 1 0 0,0 0-1 0 0,1-1 1 0 0,-1 1-1 0 0,0-1 1 0 0,0 1-1 0 0,0-1 1 0 0,0 1-1 0 0,1-1 1 0 0,-1 0-1 0 0,0 0 1 0 0,-1 0-1 0 0,1 0 1 0 0,0-1-1 0 0,3-1 1 0 0,6-10-4754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15632 0 0,'0'0'344'0'0,"-3"0"1031"0"0,3 2-2366 0 0,-1 0 1214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18055 0 0,'0'0'1804'0'0,"-2"14"-1173"0"0,5 8 258 0 0,7 24 0 0 0,-6-30-694 0 0,-1 0 0 0 0,0 0-1 0 0,1 26 1 0 0,-4-19-157 0 0,-1-8-23 0 0,1-1 0 0 0,1 0 0 0 0,0 1-1 0 0,4 18 1 0 0,-4-31-400 0 0,-1-1 0 0 0,1 1 0 0 0,0 0 0 0 0,-1-1 0 0 0,1 1-1 0 0,0 0 1 0 0,0-1 0 0 0,0 1 0 0 0,0-1 0 0 0,1 1 0 0 0,-1-1-1 0 0,0 1 1 0 0,1-1 0 0 0,-1 0 0 0 0,1 0 0 0 0,-1 0 0 0 0,1 0 0 0 0,-1 0-1 0 0,1 0 1 0 0,0 0 0 0 0,-1-1 0 0 0,1 1 0 0 0,3 0 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13272 0 0,'0'0'1800'0'0,"19"-4"1221"0"0,14 4-3648 0 0,-26 0-423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 45 3208 0 0,'0'-28'176'0'0,"7"11"4722"0"0,-7 18-4822 0 0,-8 160 2148 0 0,5-134-2009 0 0,3-21-96 0 0,-1 1-1 0 0,0-1 1 0 0,2 11 0 0 0,0 10 298 0 0,-1-21-363 0 0,0 0-1 0 0,0 0 1 0 0,1-1-1 0 0,0 2 1 0 0,0-2-1 0 0,0 1 1 0 0,1-1 0 0 0,0 1-1 0 0,-1 0 1 0 0,5 5-1 0 0,-1-1 54 0 0,-5-8-76 0 0,0-1 0 0 0,0 0 0 0 0,0 0 0 0 0,1 1 0 0 0,-1-2 0 0 0,1 1 0 0 0,0 1 0 0 0,0-1-1 0 0,-1-1 1 0 0,0 1 0 0 0,1 0 0 0 0,0 0 0 0 0,0 0 0 0 0,2 1 271 0 0,-3-6-14 0 0,0 2-232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27 14600 0 0,'-3'1'381'0'0,"-1"-1"0"0"0,1 0 1 0 0,-1 1-1 0 0,1 0 1 0 0,0-1-1 0 0,-1 1 1 0 0,1 1-1 0 0,0-1 1 0 0,0 0-1 0 0,-4 3 0 0 0,6-3-287 0 0,0-1 0 0 0,0 1 0 0 0,0-1 0 0 0,1 1 0 0 0,-1 0 0 0 0,0-1-1 0 0,1 1 1 0 0,-1 0 0 0 0,0-1 0 0 0,1 1 0 0 0,-1 0 0 0 0,1 0 0 0 0,-1 0-1 0 0,1-1 1 0 0,0 1 0 0 0,-1 0 0 0 0,1 0 0 0 0,0 0 0 0 0,0 0 0 0 0,-1 0-1 0 0,1 0 1 0 0,0 0 0 0 0,0 0 0 0 0,0 0 0 0 0,0 0 0 0 0,0-1 0 0 0,0 1-1 0 0,0 0 1 0 0,1 0 0 0 0,-1 0 0 0 0,0 0 0 0 0,0 0 0 0 0,1 0 0 0 0,-1 0-1 0 0,1 0 1 0 0,-1-1 0 0 0,1 1 0 0 0,-1 0 0 0 0,1 0 0 0 0,-1-1 0 0 0,1 1-1 0 0,1 1 1 0 0,0 0-88 0 0,0 0-1 0 0,1 0 1 0 0,-1 0-1 0 0,1 0 1 0 0,0 0-1 0 0,0-1 1 0 0,0 1-1 0 0,-1-1 1 0 0,1 0-1 0 0,0 0 1 0 0,1 0-1 0 0,-1 0 1 0 0,0-1-1 0 0,4 1 1 0 0,-3 0 5 0 0,1 0 0 0 0,0-1 0 0 0,-1 0 0 0 0,1 0 0 0 0,0-1 0 0 0,0 1 0 0 0,-1-1 0 0 0,9-2 0 0 0,-11 2 5 0 0,0 1-1 0 0,-1-1 1 0 0,1 0 0 0 0,-1 0 0 0 0,1 0 0 0 0,-1 0 0 0 0,1 0 0 0 0,-1 0 0 0 0,0 0-1 0 0,1 0 1 0 0,-1-1 0 0 0,0 1 0 0 0,0 0 0 0 0,0-1 0 0 0,0 1 0 0 0,0-1 0 0 0,0 1-1 0 0,-1-1 1 0 0,1 0 0 0 0,0 1 0 0 0,-1-1 0 0 0,1 0 0 0 0,-1 1 0 0 0,0-1 0 0 0,1 0-1 0 0,-1 0 1 0 0,0 1 0 0 0,0-1 0 0 0,0 0 0 0 0,0 0 0 0 0,-1 1 0 0 0,1-1-1 0 0,0 0 1 0 0,-1 0 0 0 0,0-1 0 0 0,0 0-4 0 0,0 1 0 0 0,1 0 0 0 0,-1 0 0 0 0,-1 0 0 0 0,1 0 0 0 0,0 0 0 0 0,0 0 0 0 0,-1 0 0 0 0,1 0 0 0 0,-1 0 0 0 0,1 1 0 0 0,-1-1 0 0 0,0 1 0 0 0,0-1 0 0 0,0 1 0 0 0,0 0 0 0 0,0-1 0 0 0,0 1 0 0 0,0 0 0 0 0,0 0 0 0 0,0 1 1 0 0,-1-1-1 0 0,1 0 0 0 0,0 1 0 0 0,0-1 0 0 0,-4 1 0 0 0,-14 2-3202 0 0,15-2 1326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18455 0 0,'0'0'1852'0'0,"3"18"-552"0"0,-3-14-994 0 0,-1 0-188 0 0,1 1 0 0 0,0-1 0 0 0,0 0 1 0 0,1 0-1 0 0,-1 0 0 0 0,1 0 0 0 0,0 0 0 0 0,0 0 1 0 0,0 0-1 0 0,1-1 0 0 0,2 7 0 0 0,-4-10-118 0 0,0 0 0 0 0,0 0-1 0 0,0 0 1 0 0,1 1 0 0 0,-1-1 0 0 0,0 0-1 0 0,0 0 1 0 0,0 0 0 0 0,1 0-1 0 0,-1 1 1 0 0,0-1 0 0 0,0 0 0 0 0,1 0-1 0 0,-1 0 1 0 0,0 0 0 0 0,0 0-1 0 0,1 0 1 0 0,-1 0 0 0 0,0 0 0 0 0,1 0-1 0 0,-1 0 1 0 0,0 0 0 0 0,0 0-1 0 0,1 0 1 0 0,-1 0 0 0 0,0 0 0 0 0,0 0-1 0 0,1 0 1 0 0,-1 0 0 0 0,1 0 0 0 0,8-8-137 0 0,5-12-182 0 0,-13 18 299 0 0,2-3-83 0 0,13-19-109 0 0,-15 23 193 0 0,0 0 0 0 0,0 0 0 0 0,0 0 0 0 0,0 0 0 0 0,0 0 0 0 0,0 0 0 0 0,0 1 1 0 0,0-1-1 0 0,0 0 0 0 0,0 1 0 0 0,0-1 0 0 0,1 0 0 0 0,-1 1 0 0 0,0 0 0 0 0,0-1 0 0 0,1 1 0 0 0,1-1 0 0 0,-2 2 17 0 0,-1-1 0 0 0,1 0-1 0 0,0 0 1 0 0,-1 1 0 0 0,1-1-1 0 0,-1 0 1 0 0,1 1 0 0 0,-1-1-1 0 0,1 1 1 0 0,-1-1 0 0 0,1 1 0 0 0,-1-1-1 0 0,0 1 1 0 0,1-1 0 0 0,-1 1-1 0 0,1-1 1 0 0,-1 1 0 0 0,0-1-1 0 0,0 1 1 0 0,1-1 0 0 0,-1 1-1 0 0,0 0 1 0 0,0-1 0 0 0,0 2-1 0 0,6 20 181 0 0,-5-15-50 0 0,1 1-6 0 0,-1-3-90 0 0,0 0-1 0 0,0 0 0 0 0,0 0 1 0 0,1-1-1 0 0,0 1 1 0 0,0 0-1 0 0,1-1 1 0 0,-1 1-1 0 0,6 6 0 0 0,-6-10-1261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80 14784 0 0,'0'0'858'0'0,"20"-1"267"0"0,-12-1-675 0 0,0 0-1 0 0,-1-1 0 0 0,1 0 0 0 0,7-4 0 0 0,-13 6-398 0 0,-1 0-1 0 0,1 0 0 0 0,-1 1 1 0 0,1-1-1 0 0,-1 0 0 0 0,0 0 1 0 0,0 0-1 0 0,1-1 1 0 0,-1 1-1 0 0,0 0 0 0 0,0 0 1 0 0,0-1-1 0 0,0 1 0 0 0,-1 0 1 0 0,1-1-1 0 0,0 1 0 0 0,0-1 1 0 0,-1 1-1 0 0,1-1 0 0 0,-1 1 1 0 0,1-1-1 0 0,-1 1 1 0 0,0-1-1 0 0,0 0 0 0 0,0 1 1 0 0,0-1-1 0 0,0-2 0 0 0,0 2-10 0 0,0 1-1 0 0,-1 0 0 0 0,1 0 0 0 0,-1 0 0 0 0,1 0 0 0 0,-1 0 0 0 0,0-1 0 0 0,1 1 0 0 0,-1 0 1 0 0,0 0-1 0 0,0 1 0 0 0,0-1 0 0 0,0 0 0 0 0,0 0 0 0 0,0 0 0 0 0,0 0 0 0 0,0 1 1 0 0,0-1-1 0 0,0 0 0 0 0,0 1 0 0 0,0-1 0 0 0,0 1 0 0 0,0 0 0 0 0,-1-1 0 0 0,1 1 1 0 0,0 0-1 0 0,0 0 0 0 0,-1-1 0 0 0,1 1 0 0 0,0 0 0 0 0,0 0 0 0 0,-1 0 0 0 0,-1 1 1 0 0,0-1 38 0 0,0 1 1 0 0,0-1 0 0 0,1 1 0 0 0,-1-1 0 0 0,0 1 0 0 0,0 0 0 0 0,1 0 0 0 0,-1 0 0 0 0,0 1-1 0 0,1-1 1 0 0,-1 1 0 0 0,1-1 0 0 0,-3 4 0 0 0,1-2-55 0 0,1 1-1 0 0,1 0 1 0 0,-1-1 0 0 0,0 1-1 0 0,1 0 1 0 0,0 1-1 0 0,0-1 1 0 0,0 0 0 0 0,1 1-1 0 0,-1-1 1 0 0,1 1 0 0 0,0-1-1 0 0,0 1 1 0 0,0 5 0 0 0,1-7-13 0 0,0-1 1 0 0,0 1-1 0 0,1 0 1 0 0,-1 0 0 0 0,0-1-1 0 0,1 1 1 0 0,0 0 0 0 0,0-1-1 0 0,0 1 1 0 0,0 0 0 0 0,0-1-1 0 0,0 1 1 0 0,1-1-1 0 0,-1 0 1 0 0,1 1 0 0 0,0-1-1 0 0,-1 0 1 0 0,1 0 0 0 0,0 0-1 0 0,0 0 1 0 0,1 0-1 0 0,-1-1 1 0 0,0 1 0 0 0,4 2-1 0 0,2 0-797 0 0,1 0-1 0 0,-1-1 1 0 0,1 0-1 0 0,-1 0 1 0 0,1-1 0 0 0,13 2-1 0 0,-13-4-5907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20063 0 0,'0'0'1171'0'0,"13"12"1098"0"0,46 63-2677 0 0,-45-56 54 0 0,-10-9-6179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17503 0 0,'0'0'858'0'0,"15"-15"204"0"0,88-49 2674 0 0,-66 43-5428 0 0,-30 17 760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 18631 0 0,'0'0'422'0'0,"-17"-9"1183"0"0,14 9-1449 0 0,-1-1 1 0 0,1 0-1 0 0,0 1 0 0 0,-1 0 0 0 0,1 0 1 0 0,-1 0-1 0 0,1 0 0 0 0,0 1 1 0 0,-1-1-1 0 0,1 1 0 0 0,0 0 0 0 0,-1 0 1 0 0,1 0-1 0 0,0 0 0 0 0,0 0 1 0 0,0 1-1 0 0,0 0 0 0 0,0-1 0 0 0,0 1 1 0 0,0 0-1 0 0,-2 3 0 0 0,3-3-110 0 0,0-1 0 0 0,0 1 0 0 0,0 0 0 0 0,1-1 0 0 0,-1 1 0 0 0,1 0 0 0 0,-1 0 0 0 0,1 0 0 0 0,0 0 0 0 0,0 0 0 0 0,0 0 0 0 0,0 1 0 0 0,0-1 0 0 0,0 0 0 0 0,1 0 0 0 0,-1 1 0 0 0,1-1 0 0 0,0 0 0 0 0,-1 1 0 0 0,1-1 0 0 0,0 1 0 0 0,0-1-1 0 0,1 0 1 0 0,-1 1 0 0 0,0-1 0 0 0,1 0 0 0 0,-1 1 0 0 0,1-1 0 0 0,0 0 0 0 0,0 0 0 0 0,1 3 0 0 0,0-3-104 0 0,0 1 1 0 0,0-1-1 0 0,0 0 0 0 0,1 0 0 0 0,-1 1 0 0 0,1-1 0 0 0,-1-1 0 0 0,1 1 1 0 0,0 0-1 0 0,0-1 0 0 0,0 1 0 0 0,0-1 0 0 0,0 0 0 0 0,0 0 1 0 0,5 1-1 0 0,-1 0-194 0 0,0-1 1 0 0,0 0-1 0 0,0-1 1 0 0,0 1-1 0 0,15-2 1 0 0,-17 0-300 0 0,-1 0 0 0 0,1-1 1 0 0,-1 1-1 0 0,1-1 0 0 0,-1 0 1 0 0,0 0-1 0 0,1 0 0 0 0,-1-1 1 0 0,0 0-1 0 0,-1 1 0 0 0,7-7 1 0 0,2-2-1255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11944 0 0,'0'0'696'0'0,"6"17"1377"0"0,12 42 3432 0 0,-10-37-5138 0 0,-1 0-1 0 0,-1 1 1 0 0,-1 0 0 0 0,-1-1-1 0 0,1 33 1 0 0,-6-46-353 0 0,1-5-61 0 0,0 1-1 0 0,0-1 1 0 0,0 0 0 0 0,0 0 0 0 0,1 1 0 0 0,-1-1 0 0 0,1 0 0 0 0,2 6-1 0 0,-2-10 27 0 0,-1 1 0 0 0,0-1 0 0 0,0 0 0 0 0,0 0 0 0 0,1 0 0 0 0,-1 0 0 0 0,0 0 0 0 0,1 1 0 0 0,-1-1 0 0 0,0 0 0 0 0,0 0 0 0 0,1 0 0 0 0,-1 0 0 0 0,0 0 0 0 0,0 0 0 0 0,1 0 0 0 0,-1 0 0 0 0,0 0 0 0 0,1 0 0 0 0,-1 0 0 0 0,0 0 0 0 0,0 0 0 0 0,1 0 0 0 0,-1 0 0 0 0,0-1 0 0 0,0 1 0 0 0,1 0 0 0 0,-1 0 0 0 0,0 0 0 0 0,0 0 0 0 0,1 0 0 0 0,-1-1 0 0 0,0 1 0 0 0,0 0 0 0 0,1 0 0 0 0,-1 0 0 0 0,0-1 0 0 0,0 1 0 0 0,0 0 0 0 0,13-13-19 0 0,-10 9 24 0 0,9-11 20 0 0,-11 13 33 0 0,0-1 0 0 0,1 1 0 0 0,-1 0 0 0 0,1 0 0 0 0,0 0 0 0 0,0 0 0 0 0,0 0 0 0 0,0 0 1 0 0,0 1-1 0 0,0-1 0 0 0,0 0 0 0 0,0 1 0 0 0,3-2 0 0 0,-4 4 31 0 0,0-1 1 0 0,0 0-1 0 0,0 1 1 0 0,0-1-1 0 0,0 1 0 0 0,0-1 1 0 0,0 1-1 0 0,0-1 1 0 0,-1 1-1 0 0,1-1 1 0 0,0 1-1 0 0,0 0 0 0 0,-1 0 1 0 0,1-1-1 0 0,0 1 1 0 0,-1 0-1 0 0,1 0 0 0 0,-1 0 1 0 0,1 0-1 0 0,0 1 1 0 0,10 21 1211 0 0,-9-19-2346 0 0,0 1 1 0 0,0-1-1 0 0,0 0 0 0 0,6 8 0 0 0,-6-10-565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 17711 0 0,'0'0'399'0'0,"-12"8"1309"0"0,11-6-1643 0 0,0 0 0 0 0,0 0 0 0 0,0 0 0 0 0,0-1 0 0 0,0 1 0 0 0,0 0-1 0 0,0 0 1 0 0,1 0 0 0 0,-1 0 0 0 0,1 1 0 0 0,0-1 0 0 0,-1 0 0 0 0,1 0 0 0 0,0 0 0 0 0,0 0 0 0 0,0 0 0 0 0,1 0 0 0 0,-1 0-1 0 0,0 0 1 0 0,1 1 0 0 0,-1-1 0 0 0,1 0 0 0 0,0 0 0 0 0,0-1 0 0 0,0 1 0 0 0,0 0 0 0 0,0 0 0 0 0,0 0 0 0 0,0 0-1 0 0,1-1 1 0 0,-1 1 0 0 0,0-1 0 0 0,1 1 0 0 0,0-1 0 0 0,-1 0 0 0 0,1 1 0 0 0,0-1 0 0 0,0 0 0 0 0,-1 0 0 0 0,1 0 0 0 0,0 0-1 0 0,0 0 1 0 0,0-1 0 0 0,0 1 0 0 0,0-1 0 0 0,0 1 0 0 0,3-1 0 0 0,-1 1-7 0 0,0-1 0 0 0,-1 0-1 0 0,1 0 1 0 0,0-1 0 0 0,0 1 0 0 0,0-1-1 0 0,-1 0 1 0 0,1 0 0 0 0,0 0 0 0 0,-1 0-1 0 0,1-1 1 0 0,-1 1 0 0 0,1-1 0 0 0,-1 0 0 0 0,0 0-1 0 0,0 0 1 0 0,4-4 0 0 0,-6 5-45 0 0,1 0 0 0 0,-1 0 1 0 0,0 0-1 0 0,0-1 0 0 0,1 1 1 0 0,-1-1-1 0 0,0 1 0 0 0,0-1 1 0 0,0 1-1 0 0,-1-1 0 0 0,1 1 0 0 0,0-1 1 0 0,-1 0-1 0 0,1 0 0 0 0,-1 1 1 0 0,1-1-1 0 0,-1 0 0 0 0,0 0 1 0 0,0 1-1 0 0,0-1 0 0 0,0 0 0 0 0,0 0 1 0 0,0 0-1 0 0,0 1 0 0 0,-1-1 1 0 0,1 0-1 0 0,0 0 0 0 0,-1 1 1 0 0,0-1-1 0 0,1 0 0 0 0,-1 1 0 0 0,0-1 1 0 0,0 1-1 0 0,0-1 0 0 0,0 1 1 0 0,0-1-1 0 0,-3-2 0 0 0,3 2-40 0 0,-1 1-1 0 0,0-1 1 0 0,0 0-1 0 0,0 0 0 0 0,0 1 1 0 0,0 0-1 0 0,0-1 1 0 0,-1 1-1 0 0,1 0 1 0 0,0 0-1 0 0,-1 0 1 0 0,1 0-1 0 0,-1 0 0 0 0,1 1 1 0 0,-1-1-1 0 0,1 1 1 0 0,-6-1-1 0 0,6 1-376 0 0,0 1-1 0 0,0-1 0 0 0,0 0 1 0 0,0 1-1 0 0,0-1 1 0 0,0 1-1 0 0,0 0 0 0 0,0 0 1 0 0,1-1-1 0 0,-1 1 1 0 0,0 0-1 0 0,0 1 0 0 0,1-1 1 0 0,-4 3-1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18199 0 0,'0'0'414'0'0,"24"-5"1460"0"0,-22 4-1916 0 0,19-2 580 0 0,-8 3-3143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17999 0 0,'8'17'1968'0'0,"3"19"-878"0"0,-10-29-618 0 0,2 1-1 0 0,-1-1 1 0 0,4 8-1 0 0,-6-14-411 0 0,1-1-76 0 0,0-1 0 0 0,0 1 0 0 0,0 0 0 0 0,0 0-1 0 0,0-1 1 0 0,-1 1 0 0 0,1-1 0 0 0,0 1 0 0 0,0-1 0 0 0,0 1-1 0 0,-1-1 1 0 0,1 1 0 0 0,0-1 0 0 0,-1 0 0 0 0,1 1 0 0 0,0-1-1 0 0,-1 0 1 0 0,1-1 0 0 0,11-17-176 0 0,-9 12 143 0 0,-1 4 52 0 0,0 0-1 0 0,0 1 1 0 0,0-1-1 0 0,0 0 0 0 0,0 1 1 0 0,1 0-1 0 0,-1-1 1 0 0,4-1-1 0 0,-5 3 6 0 0,-1 1 0 0 0,1 0 0 0 0,-1-1 0 0 0,1 1-1 0 0,0 0 1 0 0,-1 0 0 0 0,1 0 0 0 0,-1-1 0 0 0,1 1 0 0 0,-1 0 0 0 0,1 0-1 0 0,0 0 1 0 0,-1 0 0 0 0,1 0 0 0 0,0 0 0 0 0,-1 0 0 0 0,1 0 0 0 0,-1 0 0 0 0,2 1-1 0 0,-1-1 14 0 0,0 1-1 0 0,-1 0 1 0 0,1-1-1 0 0,0 1 1 0 0,0-1 0 0 0,-1 1-1 0 0,1 0 1 0 0,-1 0-1 0 0,1-1 1 0 0,-1 1-1 0 0,1 0 1 0 0,-1 0-1 0 0,1 0 1 0 0,-1 0-1 0 0,1 0 1 0 0,-1 1-1 0 0,14 28 599 0 0,-3-17-1517 0 0,-11-12 541 0 0,1-1-1 0 0,-1 1 1 0 0,1-1 0 0 0,0 1-1 0 0,-1-1 1 0 0,1 0-1 0 0,0 1 1 0 0,0-1 0 0 0,-1 1-1 0 0,1-1 1 0 0,0 0 0 0 0,-1 0-1 0 0,1 0 1 0 0,2 1-1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34 14872 0 0,'0'0'6005'0'0,"2"0"-5593"0"0,62-3 1578 0 0,-33 3-1506 0 0,0-2-1 0 0,47-9 1 0 0,-10-2 107 0 0,-52 10-452 0 0,1 2 1 0 0,-1 0 0 0 0,31 3-1 0 0,-28 3 853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22 17135 0 0,'0'0'388'0'0,"-18"9"1382"0"0,17-9-1680 0 0,-1 1 0 0 0,1 0 0 0 0,0 0 0 0 0,-1 0 0 0 0,1 1 0 0 0,0-1 0 0 0,0 0 0 0 0,0 0 0 0 0,0 1 0 0 0,0-1 0 0 0,0 1 0 0 0,0-1 0 0 0,0 1 0 0 0,0-1 0 0 0,1 1 0 0 0,-1-1 0 0 0,1 1 0 0 0,-1 0 0 0 0,1-1 0 0 0,0 1 0 0 0,-1 0 1 0 0,1-1-1 0 0,0 1 0 0 0,0 0 0 0 0,0-1 0 0 0,0 1 0 0 0,1 0 0 0 0,-1-1 0 0 0,0 1 0 0 0,1 0 0 0 0,-1-1 0 0 0,2 3 0 0 0,-1-2-83 0 0,0 0 0 0 0,0-1-1 0 0,0 1 1 0 0,0-1 0 0 0,1 1 0 0 0,-1-1 0 0 0,0 1 0 0 0,1-1-1 0 0,-1 0 1 0 0,1 0 0 0 0,0 0 0 0 0,-1 0 0 0 0,1 0 0 0 0,0 0-1 0 0,0 0 1 0 0,-1-1 0 0 0,1 1 0 0 0,0 0 0 0 0,0-1 0 0 0,0 0-1 0 0,0 1 1 0 0,0-1 0 0 0,0 0 0 0 0,0 0 0 0 0,0 0 0 0 0,0 0-1 0 0,3-1 1 0 0,-1 0 24 0 0,0 0-1 0 0,-1-1 1 0 0,0 1-1 0 0,1-1 0 0 0,-1 0 1 0 0,0 0-1 0 0,0 0 0 0 0,0 0 1 0 0,0 0-1 0 0,0-1 1 0 0,0 1-1 0 0,-1-1 0 0 0,1 0 1 0 0,2-5-1 0 0,-3 7-11 0 0,-1-1 0 0 0,0 0-1 0 0,0 0 1 0 0,0 1 0 0 0,0-1-1 0 0,0 0 1 0 0,0 0 0 0 0,0 0-1 0 0,-1 0 1 0 0,1 0 0 0 0,-1 0-1 0 0,1-1 1 0 0,-1 1 0 0 0,0 0-1 0 0,0 0 1 0 0,0 0 0 0 0,0 0-1 0 0,0 0 1 0 0,0 0 0 0 0,-1-1-1 0 0,1 1 1 0 0,-1 0 0 0 0,1 0-1 0 0,-1 0 1 0 0,0 0 0 0 0,-2-3-1 0 0,3 4-54 0 0,-1 0 1 0 0,1 0-1 0 0,-1 1 0 0 0,0-1 0 0 0,1 0 1 0 0,-1 1-1 0 0,1-1 0 0 0,-1 1 0 0 0,0-1 0 0 0,0 1 1 0 0,1-1-1 0 0,-1 1 0 0 0,0-1 0 0 0,0 1 0 0 0,0 0 1 0 0,1-1-1 0 0,-1 1 0 0 0,0 0 0 0 0,0 0 0 0 0,0-1 1 0 0,0 1-1 0 0,-1 0 0 0 0,-13 5-7984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18063 0 0,'70'84'6387'0'0,"-64"-77"-6127"0"0,0 1 0 0 0,-1-1 0 0 0,0 1 0 0 0,0 0 0 0 0,3 9 0 0 0,-6-12-291 0 0,0 0-1 0 0,0 0 0 0 0,0 0 1 0 0,-1 1-1 0 0,0-1 0 0 0,0 0 1 0 0,0 1-1 0 0,-1-1 1 0 0,0 11-1 0 0,0-14 110 0 0,-1 1 1 0 0,0-1 0 0 0,1 0-1 0 0,-1 0 1 0 0,0 0-1 0 0,-1 0 1 0 0,1 0 0 0 0,0 0-1 0 0,0 0 1 0 0,-1 0-1 0 0,1-1 1 0 0,-1 1-1 0 0,0 0 1 0 0,1-1 0 0 0,-1 1-1 0 0,0-1 1 0 0,0 0-1 0 0,0 0 1 0 0,0 0 0 0 0,0 1-1 0 0,0-2 1 0 0,0 1-1 0 0,0 0 1 0 0,0 0-1 0 0,-5 0 1 0 0,2 0-170 0 0,0 0 1 0 0,0 0-1 0 0,0-1 0 0 0,0 1 0 0 0,0-1 1 0 0,0 0-1 0 0,0-1 0 0 0,-1 1 1 0 0,1-1-1 0 0,-8-2 0 0 0,11 2 35 0 0,1 0 0 0 0,-1 1 0 0 0,0-1 0 0 0,1 0 0 0 0,-1 0 0 0 0,0 0 0 0 0,1 0 0 0 0,-1-1 1 0 0,1 1-1 0 0,-1 0 0 0 0,1-1 0 0 0,0 1 0 0 0,0-1 0 0 0,0 1 0 0 0,0-1 0 0 0,0 1 0 0 0,0-1 0 0 0,-1-2 0 0 0,1 1 43 0 0,0-1 0 0 0,0 1-1 0 0,1 0 1 0 0,-1-1 0 0 0,1 1 0 0 0,0-1 0 0 0,0 1 0 0 0,0-1 0 0 0,1-5 0 0 0,1 0-296 0 0,0 1 0 0 0,0-1 0 0 0,1 0 1 0 0,1 0-1 0 0,-1 1 0 0 0,10-16 0 0 0,3 1-3313 0 0,-11 16 1940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13448 0 0,'0'0'298'0'0,"16"3"876"0"0,-7-2 21 0 0,1 1-277 0 0,-1-1 0 0 0,0-1 0 0 0,0 1 0 0 0,13-3 1 0 0,-20 2-825 0 0,-1 0 1 0 0,1 0 0 0 0,-1 0 0 0 0,1-1-1 0 0,-1 1 1 0 0,1-1 0 0 0,-1 1 0 0 0,0-1-1 0 0,1 1 1 0 0,-1-1 0 0 0,0 0 0 0 0,1 0-1 0 0,-1 1 1 0 0,0-1 0 0 0,0 0 0 0 0,0 0-1 0 0,1 0 1 0 0,-1 0 0 0 0,0-1 0 0 0,-1 1-1 0 0,1 0 1 0 0,0 0 0 0 0,0-1 0 0 0,0 1-1 0 0,-1 0 1 0 0,1-1 0 0 0,-1 1 0 0 0,1-1-1 0 0,-1 1 1 0 0,1-1 0 0 0,-1 1 0 0 0,0-1-1 0 0,0 1 1 0 0,0-2 0 0 0,0 1-91 0 0,0 1 0 0 0,0 0 0 0 0,0 0 0 0 0,0 0 1 0 0,0 0-1 0 0,0 0 0 0 0,0-1 0 0 0,-1 1 0 0 0,1 0 0 0 0,-1 0 0 0 0,1 0 1 0 0,0 0-1 0 0,-1 0 0 0 0,0 0 0 0 0,1 0 0 0 0,-1 0 0 0 0,0 0 0 0 0,1 0 0 0 0,-1 0 1 0 0,0 1-1 0 0,0-1 0 0 0,0 0 0 0 0,0 0 0 0 0,0 1 0 0 0,0-1 0 0 0,0 1 1 0 0,0-1-1 0 0,0 1 0 0 0,0-1 0 0 0,0 1 0 0 0,0-1 0 0 0,0 1 0 0 0,0 0 1 0 0,-2 0-1 0 0,0-1-26 0 0,1 1 1 0 0,0 0 0 0 0,0 0-1 0 0,0 1 1 0 0,-1-1 0 0 0,1 0 0 0 0,0 1-1 0 0,0 0 1 0 0,0-1 0 0 0,0 1-1 0 0,0 0 1 0 0,0 0 0 0 0,0 0-1 0 0,0 0 1 0 0,0 0 0 0 0,0 1 0 0 0,-1 1-1 0 0,-2 1-49 0 0,0 1-1 0 0,1 0 0 0 0,0 0 1 0 0,0 0-1 0 0,1 0 0 0 0,-1 1 1 0 0,1 0-1 0 0,0-1 0 0 0,-4 12 1 0 0,7-14 83 0 0,-1 0 1 0 0,0-1-1 0 0,1 1 0 0 0,0 0 1 0 0,0 0-1 0 0,0 0 1 0 0,0 0-1 0 0,0-1 1 0 0,0 1-1 0 0,1 0 1 0 0,-1 0-1 0 0,1 0 1 0 0,0-1-1 0 0,0 1 1 0 0,0 0-1 0 0,0-1 1 0 0,0 1-1 0 0,1-1 1 0 0,-1 1-1 0 0,1-1 1 0 0,0 0-1 0 0,0 0 1 0 0,-1 1-1 0 0,1-1 1 0 0,3 1-1 0 0,-1 1 88 0 0,0-1-1 0 0,0-1 0 0 0,0 1 1 0 0,1 0-1 0 0,-1-1 0 0 0,1 0 0 0 0,-1 0 1 0 0,1-1-1 0 0,0 1 0 0 0,0-1 1 0 0,0 0-1 0 0,0 0 0 0 0,0-1 1 0 0,0 1-1 0 0,0-1 0 0 0,0 0 1 0 0,0 0-1 0 0,9-2 0 0 0,6-2 260 0 0,-1-1 0 0 0,1-1 0 0 0,23-10-1 0 0,-34 12-429 0 0,-4 4-1319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11 326 16000 0 0,'0'0'2147'0'0,"17"-11"-943"0"0,-8 3-974 0 0,-1 0 0 0 0,-1 0 0 0 0,1-1 0 0 0,-1 1 0 0 0,-1-2 0 0 0,1 1 0 0 0,6-16 0 0 0,-8 16-213 0 0,-1-1-1 0 0,-1 1 0 0 0,0-1 0 0 0,0 1 0 0 0,-1-1 0 0 0,0 0 1 0 0,-1 0-1 0 0,0 0 0 0 0,0-15 0 0 0,-2 18 50 0 0,1 0 0 0 0,-1 0 1 0 0,0-1-1 0 0,-1 1 0 0 0,0 0 0 0 0,0 0 0 0 0,0 1 0 0 0,-1-1 1 0 0,0 0-1 0 0,0 1 0 0 0,-1 0 0 0 0,0-1 0 0 0,-8-9 0 0 0,12 15-73 0 0,-1 0 0 0 0,0 0-1 0 0,1 0 1 0 0,-1 1-1 0 0,0-1 1 0 0,1 0 0 0 0,-1 0-1 0 0,0 1 1 0 0,0-1 0 0 0,0 1-1 0 0,0-1 1 0 0,0 1-1 0 0,1-1 1 0 0,-1 1 0 0 0,0-1-1 0 0,0 1 1 0 0,0 0 0 0 0,0-1-1 0 0,0 1 1 0 0,0 0-1 0 0,0 0 1 0 0,0 0 0 0 0,-1 0-1 0 0,1 0 1 0 0,0 0 0 0 0,0 0-1 0 0,0 0 1 0 0,0 0-1 0 0,0 1 1 0 0,0-1 0 0 0,0 0-1 0 0,0 0 1 0 0,0 1 0 0 0,0-1-1 0 0,1 1 1 0 0,-1-1-1 0 0,0 1 1 0 0,0 0 0 0 0,0-1-1 0 0,0 1 1 0 0,1 0 0 0 0,-1-1-1 0 0,0 1 1 0 0,0 0-1 0 0,1 0 1 0 0,-1 0 0 0 0,1 0-1 0 0,-1 1 1 0 0,-3 4-112 0 0,0 0 1 0 0,1 1 0 0 0,1-1-1 0 0,-1 1 1 0 0,-2 11-1 0 0,0 5 9 0 0,1-1-1 0 0,1 1 0 0 0,0 32 1 0 0,11 70 96 0 0,-6-111 18 0 0,0 0-1 0 0,8 24 1 0 0,-9-34-13 0 0,0 0-1 0 0,1 0 1 0 0,-1 0 0 0 0,1-1 0 0 0,0 1 0 0 0,0-1 0 0 0,1 1 0 0 0,-1-1 0 0 0,1 1 0 0 0,0-1-1 0 0,-1 0 1 0 0,1 0 0 0 0,7 4 0 0 0,-8-6-21 0 0,1 0-1 0 0,-1 0 1 0 0,1 0 0 0 0,0 0 0 0 0,-1-1-1 0 0,1 1 1 0 0,0-1 0 0 0,-1 0-1 0 0,1 0 1 0 0,0 0 0 0 0,-1 0-1 0 0,1 0 1 0 0,0-1 0 0 0,-1 1 0 0 0,1-1-1 0 0,0 0 1 0 0,-1 1 0 0 0,1-1-1 0 0,-1 0 1 0 0,1-1 0 0 0,-1 1 0 0 0,0 0-1 0 0,1-1 1 0 0,2-1 0 0 0,0-1-28 0 0,0 0 0 0 0,0 0 1 0 0,-1-1-1 0 0,1 1 1 0 0,-1-1-1 0 0,0 0 1 0 0,0 0-1 0 0,0-1 0 0 0,3-5 1 0 0,-7 10 56 0 0,1-1 13 0 0,1-1 0 0 0,-1 1 0 0 0,0-1 0 0 0,0 0 0 0 0,0 0 0 0 0,0-3 543 0 0,-1 28 821 0 0,0-20-1341 0 0,0 0-1 0 0,1 0 1 0 0,-1 0 0 0 0,1 0-1 0 0,0 0 1 0 0,-1 0-1 0 0,1 0 1 0 0,0 0-1 0 0,0 0 1 0 0,0 0 0 0 0,0-1-1 0 0,0 1 1 0 0,1 0-1 0 0,-1-1 1 0 0,1 1-1 0 0,-1-1 1 0 0,1 1 0 0 0,-1-1-1 0 0,1 0 1 0 0,0 1-1 0 0,-1-1 1 0 0,1 0-1 0 0,0 0 1 0 0,0 0-1 0 0,2 0 1 0 0,0 0-287 0 0,-1 0 0 0 0,0 0 0 0 0,1 0 0 0 0,0-1 0 0 0,-1 0 0 0 0,1 1-1 0 0,-1-1 1 0 0,1-1 0 0 0,0 1 0 0 0,-1 0 0 0 0,1-1 0 0 0,-1 0 0 0 0,1 0 0 0 0,3-1 0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17015 0 0,'0'0'1872'0'0,"2"1"-2032"0"0,1 0-56 0 0,-1 0-8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 13736 0 0,'-16'-7'1504'0'0,"14"7"-1387"0"0,0 1 0 0 0,-1-1 1 0 0,1 1-1 0 0,0-1 1 0 0,0 1-1 0 0,0 0 1 0 0,0 0-1 0 0,0 0 1 0 0,0 0-1 0 0,0 0 0 0 0,1 0 1 0 0,-1 0-1 0 0,0 0 1 0 0,0 1-1 0 0,1-1 1 0 0,-1 1-1 0 0,1 0 0 0 0,0-1 1 0 0,-1 1-1 0 0,1 0 1 0 0,0 0-1 0 0,0 0 1 0 0,0-1-1 0 0,0 1 1 0 0,0 0-1 0 0,1 1 0 0 0,-1-1 1 0 0,0 0-1 0 0,1 0 1 0 0,0 0-1 0 0,-1 0 1 0 0,1 4-1 0 0,0-4 4 0 0,-1 0-1 0 0,1 0 0 0 0,0 1 1 0 0,0-1-1 0 0,0 0 1 0 0,1 0-1 0 0,-1 1 0 0 0,0-1 1 0 0,1 0-1 0 0,-1 0 1 0 0,1 1-1 0 0,0-1 1 0 0,0 0-1 0 0,0 0 0 0 0,0 0 1 0 0,0 0-1 0 0,0 0 1 0 0,0 0-1 0 0,1-1 1 0 0,-1 1-1 0 0,1 0 0 0 0,-1-1 1 0 0,1 1-1 0 0,0-1 1 0 0,0 1-1 0 0,0-1 1 0 0,-1 0-1 0 0,1 0 0 0 0,0 0 1 0 0,1 0-1 0 0,2 1 1 0 0,-2-1-113 0 0,1-1 0 0 0,0 0 1 0 0,-1 1-1 0 0,1-2 1 0 0,0 1-1 0 0,-1 0 0 0 0,1-1 1 0 0,-1 1-1 0 0,1-1 1 0 0,0 0-1 0 0,-1-1 0 0 0,0 1 1 0 0,1 0-1 0 0,-1-1 1 0 0,0 0-1 0 0,0 0 0 0 0,0 0 1 0 0,0 0-1 0 0,5-5 1 0 0,-6 6 23 0 0,0-1 1 0 0,-1 1 0 0 0,0-1-1 0 0,1 0 1 0 0,-1 1-1 0 0,0-1 1 0 0,0 0 0 0 0,0 0-1 0 0,0 0 1 0 0,0 0 0 0 0,-1 0-1 0 0,1 0 1 0 0,0 0-1 0 0,-1 0 1 0 0,0 0 0 0 0,1 0-1 0 0,-1 0 1 0 0,0 0 0 0 0,0-1-1 0 0,0 1 1 0 0,0 0-1 0 0,-1 0 1 0 0,1 0 0 0 0,-1 0-1 0 0,1 0 1 0 0,-1 0 0 0 0,1 0-1 0 0,-1 0 1 0 0,0 0 0 0 0,0 0-1 0 0,0 0 1 0 0,0 0-1 0 0,-1 1 1 0 0,1-1 0 0 0,-2-2-1 0 0,1 2-58 0 0,0 1 0 0 0,0-1 0 0 0,0 0 0 0 0,0 1 0 0 0,0-1 0 0 0,0 1 0 0 0,0-1 0 0 0,0 1 0 0 0,-1 0 0 0 0,1 0-1 0 0,0 0 1 0 0,-1 0 0 0 0,1 1 0 0 0,-1-1 0 0 0,1 1 0 0 0,-1-1 0 0 0,0 1 0 0 0,1 0 0 0 0,-1 0 0 0 0,1 0 0 0 0,-4 0 0 0 0,4 1-351 0 0,0-1 0 0 0,0 1 1 0 0,0-1-1 0 0,0 1 0 0 0,0 0 1 0 0,0 0-1 0 0,1 0 0 0 0,-1 0 1 0 0,0 0-1 0 0,0 0 0 0 0,1 0 1 0 0,-1 1-1 0 0,0-1 0 0 0,1 0 0 0 0,-1 1 1 0 0,-1 2-1 0 0,-3 5-1541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15736 0 0,'17'12'2138'0'0,"13"12"1947"0"0,-21-16-3856 0 0,20 14 1 0 0,-23-19-62 0 0,0 1 0 0 0,0 1 1 0 0,0-1-1 0 0,-1 1 0 0 0,1 0 0 0 0,-1 0 0 0 0,-1 1 0 0 0,7 8 1 0 0,-10-13-130 0 0,0 1 0 0 0,0 0 0 0 0,0 0-1 0 0,0 0 1 0 0,0 0 0 0 0,-1 0 0 0 0,1 0 0 0 0,-1 0 0 0 0,1 0 0 0 0,-1 0 0 0 0,0 0 0 0 0,0 0 0 0 0,1 0 0 0 0,-1 0 0 0 0,-1 0 0 0 0,1 0 0 0 0,0 0 0 0 0,-1 0 0 0 0,1 0 0 0 0,-1 0 0 0 0,1 0 0 0 0,-1 0 0 0 0,0 0 0 0 0,0 0 0 0 0,0 0 0 0 0,0-1 0 0 0,0 1 0 0 0,0 0 0 0 0,0-1 0 0 0,-1 1 0 0 0,1-1 0 0 0,-1 1 0 0 0,-2 1 0 0 0,-1 1-35 0 0,1-1 1 0 0,0 0-1 0 0,-1 0 1 0 0,0-1 0 0 0,0 1-1 0 0,0-1 1 0 0,0 0-1 0 0,0 0 1 0 0,0-1 0 0 0,0 0-1 0 0,-1 0 1 0 0,-5 1-1 0 0,7-2-90 0 0,1 0-1 0 0,0 0 1 0 0,0 0 0 0 0,0 0-1 0 0,0 0 1 0 0,0-1-1 0 0,0 1 1 0 0,0-1 0 0 0,0 0-1 0 0,0 0 1 0 0,0 0-1 0 0,0 0 1 0 0,1-1-1 0 0,-1 1 1 0 0,0-1 0 0 0,1 1-1 0 0,-1-1 1 0 0,1 0-1 0 0,0 0 1 0 0,-1 0-1 0 0,1-1 1 0 0,-3-3 0 0 0,2 0-562 0 0,-1 0 1 0 0,1 0-1 0 0,0-1 0 0 0,0 1 1 0 0,1-1-1 0 0,-1 0 1 0 0,2 0-1 0 0,-3-13 1 0 0,3 6-1070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13376 0 0,'0'0'41'0'0,"0"0"0"0"0,0 0 0 0 0,0-1 0 0 0,0 1 0 0 0,0 0 0 0 0,0 0 0 0 0,0-1 0 0 0,0 1 1 0 0,0 0-1 0 0,0 0 0 0 0,0-1 0 0 0,0 1 0 0 0,0 0 0 0 0,0 0 0 0 0,0 0 0 0 0,1-1 0 0 0,-1 1 1 0 0,0 0-1 0 0,0 0 0 0 0,0-1 0 0 0,0 1 0 0 0,1 0 0 0 0,-1 0 0 0 0,0 0 0 0 0,0 0 0 0 0,0-1 1 0 0,1 1-1 0 0,-1 0 0 0 0,0 0 0 0 0,0 0 0 0 0,0 0 0 0 0,1 0 0 0 0,-1 0 0 0 0,0 0 0 0 0,0 0 0 0 0,1 0 1 0 0,-1 0-1 0 0,0-1 0 0 0,0 1 0 0 0,1 0 0 0 0,-1 0 0 0 0,0 1 0 0 0,0-1 0 0 0,1 0 0 0 0,-1 0 1 0 0,1 0 90 0 0,0 0 0 0 0,-1 0 0 0 0,1 1 0 0 0,-1-1 0 0 0,1 0 0 0 0,0 0 0 0 0,-1 1 0 0 0,1-1 0 0 0,-1 1 0 0 0,1-1 0 0 0,-1 0 0 0 0,1 1 0 0 0,-1-1 0 0 0,1 1 0 0 0,-1-1 0 0 0,0 1 0 0 0,1 0 0 0 0,-1 0 0 0 0,5 13 636 0 0,0 1 0 0 0,-2 0-1 0 0,0 0 1 0 0,1 24-1 0 0,0-9-349 0 0,1 7-304 0 0,-2-8 140 0 0,9 34 0 0 0,-12-63-250 0 0,0 1 0 0 0,0-1 0 0 0,0 1 0 0 0,0-1-1 0 0,0 0 1 0 0,0 1 0 0 0,0-1 0 0 0,0 1 0 0 0,1-1 0 0 0,-1 0 0 0 0,0 1 0 0 0,0-1 0 0 0,0 0 0 0 0,1 1 0 0 0,-1-1 0 0 0,0 0 0 0 0,0 0 0 0 0,1 1 0 0 0,-1-1 0 0 0,0 0 0 0 0,1 0 0 0 0,-1 1 0 0 0,0-1 0 0 0,1 0 0 0 0,-1 0 0 0 0,0 0 0 0 0,1 1 0 0 0,-1-1 0 0 0,0 0 0 0 0,2 0 0 0 0,-2 0-20 0 0,1 0 1 0 0,0-1 0 0 0,0 1 0 0 0,0 0 0 0 0,0-1-1 0 0,-1 1 1 0 0,1-1 0 0 0,0 1 0 0 0,0-1 0 0 0,-1 1-1 0 0,1-1 1 0 0,0 1 0 0 0,0-2 0 0 0,22-29-485 0 0,-18 24 564 0 0,-4 5-82 0 0,0 1 1 0 0,0 0-1 0 0,0-1 0 0 0,0 1 0 0 0,0-1 0 0 0,0 1 0 0 0,0 0 0 0 0,1 0 0 0 0,-1 0 1 0 0,1 0-1 0 0,-1 0 0 0 0,1 0 0 0 0,-1 0 0 0 0,1 0 0 0 0,1 0 0 0 0,-2 1 25 0 0,0 0-1 0 0,0 0 0 0 0,1 1 0 0 0,-1-1 1 0 0,0 0-1 0 0,0 1 0 0 0,0-1 1 0 0,0 0-1 0 0,0 1 0 0 0,0-1 0 0 0,0 1 1 0 0,0 0-1 0 0,-1-1 0 0 0,1 1 0 0 0,0 0 1 0 0,0-1-1 0 0,0 1 0 0 0,-1 0 0 0 0,1 0 1 0 0,0 0-1 0 0,-1 0 0 0 0,1 0 0 0 0,0 0 1 0 0,0 1-1 0 0,9 18-89 0 0,-7-14 226 0 0,0 0 0 0 0,1 0-1 0 0,-1 0 1 0 0,6 6 0 0 0,-8-11-304 0 0,0 0 0 0 0,0 1 1 0 0,0-1-1 0 0,0-1 0 0 0,0 1 0 0 0,0 0 1 0 0,0 0-1 0 0,1 0 0 0 0,-1-1 0 0 0,0 1 0 0 0,0 0 1 0 0,1-1-1 0 0,-1 1 0 0 0,0-1 0 0 0,1 0 1 0 0,-1 1-1 0 0,1-1 0 0 0,-1 0 0 0 0,1 0 0 0 0,-1 0 1 0 0,0 0-1 0 0,1 0 0 0 0,-1 0 0 0 0,1 0 1 0 0,1-1-1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16847 0 0,'-2'1'1793'0'0,"0"8"-1376"0"0,-2 10 552 0 0,4-1-344 0 0,0 0 0 0 0,0 1 0 0 0,2-1 0 0 0,5 24 0 0 0,22 72 61 0 0,-23-94-496 0 0,-5-16-396 0 0,6 17 306 0 0,-6-20-338 0 0,-1 0-1 0 0,1 0 0 0 0,-1-1 1 0 0,1 1-1 0 0,-1 0 1 0 0,1 0-1 0 0,-1-1 0 0 0,1 1 1 0 0,0 0-1 0 0,-1-1 0 0 0,1 1 1 0 0,0 0-1 0 0,0-1 1 0 0,-1 1-1 0 0,1-1 0 0 0,0 0 1 0 0,0 1-1 0 0,0-1 0 0 0,0 0 1 0 0,1 1-1 0 0,0-1-1704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21767 0 0,'0'0'1652'0'0,"21"0"-1544"0"0,33 6-1784 0 0,-48-6 32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18791 0 0,'0'0'2128'0'0,"2"2"-1984"0"0,0 6 105 0 0,0-1-1 0 0,0 1 0 0 0,0-1 0 0 0,-1 0 1 0 0,2 16-1 0 0,-3 45 754 0 0,-1-36-834 0 0,-3 85 1343 0 0,4-108-1425 0 0,0-1 0 0 0,0 0 1 0 0,3 14-1 0 0,1 16 240 0 0,-4-28-208 0 0,0-6-86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11 349 18287 0 0,'0'0'1828'0'0,"18"-8"-1056"0"0,-13 6-680 0 0,0 0-1 0 0,-1-1 0 0 0,1 0 0 0 0,0 0 0 0 0,-1-1 0 0 0,0 1 1 0 0,0-1-1 0 0,0 0 0 0 0,0 0 0 0 0,-1 0 0 0 0,1 0 0 0 0,-1-1 1 0 0,0 1-1 0 0,0-1 0 0 0,-1 0 0 0 0,0 0 0 0 0,1 0 0 0 0,-2 0 1 0 0,1 0-1 0 0,1-8 0 0 0,2-13-130 0 0,-1-1 0 0 0,0-34 0 0 0,-4 48-85 0 0,0 0 0 0 0,-1 0 0 0 0,-1 0-1 0 0,0 0 1 0 0,0 1 0 0 0,-9-25-1 0 0,10 36 101 0 0,1 0 1 0 0,-1-1-1 0 0,1 1 0 0 0,-1 0 0 0 0,0 0 0 0 0,1 0 0 0 0,-1-1 1 0 0,0 1-1 0 0,0 0 0 0 0,0 0 0 0 0,1 0 0 0 0,-1 0 0 0 0,0 0 1 0 0,0 1-1 0 0,-1-1 0 0 0,1 0 0 0 0,0 0 0 0 0,-2 0 0 0 0,2 1 7 0 0,0-1 0 0 0,0 1 0 0 0,-1 0 0 0 0,1 0 0 0 0,0 0 0 0 0,0 0 0 0 0,0 1 0 0 0,0-1 0 0 0,0 0 0 0 0,0 0 0 0 0,0 1-1 0 0,0-1 1 0 0,0 0 0 0 0,0 1 0 0 0,1-1 0 0 0,-1 1 0 0 0,0-1 0 0 0,0 1 0 0 0,-1 0 0 0 0,-1 2-18 0 0,0 1-1 0 0,-1-1 1 0 0,1 1-1 0 0,0-1 1 0 0,1 1 0 0 0,-1 0-1 0 0,1 0 1 0 0,0 0 0 0 0,-3 7-1 0 0,-2 9 96 0 0,2-1 0 0 0,1 1 0 0 0,0 1 0 0 0,-1 25 0 0 0,3 85 877 0 0,2-90-531 0 0,9 124 618 0 0,-2-89-839 0 0,-4-41-185 0 0,-3-35-57 0 0,0 0-1 0 0,0 0 1 0 0,0 0-1 0 0,0 1 0 0 0,0-1 1 0 0,0 0-1 0 0,0 0 1 0 0,0 0-1 0 0,0 0 0 0 0,0 0 1 0 0,0 0-1 0 0,0 0 1 0 0,0 0-1 0 0,0 0 0 0 0,0 1 1 0 0,0-1-1 0 0,0 0 1 0 0,0 0-1 0 0,1 0 0 0 0,-1 0 1 0 0,0 0-1 0 0,0 0 1 0 0,0 0-1 0 0,0 0 0 0 0,0 0 1 0 0,0 0-1 0 0,0 0 1 0 0,0 0-1 0 0,0 0 1 0 0,0 0-1 0 0,1 0 0 0 0,-1 0 1 0 0,0 0-1 0 0,0 0 1 0 0,0 0-1 0 0,0 0 0 0 0,0 0 1 0 0,0 0-1 0 0,0 0 1 0 0,0 0-1 0 0,1 0 0 0 0,-1 0 1 0 0,0 0-1 0 0,0 0 1 0 0,0 0-1 0 0,6-4-2469 0 0,4-8-521 0 0,-9 11 2977 0 0,4-8-1465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22783 0 0,'0'0'1328'0'0,"0"18"-2112"0"0,-1-13 962 0 0,1 0-1 0 0,1 1 1 0 0,-1-1-1 0 0,1 0 0 0 0,0 0 1 0 0,0 0-1 0 0,4 9 1 0 0,-5-13-231 0 0,1 0 0 0 0,0 1 1 0 0,0-1-1 0 0,-1 0 0 0 0,1 0 1 0 0,0 0-1 0 0,0 0 0 0 0,0 0 0 0 0,0 0 1 0 0,0 0-1 0 0,0 0 0 0 0,1-1 1 0 0,-1 1-1 0 0,0 0 0 0 0,0 0 0 0 0,0-1 1 0 0,1 1-1 0 0,-1-1 0 0 0,0 0 1 0 0,1 1-1 0 0,-1-1 0 0 0,1 0 1 0 0,-1 0-1 0 0,0 1 0 0 0,1-1 0 0 0,-1 0 1 0 0,1 0-1 0 0,-1-1 0 0 0,0 1 1 0 0,1 0-1 0 0,-1 0 0 0 0,0-1 0 0 0,1 1 1 0 0,1-2-1 0 0,18-8-4268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18631 0 0,'-15'2'2015'0'0,"11"-2"-2007"0"0,4 0-103 0 0,11 7-7792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59 16208 0 0,'14'13'2087'0'0,"-11"-13"-1887"0"0,-1 0-1 0 0,0 0 0 0 0,0 0 0 0 0,1 0 1 0 0,-1 0-1 0 0,0-1 0 0 0,0 1 0 0 0,0-1 1 0 0,0 0-1 0 0,1 0 0 0 0,-1 1 0 0 0,0-1 1 0 0,0 0-1 0 0,-1-1 0 0 0,1 1 0 0 0,0 0 0 0 0,0-1 1 0 0,2-2-1 0 0,-2 3-189 0 0,-1 0 0 0 0,0 0 0 0 0,0-1 0 0 0,0 1 0 0 0,0 0 0 0 0,0-1 1 0 0,0 1-1 0 0,0-1 0 0 0,0 1 0 0 0,0-1 0 0 0,-1 1 0 0 0,1-1 0 0 0,-1 1 0 0 0,1-1 0 0 0,-1 0 0 0 0,0 1 0 0 0,0-1 1 0 0,1 0-1 0 0,-1 1 0 0 0,0-1 0 0 0,0 0 0 0 0,-1 0 0 0 0,1 1 0 0 0,0-1 0 0 0,-1-2 0 0 0,0 3-9 0 0,1 0 0 0 0,0 0-1 0 0,-1 1 1 0 0,1-1 0 0 0,-1 0 0 0 0,1 0-1 0 0,-1 1 1 0 0,1-1 0 0 0,-1 0-1 0 0,0 1 1 0 0,1-1 0 0 0,-1 1 0 0 0,0-1-1 0 0,1 1 1 0 0,-1-1 0 0 0,0 1-1 0 0,0-1 1 0 0,1 1 0 0 0,-1 0 0 0 0,0-1-1 0 0,0 1 1 0 0,0 0 0 0 0,-1-1-1 0 0,0 1 14 0 0,1 0-1 0 0,-1 0 0 0 0,0 0 0 0 0,0 1 0 0 0,0-1 1 0 0,0 0-1 0 0,0 1 0 0 0,1-1 0 0 0,-1 1 1 0 0,-3 1-1 0 0,1 0 50 0 0,0 0 1 0 0,-1 1 0 0 0,1 0 0 0 0,0 0-1 0 0,0 0 1 0 0,1 0 0 0 0,-7 7-1 0 0,8-7 16 0 0,0 0 0 0 0,0 0 0 0 0,0 0 0 0 0,0 0 0 0 0,1 0 0 0 0,-1 0 0 0 0,1 1 0 0 0,0-1 0 0 0,0 1 0 0 0,0-1 0 0 0,0 1 0 0 0,1-1 0 0 0,-1 1 0 0 0,1-1 0 0 0,0 6 0 0 0,1-6-70 0 0,-1 0 0 0 0,1 0 0 0 0,0 0 0 0 0,0-1 0 0 0,0 1 1 0 0,0 0-1 0 0,0-1 0 0 0,0 1 0 0 0,1-1 0 0 0,0 0 0 0 0,-1 1 1 0 0,1-1-1 0 0,0 0 0 0 0,0 0 0 0 0,0 0 0 0 0,0 0 0 0 0,0 0 1 0 0,1 0-1 0 0,3 2 0 0 0,-2-2-142 0 0,1 1-1 0 0,-1-1 1 0 0,1 0 0 0 0,-1 0-1 0 0,1-1 1 0 0,-1 0-1 0 0,1 1 1 0 0,0-1 0 0 0,9 0-1 0 0,-10-1-596 0 0,0 0 0 0 0,0 0-1 0 0,1-1 1 0 0,-1 0-1 0 0,0 1 1 0 0,0-1-1 0 0,5-3 1 0 0,1 0-1043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11256 0 0,'0'0'1133'0'0,"20"2"1179"0"0,-17-2-1960 0 0,0-1 0 0 0,0 1 1 0 0,0 0-1 0 0,0-1 0 0 0,0 0 1 0 0,0 0-1 0 0,0 0 0 0 0,0 0 0 0 0,0 0 1 0 0,0 0-1 0 0,-1-1 0 0 0,1 0 0 0 0,4-3 1 0 0,-3 2-237 0 0,-1 0-1 0 0,0 0 1 0 0,0 0 0 0 0,-1 0 0 0 0,1-1 0 0 0,-1 0 0 0 0,0 1 0 0 0,1-1 0 0 0,1-6 0 0 0,-2 6-118 0 0,-1 0 0 0 0,1-1 0 0 0,-1 1 0 0 0,0 0 1 0 0,0-1-1 0 0,-1 1 0 0 0,1-1 0 0 0,-1 1 0 0 0,0-1 1 0 0,0 1-1 0 0,-1-1 0 0 0,1 1 0 0 0,-1 0 1 0 0,0-1-1 0 0,0 1 0 0 0,-1 0 0 0 0,1-1 0 0 0,-1 1 1 0 0,0 0-1 0 0,-4-6 0 0 0,6 9 2 0 0,0 1-1 0 0,-1-1 1 0 0,1 1 0 0 0,-1-1 0 0 0,1 1-1 0 0,-1-1 1 0 0,1 1 0 0 0,-1-1 0 0 0,0 1-1 0 0,1 0 1 0 0,-1-1 0 0 0,1 1 0 0 0,-1 0-1 0 0,0-1 1 0 0,1 1 0 0 0,-1 0 0 0 0,0 0-1 0 0,1 0 1 0 0,-1 0 0 0 0,0-1-1 0 0,0 1 1 0 0,1 0 0 0 0,-1 0 0 0 0,0 0-1 0 0,0 1 1 0 0,-1-1-15 0 0,0 1-1 0 0,1-1 1 0 0,-1 1 0 0 0,0 0-1 0 0,1-1 1 0 0,-1 1 0 0 0,1 0-1 0 0,-1 0 1 0 0,-2 3-1 0 0,0 0-18 0 0,0 0 0 0 0,0 0 0 0 0,0 1 0 0 0,0 0 0 0 0,-3 6 0 0 0,3-4 20 0 0,1 1 0 0 0,0 0 0 0 0,0 0 0 0 0,1 0 0 0 0,0 0 0 0 0,0 0 0 0 0,1 0 0 0 0,0 0 0 0 0,0 1 1 0 0,1-1-1 0 0,0 0 0 0 0,3 16 0 0 0,-3-18 2 0 0,2 1 0 0 0,-1-1 0 0 0,1 0 0 0 0,0 1 0 0 0,0-1 0 0 0,1 0 0 0 0,0 0 0 0 0,0-1 0 0 0,0 1 0 0 0,0-1 0 0 0,1 1 0 0 0,0-1 1 0 0,1 0-1 0 0,-1 0 0 0 0,1-1 0 0 0,9 8 0 0 0,-12-11-68 0 0,-1 0 1 0 0,0 0 0 0 0,1-1 0 0 0,-1 1 0 0 0,1-1-1 0 0,-1 1 1 0 0,1-1 0 0 0,-1 1 0 0 0,1-1-1 0 0,0 0 1 0 0,-1 0 0 0 0,1 0 0 0 0,-1 0-1 0 0,1 0 1 0 0,-1 0 0 0 0,1 0 0 0 0,0-1-1 0 0,-1 1 1 0 0,1 0 0 0 0,-1-1 0 0 0,1 0 0 0 0,-1 1-1 0 0,0-1 1 0 0,1 0 0 0 0,-1 1 0 0 0,2-2-1 0 0,8-3 1622 0 0,3 22-270 0 0,-12-16-1251 0 0,0 1-1 0 0,0 0 0 0 0,0-1 0 0 0,0 1 0 0 0,1-1 0 0 0,-1 0 1 0 0,0 0-1 0 0,1 0 0 0 0,-1 0 0 0 0,1 0 0 0 0,-1 0 0 0 0,1-1 1 0 0,0 1-1 0 0,-1-1 0 0 0,1 0 0 0 0,-1 0 0 0 0,1 0 0 0 0,0 0 1 0 0,-1 0-1 0 0,1 0 0 0 0,0-1 0 0 0,-1 1 0 0 0,6-3 0 0 0,-3 2 112 0 0,1-1-1 0 0,-1 0 0 0 0,0 0 0 0 0,0-1 0 0 0,0 0 0 0 0,0 0 0 0 0,0 0 0 0 0,-1 0 0 0 0,1-1 0 0 0,4-4 0 0 0,-8 6-73 0 0,1 0 1 0 0,0 0 0 0 0,-1 0-1 0 0,0 0 1 0 0,1 0-1 0 0,-1 0 1 0 0,0-1 0 0 0,0 1-1 0 0,0 0 1 0 0,-1-1 0 0 0,1 1-1 0 0,0 0 1 0 0,-1-1 0 0 0,0 1-1 0 0,1-1 1 0 0,-1 1-1 0 0,0-1 1 0 0,0 1 0 0 0,0 0-1 0 0,-1-1 1 0 0,1 1 0 0 0,-1-1-1 0 0,1 1 1 0 0,-1-1-1 0 0,-1-1 1 0 0,1 2-29 0 0,0 0 1 0 0,0 0-1 0 0,0 0 0 0 0,-1 1 1 0 0,1-1-1 0 0,0 0 0 0 0,-1 1 0 0 0,1-1 1 0 0,-1 1-1 0 0,0 0 0 0 0,0-1 0 0 0,1 1 1 0 0,-1 0-1 0 0,0 0 0 0 0,0 0 1 0 0,0 0-1 0 0,0 1 0 0 0,0-1 0 0 0,0 0 1 0 0,0 1-1 0 0,-1 0 0 0 0,1-1 1 0 0,0 1-1 0 0,0 0 0 0 0,0 0 0 0 0,0 0 1 0 0,-1 0-1 0 0,-3 1 0 0 0,-29 8-1172 0 0,15 2-5525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16687 0 0,'0'0'972'0'0,"-4"17"1738"0"0,2 0-1871 0 0,1 1 1 0 0,0-1-1 0 0,1 0 1 0 0,3 26 0 0 0,17 67-2404 0 0,-12-68-2394 0 0,-7-36 2104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 16471 0 0,'0'0'802'0'0,"22"0"-76"0"0,-17-1-501 0 0,0-1 0 0 0,0 1 0 0 0,0-1 0 0 0,0 0-1 0 0,0 0 1 0 0,0-1 0 0 0,0 1 0 0 0,5-5 0 0 0,-9 6-177 0 0,0 0 0 0 0,1 0 0 0 0,-1 0 1 0 0,0 0-1 0 0,1 0 0 0 0,-1 0 1 0 0,0 0-1 0 0,0 0 0 0 0,0 0 1 0 0,0-1-1 0 0,0 1 0 0 0,-1 0 1 0 0,1-1-1 0 0,0 1 0 0 0,0-1 1 0 0,-1 1-1 0 0,1-1 0 0 0,-1 1 1 0 0,0-1-1 0 0,1 1 0 0 0,-1-1 1 0 0,0 1-1 0 0,0-1 0 0 0,0 0 0 0 0,0 1 1 0 0,0-1-1 0 0,0 1 0 0 0,0-1 1 0 0,-1 1-1 0 0,1-1 0 0 0,-1-2 1 0 0,0 3-18 0 0,1 0 1 0 0,-1 0 0 0 0,0 0 0 0 0,1 0-1 0 0,-1 0 1 0 0,0 0 0 0 0,0 0 0 0 0,1 0-1 0 0,-1 0 1 0 0,0 0 0 0 0,0 1-1 0 0,0-1 1 0 0,0 0 0 0 0,0 1 0 0 0,0-1-1 0 0,0 0 1 0 0,0 1 0 0 0,0-1 0 0 0,0 1-1 0 0,-2-1 1 0 0,1 1-4 0 0,0 0 1 0 0,0 0-1 0 0,0 0 1 0 0,0 0-1 0 0,0 1 1 0 0,0-1-1 0 0,0 0 1 0 0,0 1-1 0 0,1-1 1 0 0,-1 1-1 0 0,-3 1 1 0 0,0 1 29 0 0,-1 1 0 0 0,1-1 0 0 0,0 1 0 0 0,0 0 0 0 0,0 0 0 0 0,-6 7 0 0 0,8-7-22 0 0,0-1 0 0 0,0 0 0 0 0,1 1 0 0 0,0 0 0 0 0,-1-1 0 0 0,1 1 0 0 0,1 0 0 0 0,-1 0 0 0 0,0 0 0 0 0,1 0 0 0 0,0 1 0 0 0,0-1 0 0 0,0 0 0 0 0,1 0 0 0 0,-1 1 0 0 0,1 7 0 0 0,1-9-11 0 0,0 1 1 0 0,-1-1-1 0 0,1 0 0 0 0,0 0 0 0 0,1 0 1 0 0,-1 0-1 0 0,0 0 0 0 0,1 0 0 0 0,0 0 0 0 0,-1 0 1 0 0,1 0-1 0 0,1-1 0 0 0,-1 1 0 0 0,0-1 1 0 0,0 1-1 0 0,1-1 0 0 0,-1 0 0 0 0,1 0 0 0 0,0 0 1 0 0,0-1-1 0 0,0 1 0 0 0,4 1 0 0 0,0 1-620 0 0,1-1-1 0 0,0-1 1 0 0,0 1-1 0 0,0-2 0 0 0,0 1 1 0 0,0-1-1 0 0,0 0 1 0 0,1 0-1 0 0,-1-1 0 0 0,0 0 1 0 0,0-1-1 0 0,1 0 1 0 0,-1 0-1 0 0,0-1 0 0 0,0 0 1 0 0,8-3-1 0 0,-7 1-5470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17047 0 0,'5'-10'1728'0'0,"-4"11"-1477"0"0,1 0 0 0 0,0 0 0 0 0,0 0 0 0 0,-1 1-1 0 0,1-1 1 0 0,0 0 0 0 0,-1 1 0 0 0,1-1 0 0 0,-1 1-1 0 0,0-1 1 0 0,0 1 0 0 0,3 3 0 0 0,1 1 171 0 0,19 20-100 0 0,62 71-1209 0 0,-82-90-4537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22543 0 0,'4'-12'1576'0'0,"-1"7"-1439"0"0,1 0 0 0 0,0 1 0 0 0,1-1 0 0 0,-1 1 0 0 0,1 0 0 0 0,0 0 0 0 0,10-6 0 0 0,41-19 991 0 0,-18 13-1311 0 0,-13 7-4310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15 19439 0 0,'-17'-13'1335'0'0,"16"12"-1272"0"0,-1 1-1 0 0,1 0 1 0 0,-1 0-1 0 0,1 0 1 0 0,-1 0-1 0 0,1 0 1 0 0,-1 0 0 0 0,1 1-1 0 0,-1-1 1 0 0,1 0-1 0 0,-1 1 1 0 0,1-1-1 0 0,-1 1 1 0 0,1 0-1 0 0,0-1 1 0 0,0 1 0 0 0,-1 0-1 0 0,1 0 1 0 0,0 0-1 0 0,0 0 1 0 0,0 0-1 0 0,0 0 1 0 0,-2 2-1 0 0,-2 2 367 0 0,0 1 0 0 0,1 0 0 0 0,-6 9 0 0 0,8-12-353 0 0,1 0-1 0 0,-1 0 1 0 0,1 0 0 0 0,-1 0-1 0 0,1 0 1 0 0,0 1-1 0 0,0-1 1 0 0,1 0 0 0 0,-1 1-1 0 0,1-1 1 0 0,0 1-1 0 0,-1-1 1 0 0,2 6-1 0 0,-1-7-55 0 0,1 0 0 0 0,-1 0 0 0 0,1 0 0 0 0,0 0 0 0 0,0 0 0 0 0,-1-1 0 0 0,1 1 0 0 0,1 0 0 0 0,-1 0 0 0 0,0-1 0 0 0,0 1-1 0 0,0-1 1 0 0,1 1 0 0 0,-1-1 0 0 0,1 0 0 0 0,-1 1 0 0 0,1-1 0 0 0,0 0 0 0 0,-1 0 0 0 0,1 0 0 0 0,0 0 0 0 0,0 0 0 0 0,0-1-1 0 0,0 1 1 0 0,2 0 0 0 0,1 0-174 0 0,0 0 0 0 0,1 0 0 0 0,-1 0-1 0 0,0-1 1 0 0,1 0 0 0 0,-1 0 0 0 0,0-1 0 0 0,1 1 0 0 0,-1-1-1 0 0,0 0 1 0 0,1 0 0 0 0,-1-1 0 0 0,8-3 0 0 0,-6 2-219 0 0,-1 0 0 0 0,0-1 0 0 0,0 1 0 0 0,0-1 0 0 0,7-7 0 0 0,-9 7-805 0 0,0 1 1 0 0,0-2-1 0 0,6-7 1 0 0,-4 2-628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3T14:23:20.8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20 18695 0 0,'0'0'906'0'0,"2"0"-445"0"0,106-6 1769 0 0,4-2 287 0 0,28 2-989 0 0,-136 6-1498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17135 0 0,'0'0'388'0'0,"-6"10"1096"0"0,5 6-1142 0 0,1 0-1 0 0,0-1 0 0 0,1 1 1 0 0,1 0-1 0 0,4 15 0 0 0,24 76 1707 0 0,-22-79-1828 0 0,-5-14 10 0 0,2 0 0 0 0,8 19 0 0 0,-13-33-237 0 0,0 1 1 0 0,0-1-1 0 0,0 0 1 0 0,0 0 0 0 0,1 0-1 0 0,-1 1 1 0 0,0-1-1 0 0,0 0 1 0 0,1 0 0 0 0,-1 0-1 0 0,0 1 1 0 0,0-1-1 0 0,1 0 1 0 0,-1 0 0 0 0,0 0-1 0 0,0 0 1 0 0,1 0 0 0 0,-1 0-1 0 0,0 0 1 0 0,1 1-1 0 0,-1-1 1 0 0,0 0 0 0 0,0 0-1 0 0,1 0 1 0 0,-1 0-1 0 0,0 0 1 0 0,1 0 0 0 0,-1-1-1 0 0,0 1 1 0 0,0 0-1 0 0,1 0 1 0 0,-1 0 0 0 0,0 0-1 0 0,1 0 1 0 0,-1 0-1 0 0,0 0 1 0 0,0-1 0 0 0,1 1-1 0 0,-1 0 1 0 0,0 0-1 0 0,0 0 1 0 0,0 0 0 0 0,1-1-1 0 0,-1 1 1 0 0,0 0-1 0 0,0 0 1 0 0,1-1 0 0 0,12-15-427 0 0,-7 10 319 0 0,-3 3 122 0 0,-2 2 42 0 0,1-1 0 0 0,0 1 0 0 0,-1 0-1 0 0,1-1 1 0 0,0 1 0 0 0,0 0 0 0 0,0 0 0 0 0,0 0-1 0 0,2-1 1 0 0,-3 2-36 0 0,-1 1-1 0 0,1-1 1 0 0,0 0-1 0 0,0 0 0 0 0,-1 0 1 0 0,1 1-1 0 0,0-1 1 0 0,-1 0-1 0 0,1 1 1 0 0,-1-1-1 0 0,1 0 1 0 0,0 1-1 0 0,-1-1 0 0 0,1 1 1 0 0,-1-1-1 0 0,1 1 1 0 0,-1-1-1 0 0,1 1 1 0 0,-1-1-1 0 0,0 1 0 0 0,1 0 1 0 0,-1-1-1 0 0,1 1 1 0 0,-1 0-1 0 0,0-1 1 0 0,0 1-1 0 0,0 0 1 0 0,1-1-1 0 0,-1 1 0 0 0,0 0 1 0 0,0 0-1 0 0,1 2-708 0 0,0 0 0 0 0,0 0 0 0 0,0 0 0 0 0,0-1 0 0 0,0 1 0 0 0,1 0 0 0 0,-1-1 0 0 0,1 1-1 0 0,0-1 1 0 0,0 0 0 0 0,0 0 0 0 0,0 0 0 0 0,0 1 0 0 0,5 2 0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 16671 0 0,'0'0'382'0'0,"-12"1"1496"0"0,11 0-1533 0 0,-1 1-1 0 0,1-1 0 0 0,0 1 0 0 0,-1-1 0 0 0,1 1 0 0 0,0 0 0 0 0,0 0 0 0 0,0 0 0 0 0,0-1 0 0 0,0 1 0 0 0,0 0 1 0 0,1 0-1 0 0,-1 0 0 0 0,1 0 0 0 0,-1 0 0 0 0,1 0 0 0 0,0 3 0 0 0,0-3-303 0 0,0 0 0 0 0,0-1 0 0 0,0 1 0 0 0,1 0 0 0 0,-1 0 0 0 0,1-1 1 0 0,-1 1-1 0 0,1 0 0 0 0,0-1 0 0 0,-1 1 0 0 0,1-1 0 0 0,0 1 0 0 0,0-1 0 0 0,0 1 0 0 0,0-1 0 0 0,0 0 0 0 0,1 1 0 0 0,-1-1 0 0 0,0 0 0 0 0,1 0 0 0 0,-1 0 1 0 0,1 0-1 0 0,-1 0 0 0 0,1 0 0 0 0,-1 0 0 0 0,1-1 0 0 0,-1 1 0 0 0,1-1 0 0 0,0 1 0 0 0,-1-1 0 0 0,4 1 0 0 0,-2 0-31 0 0,0-1 0 0 0,1 0 0 0 0,-1 0 0 0 0,1 0 0 0 0,-1 0-1 0 0,1-1 1 0 0,-1 1 0 0 0,0-1 0 0 0,1 0 0 0 0,-1 0 0 0 0,0 0 0 0 0,0 0 0 0 0,5-3 0 0 0,-6 3 14 0 0,-1 0 0 0 0,1 0 0 0 0,-1 0 0 0 0,1 0 1 0 0,-1 0-1 0 0,1-1 0 0 0,-1 1 0 0 0,0-1 1 0 0,0 1-1 0 0,1-1 0 0 0,-1 1 0 0 0,0-1 0 0 0,0 1 1 0 0,-1-1-1 0 0,1 0 0 0 0,0 0 0 0 0,-1 0 0 0 0,1 1 1 0 0,-1-1-1 0 0,1 0 0 0 0,-1 0 0 0 0,0 0 1 0 0,0 0-1 0 0,0 0 0 0 0,0-3 0 0 0,-1 2-72 0 0,1 1 0 0 0,-1-1 0 0 0,0 1-1 0 0,0 0 1 0 0,0-1 0 0 0,-1 1 0 0 0,1 0 0 0 0,0 0 0 0 0,-1 0-1 0 0,1 0 1 0 0,-1 0 0 0 0,0 0 0 0 0,0 0 0 0 0,0 0 0 0 0,0 1-1 0 0,-4-3 1 0 0,5 3-417 0 0,-1 0-1 0 0,1 0 1 0 0,-1 0 0 0 0,1 0-1 0 0,-1 1 1 0 0,0-1 0 0 0,1 1-1 0 0,-1-1 1 0 0,0 1-1 0 0,0-1 1 0 0,0 1 0 0 0,1 0-1 0 0,-1 0 1 0 0,-4 0-1 0 0,2 2-1670 0 0</inkml:trace>
  <inkml:trace contextRef="#ctx0" brushRef="#br0" timeOffset="1">126 96 15664 0 0,'15'0'532'0'0,"29"-1"1885"0"0,-23-5-3656 0 0,-2-5-3755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15264 0 0,'0'0'348'0'0,"6"17"1026"0"0,-2 5 166 0 0,-4-19-1434 0 0,1 1 1 0 0,-1-1-1 0 0,1 1 1 0 0,-1-1-1 0 0,1 1 0 0 0,0-1 1 0 0,1 0-1 0 0,-1 1 0 0 0,1-1 1 0 0,-1 0-1 0 0,1 0 1 0 0,0 0-1 0 0,2 3 0 0 0,-3-6-120 0 0,0 1-1 0 0,-1-1 0 0 0,1 0 0 0 0,0 0 0 0 0,-1 1 1 0 0,1-1-1 0 0,0 0 0 0 0,0 0 0 0 0,-1 0 0 0 0,1 0 1 0 0,0 0-1 0 0,0 0 0 0 0,-1 0 0 0 0,1 0 0 0 0,0 0 1 0 0,-1-1-1 0 0,1 1 0 0 0,0 0 0 0 0,0 0 0 0 0,-1-1 1 0 0,1 1-1 0 0,0 0 0 0 0,-1-1 0 0 0,1 1 0 0 0,-1 0 1 0 0,1-1-1 0 0,0 1 0 0 0,-1-1 0 0 0,1 1 0 0 0,0-2 1 0 0,15-15-389 0 0,-7 2 227 0 0,-5 10 279 0 0,-1 0 1 0 0,1-1-1 0 0,5-5 0 0 0,-9 11-77 0 0,0 0 0 0 0,0 0 0 0 0,0 0 0 0 0,1 0 0 0 0,-1 0 0 0 0,0-1 0 0 0,0 1 0 0 0,0 0 0 0 0,0 0 0 0 0,0 0 0 0 0,0 0 0 0 0,0 0 0 0 0,0 0 0 0 0,0 0 0 0 0,0 0 0 0 0,1 0 0 0 0,-1 0 0 0 0,0 0 0 0 0,0 0 0 0 0,0 0-1 0 0,0 0 1 0 0,0 0 0 0 0,0 0 0 0 0,0 0 0 0 0,0 0 0 0 0,0 0 0 0 0,1 1 0 0 0,-1-1 0 0 0,0 0 0 0 0,0 0 0 0 0,0 0 0 0 0,0 0 0 0 0,0 0 0 0 0,0 0 0 0 0,0 0 0 0 0,0 0 0 0 0,0 0 0 0 0,0 0 0 0 0,0 0 0 0 0,0 0 0 0 0,0 0 0 0 0,0 0 0 0 0,0 1-1 0 0,0-1 1 0 0,0 0 0 0 0,1 0 0 0 0,-1 0 0 0 0,0 0 0 0 0,2 8 961 0 0,1 6-318 0 0,-3-12-798 0 0,0 0-1 0 0,1 0 1 0 0,-1-1-1 0 0,0 1 1 0 0,1 0-1 0 0,-1 0 1 0 0,1-1-1 0 0,0 1 1 0 0,0-1-1 0 0,0 1 1 0 0,-1-1-1 0 0,1 1 1 0 0,2 1-1 0 0,-2-2-257 0 0,0 0-1 0 0,0-1 0 0 0,0 1 1 0 0,0 0-1 0 0,0-1 1 0 0,0 1-1 0 0,0-1 0 0 0,0 1 1 0 0,0-1-1 0 0,0 0 0 0 0,0 1 1 0 0,0-1-1 0 0,0 0 1 0 0,1 0-1 0 0,-1 0 0 0 0,0 0 1 0 0,0 0-1 0 0,0 0 1 0 0,0 0-1 0 0,2-1 0 0 0,5-1-1650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16208 0 0,'0'0'1233'0'0,"-8"20"680"0"0,8-17-1711 0 0,-1 0 1 0 0,1 1-1 0 0,0-1 0 0 0,0 0 1 0 0,0 0-1 0 0,0 0 0 0 0,1 1 1 0 0,-1-1-1 0 0,1 0 0 0 0,1 4 1 0 0,-1-6-192 0 0,0 0 0 0 0,-1 0 1 0 0,1 0-1 0 0,-1 0 1 0 0,1 0-1 0 0,0-1 0 0 0,0 1 1 0 0,0 0-1 0 0,0 0 1 0 0,-1-1-1 0 0,1 1 0 0 0,0 0 1 0 0,0-1-1 0 0,0 1 1 0 0,0-1-1 0 0,0 1 0 0 0,1-1 1 0 0,-1 0-1 0 0,0 0 1 0 0,0 1-1 0 0,0-1 0 0 0,0 0 1 0 0,0 0-1 0 0,0 0 1 0 0,0 0-1 0 0,1 0 0 0 0,-1 0 1 0 0,0 0-1 0 0,0 0 1 0 0,0-1-1 0 0,0 1 1 0 0,0 0-1 0 0,2-1 0 0 0,-1 0-79 0 0,0 0-1 0 0,0 1 1 0 0,-1-1 0 0 0,1 0-1 0 0,0 0 1 0 0,0 0-1 0 0,0-1 1 0 0,-1 1-1 0 0,1 0 1 0 0,-1 0 0 0 0,1-1-1 0 0,-1 1 1 0 0,1-1-1 0 0,-1 0 1 0 0,0 1-1 0 0,0-1 1 0 0,0 0 0 0 0,0 0-1 0 0,0 1 1 0 0,0-1-1 0 0,0 0 1 0 0,0 0-1 0 0,-1 0 1 0 0,1 0 0 0 0,-1 0-1 0 0,0 0 1 0 0,1-4-1 0 0,-1 4-161 0 0,0 1 0 0 0,-1-1 0 0 0,1 0-1 0 0,0 0 1 0 0,-1 0 0 0 0,1 0 0 0 0,-1 1 0 0 0,1-1-1 0 0,-1 0 1 0 0,0 0 0 0 0,0 1 0 0 0,0-1 0 0 0,0 0-1 0 0,0 1 1 0 0,0-1 0 0 0,0 1 0 0 0,0 0-1 0 0,-1-1 1 0 0,1 1 0 0 0,-2-2 0 0 0,3 4 199 0 0,1 0 1 0 0,-1-1-1 0 0,1 1 0 0 0,-1-1 1 0 0,0 1-1 0 0,1 0 0 0 0,-1 0 1 0 0,0-1-1 0 0,0 1 0 0 0,1 0 1 0 0,-1-1-1 0 0,0 1 0 0 0,0 0 1 0 0,0 0-1 0 0,0 0 1 0 0,0-1-1 0 0,0 1 0 0 0,0 0 1 0 0,0 0-1 0 0,0-1 0 0 0,-1 1 1 0 0,1 0-1 0 0,0 0 0 0 0,0-1 1 0 0,-1 1-1 0 0,1 0 0 0 0,0-1 1 0 0,-1 1-1 0 0,1 0 0 0 0,0-1 1 0 0,-1 1-1 0 0,1-1 1 0 0,-1 1-1 0 0,1 0 0 0 0,-1-1 1 0 0,0 1-1 0 0,1-1 0 0 0,-1 0 1 0 0,0 1-1 0 0,1-1 0 0 0,-1 1 1 0 0,0-1-1 0 0,1 0 0 0 0,-1 0 1 0 0,0 1-1 0 0,1-1 1 0 0,-1 0-1 0 0,0 0 0 0 0,0 0 1 0 0,1 0-1 0 0,-1 0 0 0 0,0 0 1 0 0,0 0-1 0 0,0 0 0 0 0,1 0 1 0 0,-1 0-1 0 0,0 0 0 0 0,0 0 1 0 0,1-1-1 0 0,-1 1 0 0 0,0 0 1 0 0,1 0-1 0 0,-1-1 1 0 0,-1 0-1 0 0,12 11 1230 0 0,0-1-1 0 0,0 0 1 0 0,15 9 0 0 0,-15-11-770 0 0,0 0 0 0 0,0 1 1 0 0,0 1-1 0 0,9 11 0 0 0,-9-9-52 0 0,-1 2 0 0 0,0 0 0 0 0,-1 0 0 0 0,0 0-1 0 0,-1 1 1 0 0,8 20 0 0 0,-13-28-125 0 0,0 1 0 0 0,-1-1 1 0 0,0 0-1 0 0,0 1 0 0 0,0-1 0 0 0,0 1 0 0 0,-1-1 0 0 0,0 1 1 0 0,-1 0-1 0 0,0-1 0 0 0,0 1 0 0 0,0-1 0 0 0,0 0 0 0 0,-1 1 1 0 0,0-1-1 0 0,-1 0 0 0 0,-4 9 0 0 0,3-9-50 0 0,1 0-1 0 0,-1 0 1 0 0,-1 0-1 0 0,1-1 1 0 0,-9 8-1 0 0,11-11-201 0 0,1-1-1 0 0,-1 1 0 0 0,0-1 1 0 0,1 0-1 0 0,-1 0 1 0 0,0 1-1 0 0,0-1 1 0 0,0-1-1 0 0,0 1 1 0 0,0 0-1 0 0,0 0 0 0 0,0-1 1 0 0,0 1-1 0 0,0-1 1 0 0,0 0-1 0 0,0 1 1 0 0,-1-1-1 0 0,1 0 0 0 0,0 0 1 0 0,0-1-1 0 0,0 1 1 0 0,-4-1-1 0 0,5 0-22 0 0,0 0 0 0 0,0 1 0 0 0,0-1 0 0 0,0 0 0 0 0,-1 0 0 0 0,1 0 0 0 0,1 0 0 0 0,-1 0 0 0 0,0-1 0 0 0,0 1-1 0 0,0 0 1 0 0,1 0 0 0 0,-1 0 0 0 0,0-1 0 0 0,1 1 0 0 0,-1 0 0 0 0,1-1 0 0 0,0 1 0 0 0,-1-1 0 0 0,1 1 0 0 0,0 0 0 0 0,0-1 0 0 0,0 1 0 0 0,0-2 0 0 0,0-3-188 0 0,0-1 0 0 0,0 1 0 0 0,0 0 0 0 0,3-8 1 0 0,5-13 1 0 0,1 0 0 0 0,13-25 1 0 0,0-4 99 0 0,-18 46-219 0 0,0 0 0 0 0,1 0 0 0 0,0 1 0 0 0,1 0 1 0 0,0 0-1 0 0,0 0 0 0 0,1 1 0 0 0,0-1 0 0 0,9-7 0 0 0,3-6 3 0 0,-15 18 211 0 0,-2-1-1 0 0,1 1 0 0 0,0-1 1 0 0,-1 0-1 0 0,0 0 0 0 0,2-6 0 0 0,-4 10 53 0 0,0 1 0 0 0,1 0 0 0 0,-1-1 0 0 0,0 1 0 0 0,0-1 0 0 0,0 1 0 0 0,0-1 0 0 0,0 1 0 0 0,0-1 0 0 0,0 1 0 0 0,0-1 0 0 0,0 1 0 0 0,0-1 0 0 0,0 1 0 0 0,0-1-1 0 0,-1 1 1 0 0,1-1 0 0 0,0 1 0 0 0,0-1 0 0 0,0 1 0 0 0,-1 0 0 0 0,1-1 0 0 0,0 1 0 0 0,-1-1 0 0 0,1 1 0 0 0,-1-1 0 0 0,0 0-17 0 0,0 1 0 0 0,0-1 0 0 0,0 1 0 0 0,0 0 0 0 0,0-1 0 0 0,0 1 0 0 0,0 0 0 0 0,0 0 0 0 0,0-1 0 0 0,0 1 0 0 0,0 0 0 0 0,-1 0 0 0 0,-2 0 19 0 0,0 1-1 0 0,-1-1 1 0 0,1 1 0 0 0,0 0 0 0 0,-5 1-1 0 0,-7 7 535 0 0,14-8-328 0 0,1 0 0 0 0,-1 0-1 0 0,1 0 1 0 0,0 0 0 0 0,0 1-1 0 0,-1-1 1 0 0,1 0 0 0 0,0 1 0 0 0,0-1-1 0 0,0 1 1 0 0,-1 1 0 0 0,2-1-93 0 0,0-1 1 0 0,-1 0-1 0 0,1 1 1 0 0,0-1-1 0 0,0 0 1 0 0,0 1-1 0 0,0-1 1 0 0,0 0-1 0 0,0 1 0 0 0,0-1 1 0 0,1 0-1 0 0,-1 1 1 0 0,0-1-1 0 0,1 0 1 0 0,-1 1-1 0 0,1-1 1 0 0,-1 0-1 0 0,1 0 1 0 0,0 0-1 0 0,0 0 1 0 0,-1 1-1 0 0,1-1 1 0 0,0 0-1 0 0,0 0 1 0 0,0 0-1 0 0,0-1 1 0 0,0 1-1 0 0,0 0 0 0 0,2 1 1 0 0,3 2 92 0 0,0 0 0 0 0,1 0 0 0 0,-1-1 1 0 0,1 0-1 0 0,0 0 0 0 0,0-1 0 0 0,0 0 0 0 0,0 0 0 0 0,1-1 1 0 0,-1 1-1 0 0,0-2 0 0 0,1 1 0 0 0,-1-1 0 0 0,0 0 0 0 0,9-1 0 0 0,1-1-209 0 0,-2 0-1 0 0,31-10 1 0 0,1-4-3826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14656 0 0,'0'0'9870'0'0,"3"15"-8725"0"0,0-3-810 0 0,-1 0-1 0 0,0 0 1 0 0,-1 0 0 0 0,0 0-1 0 0,-1 0 1 0 0,-2 19-1 0 0,1 9 92 0 0,0-14-177 0 0,0-15-137 0 0,1 0 0 0 0,1 13-1 0 0,-2 4-49 0 0,0-9-60 0 0,-2-1-51 0 0,3-18-199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19727 0 0,'0'0'7880'0'0,"14"-4"-7392"0"0,8 1-343 0 0,0 1 0 0 0,1 1 0 0 0,-1 0 0 0 0,27 4 0 0 0,13-1 91 0 0,-7 4 27 0 0,-53-6-102 0 0,2 2-85 0 0,-3-2-378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36 9992 0 0,'0'0'8303'0'0,"-13"8"-2935"0"0,8-6-5144 0 0,0 0 0 0 0,1 1 0 0 0,-1-1 0 0 0,1 1 0 0 0,-1-1 0 0 0,1 2 0 0 0,0-1 0 0 0,0 0 0 0 0,-5 7 0 0 0,5-7-137 0 0,0 0 0 0 0,1 0 0 0 0,-1 0 0 0 0,0 0 0 0 0,-6 3 0 0 0,6-4-17 0 0,-2 1 30 0 0,1 1-1 0 0,-1 0 1 0 0,1-1 0 0 0,0 2-1 0 0,0-1 1 0 0,1 0 0 0 0,-1 1-1 0 0,1 0 1 0 0,0 0 0 0 0,-4 7-1 0 0,-7 9-99 0 0,4-2-40 0 0,9-16 32 0 0,0-1 0 0 0,0 1 0 0 0,1 0 0 0 0,-1 0 0 0 0,1-1 0 0 0,-2 6 0 0 0,-6 8 37 0 0,8-15-25 0 0,0 1 0 0 0,0 0 0 0 0,0-1 0 0 0,0 1 0 0 0,0 0 0 0 0,0 0-1 0 0,0 0 1 0 0,0 2 0 0 0,-7 21-4 0 0,6-20 1 0 0,1-1 1 0 0,-1 0-1 0 0,1 1 1 0 0,0-1 0 0 0,0 0-1 0 0,0 8 1 0 0,0 3 23 0 0,1 12 3 0 0,9 50-28 0 0,-6-64 7 0 0,-2-6 11 0 0,0 0 1 0 0,1 0 0 0 0,-1 0-1 0 0,2 0 1 0 0,-1-1-1 0 0,1 1 1 0 0,0-1-1 0 0,0 1 1 0 0,8 9-1 0 0,37 40 174 0 0,-41-50-192 0 0,-1 0 0 0 0,1-1 0 0 0,0 1 0 0 0,0-2 0 0 0,1 1 0 0 0,-1-1 0 0 0,12 5 0 0 0,-6-4-31 0 0,0-1 0 0 0,-1-1 0 0 0,16 3 0 0 0,-25-6 5 0 0,1 0-1 0 0,0 1 0 0 0,-1-1 1 0 0,1-1-1 0 0,6 0 1 0 0,10-1-27 0 0,-13 2 53 0 0,-1-1 0 0 0,1 0 0 0 0,-1-1 0 0 0,9-2 0 0 0,15-3 0 0 0,15-6 0 0 0,-24 6 0 0 0,39-18 0 0 0,-8-7 95 0 0,-47 29-57 0 0,0 0-1 0 0,-1-1 1 0 0,1 1 0 0 0,7-9 0 0 0,2-1-314 0 0,-8 7 338 0 0,0 0 1 0 0,0 0-1 0 0,-1-1 0 0 0,1 0 0 0 0,-2 0 0 0 0,1 0 1 0 0,-1-1-1 0 0,0 0 0 0 0,0 0 0 0 0,-1 0 1 0 0,0 0-1 0 0,-1 0 0 0 0,0-1 0 0 0,0 1 0 0 0,-1-1 1 0 0,0 1-1 0 0,0-14 0 0 0,1-1-18 0 0,-2 16-21 0 0,1 0 1 0 0,-1 0-1 0 0,0 0 0 0 0,-2-11 0 0 0,-2-5 14 0 0,4 15-6 0 0,-1 0-1 0 0,-1 0 0 0 0,0 0 1 0 0,0 0-1 0 0,0 1 0 0 0,-1-1 1 0 0,-6-11-1 0 0,-11-19 82 0 0,-10-15-112 0 0,27 49 0 0 0,0-1 0 0 0,0 1 0 0 0,-1-1 0 0 0,1 1 0 0 0,-1 0 0 0 0,-1 1 0 0 0,1-1 0 0 0,0 1 0 0 0,-6-3 0 0 0,-12-12 0 0 0,15 13 26 0 0,0 0 0 0 0,0 0 1 0 0,-1 1-1 0 0,1 0 0 0 0,-1 0 0 0 0,0 1 0 0 0,0 0 1 0 0,-1 0-1 0 0,1 1 0 0 0,-11-2 0 0 0,13 3-26 0 0,-1 1 0 0 0,0 0 0 0 0,0 0 0 0 0,1 0 0 0 0,-1 1 0 0 0,0 0 0 0 0,-8 3 0 0 0,3-5-11 0 0,12 1 26 0 0,-1-1 1 0 0,0 1-1 0 0,0 0 0 0 0,0 0 0 0 0,0 0 0 0 0,1 0 0 0 0,-1 0 0 0 0,0 0 1 0 0,0 0-1 0 0,0 0 0 0 0,0 0 0 0 0,1 0 0 0 0,-1 0 0 0 0,0 1 0 0 0,0-1 1 0 0,-1 1-1 0 0,-19 3 303 0 0,1 0-127 0 0,4 3-179 0 0,9-4-12 0 0,-1 0 0 0 0,1-1 0 0 0,-12 3 0 0 0,14-4 0 0 0,-1 0 60 0 0,0 3-3856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35 10136 0 0,'0'0'5134'0'0,"13"-16"-951"0"0,-6 13-3977 0 0,0 0 1 0 0,0 0-1 0 0,0 1 1 0 0,1 0-1 0 0,0 0 0 0 0,-1 1 1 0 0,1 0-1 0 0,0 0 1 0 0,-1 0-1 0 0,1 1 1 0 0,0 1-1 0 0,8 1 1 0 0,-13-2-144 0 0,-1 0-1 0 0,0 1 1 0 0,0-1 0 0 0,1 1 0 0 0,-1 0 0 0 0,0 0 0 0 0,0 0 0 0 0,0 0-1 0 0,0 0 1 0 0,0 1 0 0 0,0-1 0 0 0,0 0 0 0 0,-1 1 0 0 0,1 0 0 0 0,0-1 0 0 0,-1 1-1 0 0,1 0 1 0 0,-1 0 0 0 0,0 0 0 0 0,0-1 0 0 0,0 2 0 0 0,1-1 0 0 0,-2 0-1 0 0,1 0 1 0 0,0 0 0 0 0,0 0 0 0 0,-1 1 0 0 0,1-1 0 0 0,-1 3 0 0 0,1 6 233 0 0,0 1 1 0 0,-1-1-1 0 0,0 0 1 0 0,-4 19 0 0 0,2-16-170 0 0,0 7 348 0 0,-2 27 1032 0 0,4-46-1541 0 0,0-1-1 0 0,0 1 1 0 0,0-1-1 0 0,0 1 1 0 0,1-1-1 0 0,-1 1 1 0 0,1-1-1 0 0,-1 1 1 0 0,1-1-1 0 0,0 0 1 0 0,-1 1-1 0 0,1-1 1 0 0,0 0-1 0 0,0 0 1 0 0,0 1-1 0 0,0-1 1 0 0,0 0-1 0 0,0 0 1 0 0,0 0-1 0 0,0 0 1 0 0,1 0-1 0 0,-1 0 1 0 0,3 0-1 0 0,-2 1-48 0 0,1-1 0 0 0,0 0 0 0 0,0 0 0 0 0,1 0 0 0 0,-1 0 0 0 0,0 0-1 0 0,0-1 1 0 0,6 1 0 0 0,-5-1 67 0 0,0 0-1 0 0,-1 0 1 0 0,1 1 0 0 0,0 0-1 0 0,0-1 1 0 0,-1 1-1 0 0,1 1 1 0 0,-1-1 0 0 0,7 4-1 0 0,-4-2-18 0 0,-1 1 1 0 0,1 0-1 0 0,-1 0 0 0 0,0 0 0 0 0,-1 1 0 0 0,6 5 0 0 0,-6-4 35 0 0,0 1 0 0 0,-1-1 0 0 0,1 1 0 0 0,-1-1 0 0 0,0 1 0 0 0,-1 0 0 0 0,0 0 0 0 0,3 11 0 0 0,-3-8 0 0 0,0-1 0 0 0,1 1 0 0 0,1-1 0 0 0,5 12 0 0 0,-8-20 0 0 0,0 1 0 0 0,0-1 0 0 0,0 1 0 0 0,0-1 0 0 0,0 1 0 0 0,1-1 0 0 0,-1 0 0 0 0,0 0 0 0 0,1 0 0 0 0,-1 0 0 0 0,1 0 0 0 0,-1 0 0 0 0,1 0 0 0 0,0 0 0 0 0,-1 0 0 0 0,1-1 0 0 0,0 1 0 0 0,-1-1 0 0 0,1 1 0 0 0,0-1 0 0 0,0 0 0 0 0,3 1 0 0 0,3-2 0 0 0,-1 0 0 0 0,0 0 0 0 0,0 0 0 0 0,12-4 0 0 0,-14 3 0 0 0,1 1 0 0 0,-1-1 0 0 0,1 1 0 0 0,0 1 0 0 0,-1-1 0 0 0,11 1 0 0 0,-14 0 4 0 0,1 0 0 0 0,-1 0 0 0 0,0 1-1 0 0,0-1 1 0 0,0 1 0 0 0,0 0 0 0 0,0 0 0 0 0,0 0 0 0 0,0 0-1 0 0,0 0 1 0 0,0 0 0 0 0,-1 0 0 0 0,1 0 0 0 0,0 1-1 0 0,-1-1 1 0 0,1 1 0 0 0,2 3 0 0 0,-2-1 28 0 0,0 0 1 0 0,0 0-1 0 0,0 1 0 0 0,-1-1 1 0 0,1 1-1 0 0,0 6 1 0 0,1 2 71 0 0,0-5 591 0 0,-2-6-646 0 0,-1 0-1 0 0,1-1 1 0 0,-1 1 0 0 0,1 0 0 0 0,-1 0 0 0 0,1 0-1 0 0,-1 0 1 0 0,0-1 0 0 0,0 5 0 0 0,2-1-3248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5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1 659 12568 0 0,'0'0'4561'0'0,"8"-18"-689"0"0,3-2-2390 0 0,0-1 1 0 0,11-36-1 0 0,-12 31-1363 0 0,-6 18-119 0 0,0 1 0 0 0,0-1 0 0 0,0 1 0 0 0,7-7 0 0 0,1-3 0 0 0,-12 16-2 0 0,1 1 0 0 0,-1-1-1 0 0,1 1 1 0 0,-1-1-1 0 0,1 1 1 0 0,0-1 0 0 0,-1 1-1 0 0,1 0 1 0 0,0-1 0 0 0,-1 1-1 0 0,1 0 1 0 0,0 0 0 0 0,-1-1-1 0 0,1 1 1 0 0,0 0 0 0 0,0 0-1 0 0,-1 0 1 0 0,1 0 0 0 0,0 0-1 0 0,0 0 1 0 0,-1 0 0 0 0,1 0-1 0 0,1 1 1 0 0,14 3 989 0 0,-14-2-987 0 0,0-1 1 0 0,1 1-1 0 0,-1-1 0 0 0,0 0 1 0 0,1 0-1 0 0,-1 0 0 0 0,1 0 1 0 0,0 0-1 0 0,-1-1 0 0 0,1 1 1 0 0,0-1-1 0 0,-1 0 0 0 0,1 1 1 0 0,0-1-1 0 0,-1-1 0 0 0,1 1 1 0 0,0 0-1 0 0,0-1 0 0 0,-1 1 1 0 0,1-1-1 0 0,-1 0 0 0 0,1 0 1 0 0,-1 0-1 0 0,1 0 0 0 0,-1 0 1 0 0,1 0-1 0 0,-1-1 0 0 0,0 1 1 0 0,0-1-1 0 0,3-2 1 0 0,6-6 38 0 0,-1 0 0 0 0,0 0 0 0 0,0-1 0 0 0,-1 0 0 0 0,0-1 0 0 0,-1 0 0 0 0,-1 0 0 0 0,1-1 0 0 0,-2 0 0 0 0,6-18 0 0 0,6-8 68 0 0,-14 33-97 0 0,0 1 2 0 0,-1 4 36 0 0,9 3-33 0 0,13-1-18 0 0,-22-1 3 0 0,0 0 0 0 0,1 0 0 0 0,-1 0 0 0 0,0 0 0 0 0,0-1 0 0 0,1 1 0 0 0,-1-1 0 0 0,0 0 0 0 0,0 0 0 0 0,0 0 0 0 0,0 0 0 0 0,0-1 0 0 0,3-1 0 0 0,-2 0 0 0 0,3-2 5 0 0,0 0 0 0 0,-1 0 0 0 0,0-1 0 0 0,0 0 0 0 0,0 0 0 0 0,-1-1 0 0 0,6-6 0 0 0,-4 3 3 0 0,0 1 0 0 0,14-13 0 0 0,8-8 21 0 0,-22 22-17 0 0,0 0-1 0 0,12-10 1 0 0,-12 12 0 0 0,0 1-1 0 0,0 0 1 0 0,0 0 0 0 0,1 1-1 0 0,-1 0 1 0 0,1 0 0 0 0,0 0-1 0 0,0 1 1 0 0,1 1 0 0 0,14-4-1 0 0,-19 5-135 0 0,0 0 0 0 0,-1 0-1 0 0,1 0 1 0 0,-1 0 0 0 0,1 0 0 0 0,-1-1-1 0 0,0 0 1 0 0,5-2 0 0 0,4-8-7388 0 0,-3 1-561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1T12:18:08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5 7488 0 0,'2'-4'16514'0'0,"-4"5"-16415"0"0,-1 0 0 0 0,1 1 0 0 0,0-1 0 0 0,0 1 0 0 0,0 0 0 0 0,0-1 0 0 0,0 1 0 0 0,0 0 0 0 0,0 0 0 0 0,0 1 0 0 0,1-1 0 0 0,-1 0 0 0 0,0 3 0 0 0,-16 37 1703 0 0,9-18-1369 0 0,1-4-417 0 0,2-6 80 0 0,-1 1 0 0 0,-11 17 0 0 0,9-17 311 0 0,-24 39 594 0 0,26-42-846 0 0,-13 18 0 0 0,-4 5 0 0 0,18-25-148 0 0,-14 18-1 0 0,13-20-32 0 0,1 0 0 0 0,-8 15 0 0 0,-1-5 40 0 0,0 1-836 0 0,14-18 762 0 0,0-1 0 0 0,1 1 0 0 0,-1 0 0 0 0,1-1 0 0 0,-1 1 0 0 0,0-1 0 0 0,1 0 0 0 0,-1 1 0 0 0,0-1 0 0 0,0 0 0 0 0,1 1 0 0 0,-1-1 0 0 0,-1 1 0 0 0,-7 3-3204 0 0,0-9-3649 0 0,8 2 4867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>
            <a:lvl1pPr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242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>
            <a:lvl1pPr algn="r"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6913"/>
            <a:ext cx="455136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2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115" y="4416742"/>
            <a:ext cx="5503584" cy="418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82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b" anchorCtr="0" compatLnSpc="1">
            <a:prstTxWarp prst="textNoShape">
              <a:avLst/>
            </a:prstTxWarp>
          </a:bodyPr>
          <a:lstStyle>
            <a:lvl1pPr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242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b" anchorCtr="0" compatLnSpc="1">
            <a:prstTxWarp prst="textNoShape">
              <a:avLst/>
            </a:prstTxWarp>
          </a:bodyPr>
          <a:lstStyle>
            <a:lvl1pPr algn="r" defTabSz="907286">
              <a:defRPr kumimoji="1" sz="1200">
                <a:latin typeface="Arial" charset="0"/>
              </a:defRPr>
            </a:lvl1pPr>
          </a:lstStyle>
          <a:p>
            <a:fld id="{19FFB3AB-5212-48FA-858F-CAD6BDCDCA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1pPr>
    <a:lvl2pPr marL="456677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2pPr>
    <a:lvl3pPr marL="913355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3pPr>
    <a:lvl4pPr marL="1370035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4pPr>
    <a:lvl5pPr marL="1826711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5pPr>
    <a:lvl6pPr marL="2283392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66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43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23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65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Cabibbo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-Kobayashi-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Maskawa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47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29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6D8CA-BCDA-F944-C616-129C5560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E7CCC-0765-99DB-7CE9-E2F91F26B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09A02-FCC7-0126-1154-BEE6A3EBE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532F-952E-C84A-0C7D-55C39CAB5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51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602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68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25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B825B-7687-FEA2-089A-B79FC3EB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F450CB-C07D-3C21-0AC7-2B86B35BA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23620-9ACD-8751-7903-9BC6D3BFB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66C63-1611-724F-5CC3-6461B545F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63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70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773B8-CD23-D74B-6202-06E3148E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497A9-8FE9-B2AD-B595-EE1584904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04851-EA76-F452-ADCD-54CDCF228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91888-885B-54E5-FA08-96BA2805A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6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3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C0003-5C70-EE87-B95A-7AE0A1D77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FE032-FD1B-7560-E21B-6C1FF0EAB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EAA1C-DCB4-0FA0-40D9-87A183999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0742A-A3B4-62B9-1B7C-10D31409C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35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02BC1-A3CB-CC23-C7D4-278FB242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F64E4-7A1F-78FF-C3B2-95DE1C7AA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9BEDF-AD43-B0EC-D2C7-BA81F7210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90B38-63D4-1D17-C78A-F37A43003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79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3A940-0B83-9A5F-A8AB-E31C7C54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15787-02CE-AAF9-C09C-1D2D2FF40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708B0-3B3C-F6ED-B31A-CE07EC19A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BC367-8F99-49B0-66AE-1D6B81D3E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30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E00C3-4977-2404-5646-687DF5D98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B9DC7-5445-0825-8B62-35E2E49A7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35952-E077-8D73-E281-F79A3870B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29751-5C40-9E0C-04C3-88ED0A983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87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FEE6-1AA5-CF45-7FEE-6B96BA92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DAF47-ED98-BA14-9EF5-2A8760DE6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00DA2-6D7B-5102-C9E4-85A484665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11497-7BD3-AA87-FB30-C5BAFC626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765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302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28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624D1-A1C4-71B8-B07B-4C3B7AFF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631B9-1204-C8F8-DEA8-63EF72177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6A7BE9-CC1C-298A-8E1F-17830E12F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737A-B151-F864-BEE8-7024EE887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60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65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3C1A2-9048-7C72-1787-E8AE36628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12B76E-775E-0088-DF22-AD4C8DBD5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ADE1F-AA43-F61E-1876-885DFC26E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8CC74-A308-A64C-B9D5-1A2EBF34A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98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229A-CAED-81A9-ED3D-D19F40587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BACC1-7240-C48A-AD0D-05CE6094A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60739-29F3-A395-C560-9704FB82A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A5BFC-1E64-949D-7AC7-4236EB47D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6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40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A1D35-95B8-480C-147E-36B39080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9B43F-1AEA-F503-7350-68AB237C2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841D90-6CD6-9B62-FC7F-1D6241873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9BCAA-D1F4-7054-88C1-99898A8DE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375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EE8A-34C3-0D07-72C2-FEFF0BA5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E06EA-A9D5-5BF4-D344-24FD4D797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91F25-A13D-8B8A-E19F-8A41019E0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B3F21-D4D2-7219-91B8-1C56BB306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26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D76-C1AC-048A-F4F9-5E5477D9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45DBD-F405-31BF-A18D-C8C7FCD10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440DF-0E5E-7059-5231-905723BAD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C7C16-12E7-79E8-A3B0-07B00AF09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35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0CF45-ECF2-61B3-1BDE-074585A9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99352-2732-4707-318C-E998AAFDC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7A655-670F-21D3-8A15-97218D8F2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2D0A4-54CD-B662-C5B0-FA2402D8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11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725D-4139-EFA2-F98D-BA143CCA8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7DABF-DCC3-5307-9DF1-96C8FB520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923B8-E0A0-FE7E-9373-464DB4F77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7894-2900-5DFC-2F17-248B98375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9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C1F10-1788-F065-F3DC-68F18EDA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AFF6F-7420-362C-F5F5-0FD63F0E1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7F363-F76C-0FEB-5ECB-DDEDC5968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2E17-5592-17E6-D0C9-3C0A3F4A1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713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708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3638" y="696913"/>
            <a:ext cx="455453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1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71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20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7510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3123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119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087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EE8A-34C3-0D07-72C2-FEFF0BA5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E06EA-A9D5-5BF4-D344-24FD4D797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91F25-A13D-8B8A-E19F-8A41019E0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B3F21-D4D2-7219-91B8-1C56BB306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268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D76-C1AC-048A-F4F9-5E5477D9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45DBD-F405-31BF-A18D-C8C7FCD10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440DF-0E5E-7059-5231-905723BAD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C7C16-12E7-79E8-A3B0-07B00AF09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35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0CF45-ECF2-61B3-1BDE-074585A9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99352-2732-4707-318C-E998AAFDC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7A655-670F-21D3-8A15-97218D8F2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2D0A4-54CD-B662-C5B0-FA2402D8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114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725D-4139-EFA2-F98D-BA143CCA8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7DABF-DCC3-5307-9DF1-96C8FB520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923B8-E0A0-FE7E-9373-464DB4F77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7894-2900-5DFC-2F17-248B98375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9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C1F10-1788-F065-F3DC-68F18EDA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AFF6F-7420-362C-F5F5-0FD63F0E1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7F363-F76C-0FEB-5ECB-DDEDC5968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2E17-5592-17E6-D0C9-3C0A3F4A1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71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3638" y="696913"/>
            <a:ext cx="455453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14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30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66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655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28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1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A1C23-20A7-670E-BDDA-CFE037C6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6D274-0AD4-5647-59F0-EF2F95CBF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1C5BF-D0C6-63B2-8C0A-23E9CCDE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2884B-52C9-054C-0961-D5BA00B97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C0A62-6514-ABAD-2AA0-98647CE5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3354C-994A-840B-7A6A-B9AAE35B6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69034-F258-94E4-156A-AFD2D4B10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02139-705C-F609-DDB0-D5BBF9FA2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9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AC93-5C5D-1BDA-B62F-29BFD52F1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D0754-E690-6892-6C18-A4FD22D96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F3F9E-7BA6-3A31-DDCB-E157AF45E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E55BF-8673-CFF7-442E-FECDB21B4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0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1"/>
          <a:lstStyle>
            <a:lvl1pPr marL="0" marR="48658" indent="0" algn="r">
              <a:buNone/>
              <a:defRPr>
                <a:solidFill>
                  <a:schemeClr val="tx1"/>
                </a:solidFill>
              </a:defRPr>
            </a:lvl1pPr>
            <a:lvl2pPr marL="486589" indent="0" algn="ctr">
              <a:buNone/>
            </a:lvl2pPr>
            <a:lvl3pPr marL="973168" indent="0" algn="ctr">
              <a:buNone/>
            </a:lvl3pPr>
            <a:lvl4pPr marL="1459749" indent="0" algn="ctr">
              <a:buNone/>
            </a:lvl4pPr>
            <a:lvl5pPr marL="1946329" indent="0" algn="ctr">
              <a:buNone/>
            </a:lvl5pPr>
            <a:lvl6pPr marL="2432913" indent="0" algn="ctr">
              <a:buNone/>
            </a:lvl6pPr>
            <a:lvl7pPr marL="2919492" indent="0" algn="ctr">
              <a:buNone/>
            </a:lvl7pPr>
            <a:lvl8pPr marL="3406075" indent="0" algn="ctr">
              <a:buNone/>
            </a:lvl8pPr>
            <a:lvl9pPr marL="389265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8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10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0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63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490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7641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025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2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6675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4263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78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10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06236"/>
            <a:ext cx="8778240" cy="1244600"/>
          </a:xfrm>
        </p:spPr>
        <p:txBody>
          <a:bodyPr anchor="ctr"/>
          <a:lstStyle>
            <a:lvl1pPr>
              <a:defRPr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720645"/>
            <a:ext cx="8778240" cy="540774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73352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583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038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9177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408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23"/>
            <a:ext cx="8378342" cy="1908387"/>
          </a:xfrm>
        </p:spPr>
        <p:txBody>
          <a:bodyPr lIns="0" rIns="18251"/>
          <a:lstStyle>
            <a:lvl1pPr marL="0" marR="35751" indent="0" algn="r">
              <a:buNone/>
              <a:defRPr>
                <a:solidFill>
                  <a:schemeClr val="tx1"/>
                </a:solidFill>
              </a:defRPr>
            </a:lvl1pPr>
            <a:lvl2pPr marL="357523" indent="0" algn="ctr">
              <a:buNone/>
            </a:lvl2pPr>
            <a:lvl3pPr marL="715039" indent="0" algn="ctr">
              <a:buNone/>
            </a:lvl3pPr>
            <a:lvl4pPr marL="1072556" indent="0" algn="ctr">
              <a:buNone/>
            </a:lvl4pPr>
            <a:lvl5pPr marL="1430073" indent="0" algn="ctr">
              <a:buNone/>
            </a:lvl5pPr>
            <a:lvl6pPr marL="1787593" indent="0" algn="ctr">
              <a:buNone/>
            </a:lvl6pPr>
            <a:lvl7pPr marL="2145109" indent="0" algn="ctr">
              <a:buNone/>
            </a:lvl7pPr>
            <a:lvl8pPr marL="2502628" indent="0" algn="ctr">
              <a:buNone/>
            </a:lvl8pPr>
            <a:lvl9pPr marL="286014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06236"/>
            <a:ext cx="8778240" cy="1244600"/>
          </a:xfrm>
        </p:spPr>
        <p:txBody>
          <a:bodyPr anchor="ctr"/>
          <a:lstStyle>
            <a:lvl1pPr>
              <a:defRPr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720645"/>
            <a:ext cx="8778240" cy="540774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6228A8FA-02C5-FB11-9828-0EEC62A3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010" y="7000616"/>
            <a:ext cx="812800" cy="397581"/>
          </a:xfrm>
        </p:spPr>
        <p:txBody>
          <a:bodyPr/>
          <a:lstStyle>
            <a:lvl1pPr>
              <a:defRPr sz="1176">
                <a:solidFill>
                  <a:schemeClr val="tx1"/>
                </a:solidFill>
              </a:defRPr>
            </a:lvl1pPr>
          </a:lstStyle>
          <a:p>
            <a:fld id="{DBB2C2D6-67D0-4309-827A-6E561867B128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1167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83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408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82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1763">
                <a:solidFill>
                  <a:schemeClr val="tx1"/>
                </a:solidFill>
              </a:defRPr>
            </a:lvl1pPr>
            <a:lvl2pPr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49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0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057"/>
            </a:lvl1pPr>
            <a:lvl2pPr>
              <a:defRPr sz="1910"/>
            </a:lvl2pPr>
            <a:lvl3pPr>
              <a:defRPr sz="1616"/>
            </a:lvl3pPr>
            <a:lvl4pPr>
              <a:defRPr sz="1396"/>
            </a:lvl4pPr>
            <a:lvl5pPr>
              <a:defRPr sz="139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057"/>
            </a:lvl1pPr>
            <a:lvl2pPr>
              <a:defRPr sz="1910"/>
            </a:lvl2pPr>
            <a:lvl3pPr>
              <a:defRPr sz="1616"/>
            </a:lvl3pPr>
            <a:lvl4pPr>
              <a:defRPr sz="1396"/>
            </a:lvl4pPr>
            <a:lvl5pPr>
              <a:defRPr sz="139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99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63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191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16" b="1"/>
            </a:lvl2pPr>
            <a:lvl3pPr>
              <a:buNone/>
              <a:defRPr sz="1396" b="1"/>
            </a:lvl3pPr>
            <a:lvl4pPr>
              <a:buNone/>
              <a:defRPr sz="1249" b="1"/>
            </a:lvl4pPr>
            <a:lvl5pPr>
              <a:buNone/>
              <a:defRPr sz="1249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3" y="2025102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191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16" b="1"/>
            </a:lvl2pPr>
            <a:lvl3pPr>
              <a:buNone/>
              <a:defRPr sz="1396" b="1"/>
            </a:lvl3pPr>
            <a:lvl4pPr>
              <a:buNone/>
              <a:defRPr sz="1249" b="1"/>
            </a:lvl4pPr>
            <a:lvl5pPr>
              <a:buNone/>
              <a:defRPr sz="1249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1763"/>
            </a:lvl1pPr>
            <a:lvl2pPr>
              <a:defRPr sz="1616"/>
            </a:lvl2pPr>
            <a:lvl3pPr>
              <a:defRPr sz="1396"/>
            </a:lvl3pPr>
            <a:lvl4pPr>
              <a:defRPr sz="1249"/>
            </a:lvl4pPr>
            <a:lvl5pPr>
              <a:defRPr sz="1249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3" y="2738120"/>
            <a:ext cx="4311227" cy="4187562"/>
          </a:xfrm>
        </p:spPr>
        <p:txBody>
          <a:bodyPr tIns="0"/>
          <a:lstStyle>
            <a:lvl1pPr>
              <a:defRPr sz="1763"/>
            </a:lvl1pPr>
            <a:lvl2pPr>
              <a:defRPr sz="1616"/>
            </a:lvl2pPr>
            <a:lvl3pPr>
              <a:defRPr sz="1396"/>
            </a:lvl3pPr>
            <a:lvl4pPr>
              <a:defRPr sz="1249"/>
            </a:lvl4pPr>
            <a:lvl5pPr>
              <a:defRPr sz="1249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11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9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78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47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560076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05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1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102"/>
            </a:lvl1pPr>
            <a:lvl2pPr indent="0" algn="l">
              <a:buNone/>
              <a:defRPr sz="955"/>
            </a:lvl2pPr>
            <a:lvl3pPr indent="0" algn="l">
              <a:buNone/>
              <a:defRPr sz="808"/>
            </a:lvl3pPr>
            <a:lvl4pPr indent="0" algn="l">
              <a:buNone/>
              <a:defRPr sz="735"/>
            </a:lvl4pPr>
            <a:lvl5pPr indent="0" algn="l">
              <a:buNone/>
              <a:defRPr sz="73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2" y="1825413"/>
            <a:ext cx="5452533" cy="4978400"/>
          </a:xfrm>
        </p:spPr>
        <p:txBody>
          <a:bodyPr tIns="0"/>
          <a:lstStyle>
            <a:lvl1pPr>
              <a:defRPr sz="2205"/>
            </a:lvl1pPr>
            <a:lvl2pPr>
              <a:defRPr sz="2057"/>
            </a:lvl2pPr>
            <a:lvl3pPr>
              <a:defRPr sz="1910"/>
            </a:lvl3pPr>
            <a:lvl4pPr>
              <a:defRPr sz="1616"/>
            </a:lvl4pPr>
            <a:lvl5pPr>
              <a:defRPr sz="139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6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4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92" tIns="35747" rIns="71492" bIns="35747" rtlCol="0" anchor="ctr"/>
          <a:lstStyle/>
          <a:p>
            <a:pPr algn="ctr"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92" tIns="35747" rIns="71492" bIns="35747" rtlCol="0" anchor="ctr"/>
          <a:lstStyle/>
          <a:p>
            <a:pPr algn="ctr"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1616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40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196"/>
              </a:spcBef>
              <a:buFontTx/>
              <a:buNone/>
              <a:defRPr sz="1029"/>
            </a:lvl1pPr>
            <a:lvl2pPr>
              <a:defRPr sz="955"/>
            </a:lvl2pPr>
            <a:lvl3pPr>
              <a:defRPr sz="808"/>
            </a:lvl3pPr>
            <a:lvl4pPr>
              <a:defRPr sz="735"/>
            </a:lvl4pPr>
            <a:lvl5pPr>
              <a:defRPr sz="73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92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80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98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5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03706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60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1" y="995714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4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98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1"/>
          <a:lstStyle>
            <a:lvl1pPr marL="0" marR="48658" indent="0" algn="r">
              <a:buNone/>
              <a:defRPr>
                <a:solidFill>
                  <a:schemeClr val="tx1"/>
                </a:solidFill>
              </a:defRPr>
            </a:lvl1pPr>
            <a:lvl2pPr marL="486589" indent="0" algn="ctr">
              <a:buNone/>
            </a:lvl2pPr>
            <a:lvl3pPr marL="973168" indent="0" algn="ctr">
              <a:buNone/>
            </a:lvl3pPr>
            <a:lvl4pPr marL="1459749" indent="0" algn="ctr">
              <a:buNone/>
            </a:lvl4pPr>
            <a:lvl5pPr marL="1946329" indent="0" algn="ctr">
              <a:buNone/>
            </a:lvl5pPr>
            <a:lvl6pPr marL="2432913" indent="0" algn="ctr">
              <a:buNone/>
            </a:lvl6pPr>
            <a:lvl7pPr marL="2919492" indent="0" algn="ctr">
              <a:buNone/>
            </a:lvl7pPr>
            <a:lvl8pPr marL="3406075" indent="0" algn="ctr">
              <a:buNone/>
            </a:lvl8pPr>
            <a:lvl9pPr marL="389265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2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02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37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81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1" y="2025098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1" y="2738120"/>
            <a:ext cx="4311227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41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3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5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66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2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04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267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8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64135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27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10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0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21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6755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388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12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7555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171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1" y="2025098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1" y="2738120"/>
            <a:ext cx="4311227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5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8752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8614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9107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75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0459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860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5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2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267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2025-08-31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8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95867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8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2025-08-31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8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8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4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rtl="0" eaLnBrk="1" latinLnBrk="0" hangingPunct="1">
        <a:spcBef>
          <a:spcPct val="0"/>
        </a:spcBef>
        <a:buNone/>
        <a:defRPr kumimoji="0" sz="5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1947" indent="-2919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15" indent="-26275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indent="-26275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65109" indent="-22382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063" indent="-22382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49013" indent="-22382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45" indent="-1946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5598" indent="-1946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627545" indent="-1946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5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597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29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26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07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92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715039" eaLnBrk="1" latinLnBrk="0" hangingPunct="1">
              <a:defRPr kumimoji="0" sz="955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92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715039" eaLnBrk="1" latinLnBrk="0" hangingPunct="1">
              <a:defRPr kumimoji="0" sz="955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1" y="6921392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715039" eaLnBrk="1" latinLnBrk="0" hangingPunct="1">
              <a:defRPr kumimoji="0" sz="955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7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715039" fontAlgn="auto">
                <a:spcBef>
                  <a:spcPts val="0"/>
                </a:spcBef>
                <a:spcAft>
                  <a:spcPts val="0"/>
                </a:spcAft>
              </a:pPr>
              <a:endParaRPr lang="en-US" sz="1396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715039" fontAlgn="auto">
                <a:spcBef>
                  <a:spcPts val="0"/>
                </a:spcBef>
                <a:spcAft>
                  <a:spcPts val="0"/>
                </a:spcAft>
              </a:pPr>
              <a:endParaRPr lang="en-US" sz="1396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63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967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14509" indent="-21450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057" kern="1200">
          <a:solidFill>
            <a:schemeClr val="tx1"/>
          </a:solidFill>
          <a:latin typeface="+mn-lt"/>
          <a:ea typeface="+mn-ea"/>
          <a:cs typeface="+mn-cs"/>
        </a:defRPr>
      </a:lvl1pPr>
      <a:lvl2pPr marL="500525" indent="-19305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715039" indent="-19305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929544" indent="-1644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144059" indent="-1644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1358570" indent="-1644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96" kern="1200">
          <a:solidFill>
            <a:schemeClr val="tx1"/>
          </a:solidFill>
          <a:latin typeface="+mn-lt"/>
          <a:ea typeface="+mn-ea"/>
          <a:cs typeface="+mn-cs"/>
        </a:defRPr>
      </a:lvl6pPr>
      <a:lvl7pPr marL="1501577" indent="-14300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49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6090" indent="-143006" algn="l" rtl="0" eaLnBrk="1" latinLnBrk="0" hangingPunct="1">
        <a:spcBef>
          <a:spcPct val="20000"/>
        </a:spcBef>
        <a:buClr>
          <a:schemeClr val="tx2"/>
        </a:buClr>
        <a:buChar char="•"/>
        <a:defRPr kumimoji="0" sz="1249" kern="1200">
          <a:solidFill>
            <a:schemeClr val="tx1"/>
          </a:solidFill>
          <a:latin typeface="+mn-lt"/>
          <a:ea typeface="+mn-ea"/>
          <a:cs typeface="+mn-cs"/>
        </a:defRPr>
      </a:lvl8pPr>
      <a:lvl9pPr marL="1930599" indent="-14300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102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575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7150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25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00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875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1451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5026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860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8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2025-08-31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8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8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3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l" rtl="0" eaLnBrk="1" latinLnBrk="0" hangingPunct="1">
        <a:spcBef>
          <a:spcPct val="0"/>
        </a:spcBef>
        <a:buNone/>
        <a:defRPr kumimoji="0" sz="5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1947" indent="-2919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15" indent="-26275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indent="-26275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65109" indent="-22382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063" indent="-22382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49013" indent="-22382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45" indent="-1946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5598" indent="-1946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627545" indent="-1946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5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597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29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26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2025-08-31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83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1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../media/image5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openxmlformats.org/officeDocument/2006/relationships/image" Target="NULL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830.png"/><Relationship Id="rId26" Type="http://schemas.openxmlformats.org/officeDocument/2006/relationships/image" Target="../media/image87.png"/><Relationship Id="rId39" Type="http://schemas.openxmlformats.org/officeDocument/2006/relationships/customXml" Target="../ink/ink17.xml"/><Relationship Id="rId21" Type="http://schemas.openxmlformats.org/officeDocument/2006/relationships/customXml" Target="../ink/ink8.xml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47" Type="http://schemas.openxmlformats.org/officeDocument/2006/relationships/customXml" Target="../ink/ink21.xml"/><Relationship Id="rId50" Type="http://schemas.openxmlformats.org/officeDocument/2006/relationships/image" Target="../media/image99.png"/><Relationship Id="rId55" Type="http://schemas.openxmlformats.org/officeDocument/2006/relationships/customXml" Target="../ink/ink25.xml"/><Relationship Id="rId63" Type="http://schemas.openxmlformats.org/officeDocument/2006/relationships/customXml" Target="../ink/ink29.xml"/><Relationship Id="rId2" Type="http://schemas.openxmlformats.org/officeDocument/2006/relationships/image" Target="../media/image65.jpeg"/><Relationship Id="rId16" Type="http://schemas.openxmlformats.org/officeDocument/2006/relationships/image" Target="../media/image820.png"/><Relationship Id="rId29" Type="http://schemas.openxmlformats.org/officeDocument/2006/relationships/customXml" Target="../ink/ink12.xml"/><Relationship Id="rId11" Type="http://schemas.openxmlformats.org/officeDocument/2006/relationships/customXml" Target="../ink/ink3.xml"/><Relationship Id="rId24" Type="http://schemas.openxmlformats.org/officeDocument/2006/relationships/image" Target="../media/image86.png"/><Relationship Id="rId32" Type="http://schemas.openxmlformats.org/officeDocument/2006/relationships/image" Target="../media/image90.png"/><Relationship Id="rId37" Type="http://schemas.openxmlformats.org/officeDocument/2006/relationships/customXml" Target="../ink/ink16.xml"/><Relationship Id="rId40" Type="http://schemas.openxmlformats.org/officeDocument/2006/relationships/image" Target="../media/image94.png"/><Relationship Id="rId45" Type="http://schemas.openxmlformats.org/officeDocument/2006/relationships/customXml" Target="../ink/ink20.xml"/><Relationship Id="rId53" Type="http://schemas.openxmlformats.org/officeDocument/2006/relationships/customXml" Target="../ink/ink24.xml"/><Relationship Id="rId58" Type="http://schemas.openxmlformats.org/officeDocument/2006/relationships/image" Target="../media/image103.png"/><Relationship Id="rId66" Type="http://schemas.openxmlformats.org/officeDocument/2006/relationships/image" Target="../media/image107.png"/><Relationship Id="rId61" Type="http://schemas.openxmlformats.org/officeDocument/2006/relationships/customXml" Target="../ink/ink28.xml"/><Relationship Id="rId19" Type="http://schemas.openxmlformats.org/officeDocument/2006/relationships/customXml" Target="../ink/ink7.xml"/><Relationship Id="rId14" Type="http://schemas.openxmlformats.org/officeDocument/2006/relationships/image" Target="../media/image811.png"/><Relationship Id="rId22" Type="http://schemas.openxmlformats.org/officeDocument/2006/relationships/image" Target="../media/image85.png"/><Relationship Id="rId27" Type="http://schemas.openxmlformats.org/officeDocument/2006/relationships/customXml" Target="../ink/ink11.xml"/><Relationship Id="rId30" Type="http://schemas.openxmlformats.org/officeDocument/2006/relationships/image" Target="../media/image89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98.png"/><Relationship Id="rId56" Type="http://schemas.openxmlformats.org/officeDocument/2006/relationships/image" Target="../media/image102.png"/><Relationship Id="rId64" Type="http://schemas.openxmlformats.org/officeDocument/2006/relationships/image" Target="../media/image106.png"/><Relationship Id="rId8" Type="http://schemas.openxmlformats.org/officeDocument/2006/relationships/image" Target="../media/image781.png"/><Relationship Id="rId51" Type="http://schemas.openxmlformats.org/officeDocument/2006/relationships/customXml" Target="../ink/ink23.xml"/><Relationship Id="rId3" Type="http://schemas.openxmlformats.org/officeDocument/2006/relationships/image" Target="../media/image66.jpeg"/><Relationship Id="rId12" Type="http://schemas.openxmlformats.org/officeDocument/2006/relationships/image" Target="../media/image80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93.png"/><Relationship Id="rId46" Type="http://schemas.openxmlformats.org/officeDocument/2006/relationships/image" Target="../media/image97.png"/><Relationship Id="rId59" Type="http://schemas.openxmlformats.org/officeDocument/2006/relationships/customXml" Target="../ink/ink27.xml"/><Relationship Id="rId20" Type="http://schemas.openxmlformats.org/officeDocument/2006/relationships/image" Target="../media/image84.png"/><Relationship Id="rId41" Type="http://schemas.openxmlformats.org/officeDocument/2006/relationships/customXml" Target="../ink/ink18.xml"/><Relationship Id="rId54" Type="http://schemas.openxmlformats.org/officeDocument/2006/relationships/image" Target="../media/image101.png"/><Relationship Id="rId6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88.png"/><Relationship Id="rId36" Type="http://schemas.openxmlformats.org/officeDocument/2006/relationships/image" Target="../media/image92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" Type="http://schemas.openxmlformats.org/officeDocument/2006/relationships/image" Target="../media/image791.png"/><Relationship Id="rId31" Type="http://schemas.openxmlformats.org/officeDocument/2006/relationships/customXml" Target="../ink/ink13.xml"/><Relationship Id="rId44" Type="http://schemas.openxmlformats.org/officeDocument/2006/relationships/image" Target="../media/image96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customXml" Target="../ink/ink30.xml"/><Relationship Id="rId4" Type="http://schemas.openxmlformats.org/officeDocument/2006/relationships/customXml" Target="../ink/ink1.xml"/><Relationship Id="rId9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7.jpeg"/><Relationship Id="rId3" Type="http://schemas.openxmlformats.org/officeDocument/2006/relationships/image" Target="../media/image4.jpg"/><Relationship Id="rId21" Type="http://schemas.openxmlformats.org/officeDocument/2006/relationships/image" Target="../media/image22.jpeg"/><Relationship Id="rId7" Type="http://schemas.openxmlformats.org/officeDocument/2006/relationships/image" Target="../media/image8.emf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80.png"/><Relationship Id="rId4" Type="http://schemas.openxmlformats.org/officeDocument/2006/relationships/image" Target="../media/image8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1.xml"/><Relationship Id="rId117" Type="http://schemas.openxmlformats.org/officeDocument/2006/relationships/image" Target="../media/image150.png"/><Relationship Id="rId21" Type="http://schemas.openxmlformats.org/officeDocument/2006/relationships/image" Target="../media/image773.png"/><Relationship Id="rId42" Type="http://schemas.openxmlformats.org/officeDocument/2006/relationships/customXml" Target="../ink/ink49.xml"/><Relationship Id="rId47" Type="http://schemas.openxmlformats.org/officeDocument/2006/relationships/image" Target="../media/image115.png"/><Relationship Id="rId63" Type="http://schemas.openxmlformats.org/officeDocument/2006/relationships/image" Target="../media/image123.png"/><Relationship Id="rId68" Type="http://schemas.openxmlformats.org/officeDocument/2006/relationships/customXml" Target="../ink/ink62.xml"/><Relationship Id="rId84" Type="http://schemas.openxmlformats.org/officeDocument/2006/relationships/customXml" Target="../ink/ink70.xml"/><Relationship Id="rId89" Type="http://schemas.openxmlformats.org/officeDocument/2006/relationships/image" Target="../media/image136.png"/><Relationship Id="rId112" Type="http://schemas.openxmlformats.org/officeDocument/2006/relationships/customXml" Target="../ink/ink84.xml"/><Relationship Id="rId16" Type="http://schemas.openxmlformats.org/officeDocument/2006/relationships/customXml" Target="../ink/ink36.xml"/><Relationship Id="rId107" Type="http://schemas.openxmlformats.org/officeDocument/2006/relationships/image" Target="../media/image145.png"/><Relationship Id="rId11" Type="http://schemas.openxmlformats.org/officeDocument/2006/relationships/image" Target="../media/image701.png"/><Relationship Id="rId32" Type="http://schemas.openxmlformats.org/officeDocument/2006/relationships/customXml" Target="../ink/ink44.xml"/><Relationship Id="rId37" Type="http://schemas.openxmlformats.org/officeDocument/2006/relationships/image" Target="../media/image1103.png"/><Relationship Id="rId53" Type="http://schemas.openxmlformats.org/officeDocument/2006/relationships/image" Target="../media/image118.png"/><Relationship Id="rId58" Type="http://schemas.openxmlformats.org/officeDocument/2006/relationships/customXml" Target="../ink/ink57.xml"/><Relationship Id="rId74" Type="http://schemas.openxmlformats.org/officeDocument/2006/relationships/customXml" Target="../ink/ink65.xml"/><Relationship Id="rId79" Type="http://schemas.openxmlformats.org/officeDocument/2006/relationships/image" Target="../media/image131.png"/><Relationship Id="rId102" Type="http://schemas.openxmlformats.org/officeDocument/2006/relationships/customXml" Target="../ink/ink79.xml"/><Relationship Id="rId123" Type="http://schemas.openxmlformats.org/officeDocument/2006/relationships/image" Target="../media/image153.png"/><Relationship Id="rId5" Type="http://schemas.openxmlformats.org/officeDocument/2006/relationships/image" Target="../media/image113.emf"/><Relationship Id="rId90" Type="http://schemas.openxmlformats.org/officeDocument/2006/relationships/customXml" Target="../ink/ink73.xml"/><Relationship Id="rId95" Type="http://schemas.openxmlformats.org/officeDocument/2006/relationships/image" Target="../media/image139.png"/><Relationship Id="rId22" Type="http://schemas.openxmlformats.org/officeDocument/2006/relationships/customXml" Target="../ink/ink39.xml"/><Relationship Id="rId27" Type="http://schemas.openxmlformats.org/officeDocument/2006/relationships/image" Target="../media/image813.png"/><Relationship Id="rId43" Type="http://schemas.openxmlformats.org/officeDocument/2006/relationships/image" Target="../media/image113.png"/><Relationship Id="rId48" Type="http://schemas.openxmlformats.org/officeDocument/2006/relationships/customXml" Target="../ink/ink52.xml"/><Relationship Id="rId64" Type="http://schemas.openxmlformats.org/officeDocument/2006/relationships/customXml" Target="../ink/ink60.xml"/><Relationship Id="rId69" Type="http://schemas.openxmlformats.org/officeDocument/2006/relationships/image" Target="../media/image126.png"/><Relationship Id="rId113" Type="http://schemas.openxmlformats.org/officeDocument/2006/relationships/image" Target="../media/image148.png"/><Relationship Id="rId118" Type="http://schemas.openxmlformats.org/officeDocument/2006/relationships/customXml" Target="../ink/ink87.xml"/><Relationship Id="rId80" Type="http://schemas.openxmlformats.org/officeDocument/2006/relationships/customXml" Target="../ink/ink68.xml"/><Relationship Id="rId85" Type="http://schemas.openxmlformats.org/officeDocument/2006/relationships/image" Target="../media/image134.png"/><Relationship Id="rId12" Type="http://schemas.openxmlformats.org/officeDocument/2006/relationships/customXml" Target="../ink/ink34.xml"/><Relationship Id="rId17" Type="http://schemas.openxmlformats.org/officeDocument/2006/relationships/image" Target="../media/image753.png"/><Relationship Id="rId33" Type="http://schemas.openxmlformats.org/officeDocument/2006/relationships/image" Target="../media/image1083.png"/><Relationship Id="rId38" Type="http://schemas.openxmlformats.org/officeDocument/2006/relationships/customXml" Target="../ink/ink47.xml"/><Relationship Id="rId59" Type="http://schemas.openxmlformats.org/officeDocument/2006/relationships/image" Target="../media/image121.png"/><Relationship Id="rId103" Type="http://schemas.openxmlformats.org/officeDocument/2006/relationships/image" Target="../media/image143.png"/><Relationship Id="rId108" Type="http://schemas.openxmlformats.org/officeDocument/2006/relationships/customXml" Target="../ink/ink82.xml"/><Relationship Id="rId124" Type="http://schemas.openxmlformats.org/officeDocument/2006/relationships/customXml" Target="../ink/ink90.xml"/><Relationship Id="rId54" Type="http://schemas.openxmlformats.org/officeDocument/2006/relationships/customXml" Target="../ink/ink55.xml"/><Relationship Id="rId70" Type="http://schemas.openxmlformats.org/officeDocument/2006/relationships/customXml" Target="../ink/ink63.xml"/><Relationship Id="rId75" Type="http://schemas.openxmlformats.org/officeDocument/2006/relationships/image" Target="../media/image129.png"/><Relationship Id="rId91" Type="http://schemas.openxmlformats.org/officeDocument/2006/relationships/image" Target="../media/image137.png"/><Relationship Id="rId96" Type="http://schemas.openxmlformats.org/officeDocument/2006/relationships/customXml" Target="../ink/ink7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23" Type="http://schemas.openxmlformats.org/officeDocument/2006/relationships/image" Target="../media/image784.png"/><Relationship Id="rId28" Type="http://schemas.openxmlformats.org/officeDocument/2006/relationships/customXml" Target="../ink/ink42.xml"/><Relationship Id="rId49" Type="http://schemas.openxmlformats.org/officeDocument/2006/relationships/image" Target="../media/image116.png"/><Relationship Id="rId114" Type="http://schemas.openxmlformats.org/officeDocument/2006/relationships/customXml" Target="../ink/ink85.xml"/><Relationship Id="rId119" Type="http://schemas.openxmlformats.org/officeDocument/2006/relationships/image" Target="../media/image151.png"/><Relationship Id="rId44" Type="http://schemas.openxmlformats.org/officeDocument/2006/relationships/customXml" Target="../ink/ink50.xml"/><Relationship Id="rId60" Type="http://schemas.openxmlformats.org/officeDocument/2006/relationships/customXml" Target="../ink/ink58.xml"/><Relationship Id="rId65" Type="http://schemas.openxmlformats.org/officeDocument/2006/relationships/image" Target="../media/image124.png"/><Relationship Id="rId81" Type="http://schemas.openxmlformats.org/officeDocument/2006/relationships/image" Target="../media/image132.png"/><Relationship Id="rId86" Type="http://schemas.openxmlformats.org/officeDocument/2006/relationships/customXml" Target="../ink/ink71.xml"/><Relationship Id="rId13" Type="http://schemas.openxmlformats.org/officeDocument/2006/relationships/image" Target="../media/image722.png"/><Relationship Id="rId18" Type="http://schemas.openxmlformats.org/officeDocument/2006/relationships/customXml" Target="../ink/ink37.xml"/><Relationship Id="rId39" Type="http://schemas.openxmlformats.org/officeDocument/2006/relationships/image" Target="../media/image111.png"/><Relationship Id="rId109" Type="http://schemas.openxmlformats.org/officeDocument/2006/relationships/image" Target="../media/image146.png"/><Relationship Id="rId34" Type="http://schemas.openxmlformats.org/officeDocument/2006/relationships/customXml" Target="../ink/ink45.xml"/><Relationship Id="rId50" Type="http://schemas.openxmlformats.org/officeDocument/2006/relationships/customXml" Target="../ink/ink53.xml"/><Relationship Id="rId55" Type="http://schemas.openxmlformats.org/officeDocument/2006/relationships/image" Target="../media/image119.png"/><Relationship Id="rId76" Type="http://schemas.openxmlformats.org/officeDocument/2006/relationships/customXml" Target="../ink/ink66.xml"/><Relationship Id="rId97" Type="http://schemas.openxmlformats.org/officeDocument/2006/relationships/image" Target="../media/image140.png"/><Relationship Id="rId104" Type="http://schemas.openxmlformats.org/officeDocument/2006/relationships/customXml" Target="../ink/ink80.xml"/><Relationship Id="rId120" Type="http://schemas.openxmlformats.org/officeDocument/2006/relationships/customXml" Target="../ink/ink88.xml"/><Relationship Id="rId125" Type="http://schemas.openxmlformats.org/officeDocument/2006/relationships/customXml" Target="../ink/ink91.xml"/><Relationship Id="rId7" Type="http://schemas.openxmlformats.org/officeDocument/2006/relationships/image" Target="../media/image683.png"/><Relationship Id="rId71" Type="http://schemas.openxmlformats.org/officeDocument/2006/relationships/image" Target="../media/image127.png"/><Relationship Id="rId92" Type="http://schemas.openxmlformats.org/officeDocument/2006/relationships/customXml" Target="../ink/ink74.xml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82.png"/><Relationship Id="rId24" Type="http://schemas.openxmlformats.org/officeDocument/2006/relationships/customXml" Target="../ink/ink40.xml"/><Relationship Id="rId40" Type="http://schemas.openxmlformats.org/officeDocument/2006/relationships/customXml" Target="../ink/ink48.xml"/><Relationship Id="rId45" Type="http://schemas.openxmlformats.org/officeDocument/2006/relationships/image" Target="../media/image114.png"/><Relationship Id="rId66" Type="http://schemas.openxmlformats.org/officeDocument/2006/relationships/customXml" Target="../ink/ink61.xml"/><Relationship Id="rId87" Type="http://schemas.openxmlformats.org/officeDocument/2006/relationships/image" Target="../media/image135.png"/><Relationship Id="rId110" Type="http://schemas.openxmlformats.org/officeDocument/2006/relationships/customXml" Target="../ink/ink83.xml"/><Relationship Id="rId115" Type="http://schemas.openxmlformats.org/officeDocument/2006/relationships/image" Target="../media/image149.png"/><Relationship Id="rId61" Type="http://schemas.openxmlformats.org/officeDocument/2006/relationships/image" Target="../media/image122.png"/><Relationship Id="rId82" Type="http://schemas.openxmlformats.org/officeDocument/2006/relationships/customXml" Target="../ink/ink69.xml"/><Relationship Id="rId19" Type="http://schemas.openxmlformats.org/officeDocument/2006/relationships/image" Target="../media/image763.png"/><Relationship Id="rId14" Type="http://schemas.openxmlformats.org/officeDocument/2006/relationships/customXml" Target="../ink/ink35.xml"/><Relationship Id="rId30" Type="http://schemas.openxmlformats.org/officeDocument/2006/relationships/customXml" Target="../ink/ink43.xml"/><Relationship Id="rId35" Type="http://schemas.openxmlformats.org/officeDocument/2006/relationships/image" Target="../media/image1093.png"/><Relationship Id="rId56" Type="http://schemas.openxmlformats.org/officeDocument/2006/relationships/customXml" Target="../ink/ink56.xml"/><Relationship Id="rId77" Type="http://schemas.openxmlformats.org/officeDocument/2006/relationships/image" Target="../media/image130.png"/><Relationship Id="rId100" Type="http://schemas.openxmlformats.org/officeDocument/2006/relationships/customXml" Target="../ink/ink78.xml"/><Relationship Id="rId105" Type="http://schemas.openxmlformats.org/officeDocument/2006/relationships/image" Target="../media/image144.png"/><Relationship Id="rId8" Type="http://schemas.openxmlformats.org/officeDocument/2006/relationships/customXml" Target="../ink/ink32.xml"/><Relationship Id="rId51" Type="http://schemas.openxmlformats.org/officeDocument/2006/relationships/image" Target="../media/image117.png"/><Relationship Id="rId72" Type="http://schemas.openxmlformats.org/officeDocument/2006/relationships/customXml" Target="../ink/ink64.xml"/><Relationship Id="rId93" Type="http://schemas.openxmlformats.org/officeDocument/2006/relationships/image" Target="../media/image138.png"/><Relationship Id="rId98" Type="http://schemas.openxmlformats.org/officeDocument/2006/relationships/customXml" Target="../ink/ink77.xml"/><Relationship Id="rId121" Type="http://schemas.openxmlformats.org/officeDocument/2006/relationships/image" Target="../media/image152.png"/><Relationship Id="rId3" Type="http://schemas.openxmlformats.org/officeDocument/2006/relationships/image" Target="../media/image653.png"/><Relationship Id="rId25" Type="http://schemas.openxmlformats.org/officeDocument/2006/relationships/image" Target="../media/image792.png"/><Relationship Id="rId46" Type="http://schemas.openxmlformats.org/officeDocument/2006/relationships/customXml" Target="../ink/ink51.xml"/><Relationship Id="rId67" Type="http://schemas.openxmlformats.org/officeDocument/2006/relationships/image" Target="../media/image125.png"/><Relationship Id="rId116" Type="http://schemas.openxmlformats.org/officeDocument/2006/relationships/customXml" Target="../ink/ink86.xml"/><Relationship Id="rId20" Type="http://schemas.openxmlformats.org/officeDocument/2006/relationships/customXml" Target="../ink/ink38.xml"/><Relationship Id="rId41" Type="http://schemas.openxmlformats.org/officeDocument/2006/relationships/image" Target="../media/image1123.png"/><Relationship Id="rId62" Type="http://schemas.openxmlformats.org/officeDocument/2006/relationships/customXml" Target="../ink/ink59.xml"/><Relationship Id="rId83" Type="http://schemas.openxmlformats.org/officeDocument/2006/relationships/image" Target="../media/image133.png"/><Relationship Id="rId88" Type="http://schemas.openxmlformats.org/officeDocument/2006/relationships/customXml" Target="../ink/ink72.xml"/><Relationship Id="rId111" Type="http://schemas.openxmlformats.org/officeDocument/2006/relationships/image" Target="../media/image147.png"/><Relationship Id="rId15" Type="http://schemas.openxmlformats.org/officeDocument/2006/relationships/image" Target="../media/image742.png"/><Relationship Id="rId36" Type="http://schemas.openxmlformats.org/officeDocument/2006/relationships/customXml" Target="../ink/ink46.xml"/><Relationship Id="rId57" Type="http://schemas.openxmlformats.org/officeDocument/2006/relationships/image" Target="../media/image120.png"/><Relationship Id="rId106" Type="http://schemas.openxmlformats.org/officeDocument/2006/relationships/customXml" Target="../ink/ink81.xml"/><Relationship Id="rId10" Type="http://schemas.openxmlformats.org/officeDocument/2006/relationships/customXml" Target="../ink/ink33.xml"/><Relationship Id="rId31" Type="http://schemas.openxmlformats.org/officeDocument/2006/relationships/image" Target="../media/image83.png"/><Relationship Id="rId52" Type="http://schemas.openxmlformats.org/officeDocument/2006/relationships/customXml" Target="../ink/ink54.xml"/><Relationship Id="rId73" Type="http://schemas.openxmlformats.org/officeDocument/2006/relationships/image" Target="../media/image128.png"/><Relationship Id="rId78" Type="http://schemas.openxmlformats.org/officeDocument/2006/relationships/customXml" Target="../ink/ink67.xml"/><Relationship Id="rId94" Type="http://schemas.openxmlformats.org/officeDocument/2006/relationships/customXml" Target="../ink/ink75.xml"/><Relationship Id="rId99" Type="http://schemas.openxmlformats.org/officeDocument/2006/relationships/image" Target="../media/image141.png"/><Relationship Id="rId101" Type="http://schemas.openxmlformats.org/officeDocument/2006/relationships/image" Target="../media/image142.png"/><Relationship Id="rId122" Type="http://schemas.openxmlformats.org/officeDocument/2006/relationships/customXml" Target="../ink/ink89.xml"/><Relationship Id="rId4" Type="http://schemas.openxmlformats.org/officeDocument/2006/relationships/image" Target="../media/image112.png"/><Relationship Id="rId9" Type="http://schemas.openxmlformats.org/officeDocument/2006/relationships/image" Target="../media/image692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9.xml"/><Relationship Id="rId21" Type="http://schemas.openxmlformats.org/officeDocument/2006/relationships/customXml" Target="../ink/ink101.xml"/><Relationship Id="rId63" Type="http://schemas.openxmlformats.org/officeDocument/2006/relationships/customXml" Target="../ink/ink122.xml"/><Relationship Id="rId159" Type="http://schemas.openxmlformats.org/officeDocument/2006/relationships/customXml" Target="../ink/ink170.xml"/><Relationship Id="rId366" Type="http://schemas.openxmlformats.org/officeDocument/2006/relationships/customXml" Target="../ink/ink214.xml"/><Relationship Id="rId170" Type="http://schemas.openxmlformats.org/officeDocument/2006/relationships/image" Target="../media/image840.png"/><Relationship Id="rId226" Type="http://schemas.openxmlformats.org/officeDocument/2006/relationships/customXml" Target="../ink/ink182.xml"/><Relationship Id="rId433" Type="http://schemas.openxmlformats.org/officeDocument/2006/relationships/customXml" Target="../ink/ink249.xml"/><Relationship Id="rId268" Type="http://schemas.openxmlformats.org/officeDocument/2006/relationships/customXml" Target="../ink/ink202.xml"/><Relationship Id="rId475" Type="http://schemas.openxmlformats.org/officeDocument/2006/relationships/customXml" Target="../ink/ink271.xml"/><Relationship Id="rId32" Type="http://schemas.openxmlformats.org/officeDocument/2006/relationships/image" Target="../media/image15.png"/><Relationship Id="rId74" Type="http://schemas.openxmlformats.org/officeDocument/2006/relationships/image" Target="../media/image360.png"/><Relationship Id="rId128" Type="http://schemas.openxmlformats.org/officeDocument/2006/relationships/image" Target="../media/image631.png"/><Relationship Id="rId377" Type="http://schemas.openxmlformats.org/officeDocument/2006/relationships/customXml" Target="../ink/ink221.xml"/><Relationship Id="rId5" Type="http://schemas.openxmlformats.org/officeDocument/2006/relationships/customXml" Target="../ink/ink93.xml"/><Relationship Id="rId237" Type="http://schemas.openxmlformats.org/officeDocument/2006/relationships/image" Target="../media/image1180.png"/><Relationship Id="rId402" Type="http://schemas.openxmlformats.org/officeDocument/2006/relationships/image" Target="../media/image197.png"/><Relationship Id="rId444" Type="http://schemas.openxmlformats.org/officeDocument/2006/relationships/customXml" Target="../ink/ink254.xml"/><Relationship Id="rId43" Type="http://schemas.openxmlformats.org/officeDocument/2006/relationships/customXml" Target="../ink/ink112.xml"/><Relationship Id="rId139" Type="http://schemas.openxmlformats.org/officeDocument/2006/relationships/customXml" Target="../ink/ink160.xml"/><Relationship Id="rId388" Type="http://schemas.openxmlformats.org/officeDocument/2006/relationships/image" Target="../media/image190.png"/><Relationship Id="rId85" Type="http://schemas.openxmlformats.org/officeDocument/2006/relationships/customXml" Target="../ink/ink133.xml"/><Relationship Id="rId150" Type="http://schemas.openxmlformats.org/officeDocument/2006/relationships/image" Target="../media/image740.png"/><Relationship Id="rId413" Type="http://schemas.openxmlformats.org/officeDocument/2006/relationships/customXml" Target="../ink/ink239.xml"/><Relationship Id="rId248" Type="http://schemas.openxmlformats.org/officeDocument/2006/relationships/customXml" Target="../ink/ink193.xml"/><Relationship Id="rId455" Type="http://schemas.openxmlformats.org/officeDocument/2006/relationships/image" Target="../media/image173.png"/><Relationship Id="rId12" Type="http://schemas.openxmlformats.org/officeDocument/2006/relationships/image" Target="../media/image156.png"/><Relationship Id="rId108" Type="http://schemas.openxmlformats.org/officeDocument/2006/relationships/image" Target="../media/image530.png"/><Relationship Id="rId315" Type="http://schemas.openxmlformats.org/officeDocument/2006/relationships/image" Target="../media/image1570.png"/><Relationship Id="rId357" Type="http://schemas.openxmlformats.org/officeDocument/2006/relationships/image" Target="../media/image172.png"/><Relationship Id="rId54" Type="http://schemas.openxmlformats.org/officeDocument/2006/relationships/image" Target="../media/image2610.png"/><Relationship Id="rId96" Type="http://schemas.openxmlformats.org/officeDocument/2006/relationships/image" Target="../media/image471.png"/><Relationship Id="rId161" Type="http://schemas.openxmlformats.org/officeDocument/2006/relationships/customXml" Target="../ink/ink171.xml"/><Relationship Id="rId217" Type="http://schemas.openxmlformats.org/officeDocument/2006/relationships/image" Target="../media/image1080.png"/><Relationship Id="rId399" Type="http://schemas.openxmlformats.org/officeDocument/2006/relationships/customXml" Target="../ink/ink232.xml"/><Relationship Id="rId259" Type="http://schemas.openxmlformats.org/officeDocument/2006/relationships/image" Target="../media/image1290.png"/><Relationship Id="rId424" Type="http://schemas.openxmlformats.org/officeDocument/2006/relationships/image" Target="../media/image208.png"/><Relationship Id="rId466" Type="http://schemas.openxmlformats.org/officeDocument/2006/relationships/customXml" Target="../ink/ink265.xml"/><Relationship Id="rId23" Type="http://schemas.openxmlformats.org/officeDocument/2006/relationships/customXml" Target="../ink/ink102.xml"/><Relationship Id="rId119" Type="http://schemas.openxmlformats.org/officeDocument/2006/relationships/customXml" Target="../ink/ink150.xml"/><Relationship Id="rId270" Type="http://schemas.openxmlformats.org/officeDocument/2006/relationships/customXml" Target="../ink/ink203.xml"/><Relationship Id="rId65" Type="http://schemas.openxmlformats.org/officeDocument/2006/relationships/customXml" Target="../ink/ink123.xml"/><Relationship Id="rId130" Type="http://schemas.openxmlformats.org/officeDocument/2006/relationships/image" Target="../media/image642.png"/><Relationship Id="rId368" Type="http://schemas.openxmlformats.org/officeDocument/2006/relationships/customXml" Target="../ink/ink215.xml"/><Relationship Id="rId172" Type="http://schemas.openxmlformats.org/officeDocument/2006/relationships/image" Target="../media/image850.png"/><Relationship Id="rId228" Type="http://schemas.openxmlformats.org/officeDocument/2006/relationships/customXml" Target="../ink/ink183.xml"/><Relationship Id="rId435" Type="http://schemas.openxmlformats.org/officeDocument/2006/relationships/customXml" Target="../ink/ink250.xml"/><Relationship Id="rId477" Type="http://schemas.openxmlformats.org/officeDocument/2006/relationships/customXml" Target="../ink/ink273.xml"/><Relationship Id="rId34" Type="http://schemas.openxmlformats.org/officeDocument/2006/relationships/image" Target="../media/image16.png"/><Relationship Id="rId76" Type="http://schemas.openxmlformats.org/officeDocument/2006/relationships/image" Target="../media/image3713.png"/><Relationship Id="rId141" Type="http://schemas.openxmlformats.org/officeDocument/2006/relationships/customXml" Target="../ink/ink161.xml"/><Relationship Id="rId379" Type="http://schemas.openxmlformats.org/officeDocument/2006/relationships/customXml" Target="../ink/ink222.xml"/><Relationship Id="rId7" Type="http://schemas.openxmlformats.org/officeDocument/2006/relationships/customXml" Target="../ink/ink94.xml"/><Relationship Id="rId239" Type="http://schemas.openxmlformats.org/officeDocument/2006/relationships/image" Target="../media/image1190.png"/><Relationship Id="rId390" Type="http://schemas.openxmlformats.org/officeDocument/2006/relationships/image" Target="../media/image191.png"/><Relationship Id="rId404" Type="http://schemas.openxmlformats.org/officeDocument/2006/relationships/image" Target="../media/image198.png"/><Relationship Id="rId446" Type="http://schemas.openxmlformats.org/officeDocument/2006/relationships/customXml" Target="../ink/ink255.xml"/><Relationship Id="rId250" Type="http://schemas.openxmlformats.org/officeDocument/2006/relationships/customXml" Target="../ink/ink194.xml"/><Relationship Id="rId45" Type="http://schemas.openxmlformats.org/officeDocument/2006/relationships/customXml" Target="../ink/ink113.xml"/><Relationship Id="rId87" Type="http://schemas.openxmlformats.org/officeDocument/2006/relationships/customXml" Target="../ink/ink134.xml"/><Relationship Id="rId110" Type="http://schemas.openxmlformats.org/officeDocument/2006/relationships/image" Target="../media/image541.png"/><Relationship Id="rId152" Type="http://schemas.openxmlformats.org/officeDocument/2006/relationships/image" Target="../media/image160.png"/><Relationship Id="rId415" Type="http://schemas.openxmlformats.org/officeDocument/2006/relationships/customXml" Target="../ink/ink240.xml"/><Relationship Id="rId457" Type="http://schemas.openxmlformats.org/officeDocument/2006/relationships/image" Target="../media/image174.png"/><Relationship Id="rId261" Type="http://schemas.openxmlformats.org/officeDocument/2006/relationships/image" Target="../media/image1300.png"/><Relationship Id="rId14" Type="http://schemas.openxmlformats.org/officeDocument/2006/relationships/image" Target="../media/image157.png"/><Relationship Id="rId56" Type="http://schemas.openxmlformats.org/officeDocument/2006/relationships/image" Target="../media/image2710.png"/><Relationship Id="rId317" Type="http://schemas.openxmlformats.org/officeDocument/2006/relationships/image" Target="../media/image1580.png"/><Relationship Id="rId359" Type="http://schemas.openxmlformats.org/officeDocument/2006/relationships/image" Target="../media/image177.png"/><Relationship Id="rId98" Type="http://schemas.openxmlformats.org/officeDocument/2006/relationships/image" Target="../media/image481.png"/><Relationship Id="rId121" Type="http://schemas.openxmlformats.org/officeDocument/2006/relationships/customXml" Target="../ink/ink151.xml"/><Relationship Id="rId163" Type="http://schemas.openxmlformats.org/officeDocument/2006/relationships/customXml" Target="../ink/ink172.xml"/><Relationship Id="rId219" Type="http://schemas.openxmlformats.org/officeDocument/2006/relationships/image" Target="../media/image1090.png"/><Relationship Id="rId370" Type="http://schemas.openxmlformats.org/officeDocument/2006/relationships/customXml" Target="../ink/ink217.xml"/><Relationship Id="rId426" Type="http://schemas.openxmlformats.org/officeDocument/2006/relationships/image" Target="../media/image209.png"/><Relationship Id="rId230" Type="http://schemas.openxmlformats.org/officeDocument/2006/relationships/customXml" Target="../ink/ink184.xml"/><Relationship Id="rId468" Type="http://schemas.openxmlformats.org/officeDocument/2006/relationships/customXml" Target="../ink/ink266.xml"/><Relationship Id="rId25" Type="http://schemas.openxmlformats.org/officeDocument/2006/relationships/customXml" Target="../ink/ink103.xml"/><Relationship Id="rId46" Type="http://schemas.openxmlformats.org/officeDocument/2006/relationships/image" Target="../media/image22.png"/><Relationship Id="rId67" Type="http://schemas.openxmlformats.org/officeDocument/2006/relationships/customXml" Target="../ink/ink124.xml"/><Relationship Id="rId272" Type="http://schemas.openxmlformats.org/officeDocument/2006/relationships/customXml" Target="../ink/ink204.xml"/><Relationship Id="rId88" Type="http://schemas.openxmlformats.org/officeDocument/2006/relationships/image" Target="../media/image430.png"/><Relationship Id="rId111" Type="http://schemas.openxmlformats.org/officeDocument/2006/relationships/customXml" Target="../ink/ink146.xml"/><Relationship Id="rId132" Type="http://schemas.openxmlformats.org/officeDocument/2006/relationships/image" Target="../media/image650.png"/><Relationship Id="rId153" Type="http://schemas.openxmlformats.org/officeDocument/2006/relationships/customXml" Target="../ink/ink167.xml"/><Relationship Id="rId360" Type="http://schemas.openxmlformats.org/officeDocument/2006/relationships/customXml" Target="../ink/ink211.xml"/><Relationship Id="rId381" Type="http://schemas.openxmlformats.org/officeDocument/2006/relationships/customXml" Target="../ink/ink223.xml"/><Relationship Id="rId416" Type="http://schemas.openxmlformats.org/officeDocument/2006/relationships/image" Target="../media/image204.png"/><Relationship Id="rId220" Type="http://schemas.openxmlformats.org/officeDocument/2006/relationships/customXml" Target="../ink/ink179.xml"/><Relationship Id="rId241" Type="http://schemas.openxmlformats.org/officeDocument/2006/relationships/image" Target="../media/image1201.png"/><Relationship Id="rId437" Type="http://schemas.openxmlformats.org/officeDocument/2006/relationships/customXml" Target="../ink/ink251.xml"/><Relationship Id="rId458" Type="http://schemas.openxmlformats.org/officeDocument/2006/relationships/customXml" Target="../ink/ink261.xml"/><Relationship Id="rId479" Type="http://schemas.openxmlformats.org/officeDocument/2006/relationships/customXml" Target="../ink/ink275.xml"/><Relationship Id="rId15" Type="http://schemas.openxmlformats.org/officeDocument/2006/relationships/customXml" Target="../ink/ink98.xml"/><Relationship Id="rId36" Type="http://schemas.openxmlformats.org/officeDocument/2006/relationships/image" Target="../media/image17.png"/><Relationship Id="rId57" Type="http://schemas.openxmlformats.org/officeDocument/2006/relationships/customXml" Target="../ink/ink119.xml"/><Relationship Id="rId262" Type="http://schemas.openxmlformats.org/officeDocument/2006/relationships/customXml" Target="../ink/ink200.xml"/><Relationship Id="rId318" Type="http://schemas.openxmlformats.org/officeDocument/2006/relationships/customXml" Target="../ink/ink207.xml"/><Relationship Id="rId78" Type="http://schemas.openxmlformats.org/officeDocument/2006/relationships/image" Target="../media/image3812.png"/><Relationship Id="rId99" Type="http://schemas.openxmlformats.org/officeDocument/2006/relationships/customXml" Target="../ink/ink140.xml"/><Relationship Id="rId101" Type="http://schemas.openxmlformats.org/officeDocument/2006/relationships/customXml" Target="../ink/ink141.xml"/><Relationship Id="rId122" Type="http://schemas.openxmlformats.org/officeDocument/2006/relationships/image" Target="../media/image159.png"/><Relationship Id="rId143" Type="http://schemas.openxmlformats.org/officeDocument/2006/relationships/customXml" Target="../ink/ink162.xml"/><Relationship Id="rId164" Type="http://schemas.openxmlformats.org/officeDocument/2006/relationships/image" Target="../media/image166.png"/><Relationship Id="rId371" Type="http://schemas.openxmlformats.org/officeDocument/2006/relationships/customXml" Target="../ink/ink218.xml"/><Relationship Id="rId406" Type="http://schemas.openxmlformats.org/officeDocument/2006/relationships/image" Target="../media/image199.png"/><Relationship Id="rId9" Type="http://schemas.openxmlformats.org/officeDocument/2006/relationships/customXml" Target="../ink/ink95.xml"/><Relationship Id="rId392" Type="http://schemas.openxmlformats.org/officeDocument/2006/relationships/image" Target="../media/image192.png"/><Relationship Id="rId427" Type="http://schemas.openxmlformats.org/officeDocument/2006/relationships/customXml" Target="../ink/ink246.xml"/><Relationship Id="rId448" Type="http://schemas.openxmlformats.org/officeDocument/2006/relationships/customXml" Target="../ink/ink256.xml"/><Relationship Id="rId469" Type="http://schemas.openxmlformats.org/officeDocument/2006/relationships/image" Target="../media/image226.png"/><Relationship Id="rId26" Type="http://schemas.openxmlformats.org/officeDocument/2006/relationships/image" Target="../media/image12.png"/><Relationship Id="rId231" Type="http://schemas.openxmlformats.org/officeDocument/2006/relationships/image" Target="../media/image1150.png"/><Relationship Id="rId252" Type="http://schemas.openxmlformats.org/officeDocument/2006/relationships/customXml" Target="../ink/ink195.xml"/><Relationship Id="rId273" Type="http://schemas.openxmlformats.org/officeDocument/2006/relationships/image" Target="../media/image1361.png"/><Relationship Id="rId47" Type="http://schemas.openxmlformats.org/officeDocument/2006/relationships/customXml" Target="../ink/ink114.xml"/><Relationship Id="rId68" Type="http://schemas.openxmlformats.org/officeDocument/2006/relationships/image" Target="../media/image331.png"/><Relationship Id="rId89" Type="http://schemas.openxmlformats.org/officeDocument/2006/relationships/customXml" Target="../ink/ink135.xml"/><Relationship Id="rId112" Type="http://schemas.openxmlformats.org/officeDocument/2006/relationships/image" Target="../media/image550.png"/><Relationship Id="rId133" Type="http://schemas.openxmlformats.org/officeDocument/2006/relationships/customXml" Target="../ink/ink157.xml"/><Relationship Id="rId154" Type="http://schemas.openxmlformats.org/officeDocument/2006/relationships/image" Target="../media/image161.png"/><Relationship Id="rId361" Type="http://schemas.openxmlformats.org/officeDocument/2006/relationships/image" Target="../media/image178.png"/><Relationship Id="rId382" Type="http://schemas.openxmlformats.org/officeDocument/2006/relationships/image" Target="../media/image187.png"/><Relationship Id="rId417" Type="http://schemas.openxmlformats.org/officeDocument/2006/relationships/customXml" Target="../ink/ink241.xml"/><Relationship Id="rId438" Type="http://schemas.openxmlformats.org/officeDocument/2006/relationships/image" Target="../media/image215.png"/><Relationship Id="rId459" Type="http://schemas.openxmlformats.org/officeDocument/2006/relationships/image" Target="../media/image175.png"/><Relationship Id="rId16" Type="http://schemas.openxmlformats.org/officeDocument/2006/relationships/image" Target="../media/image713.png"/><Relationship Id="rId221" Type="http://schemas.openxmlformats.org/officeDocument/2006/relationships/image" Target="../media/image1100.png"/><Relationship Id="rId242" Type="http://schemas.openxmlformats.org/officeDocument/2006/relationships/customXml" Target="../ink/ink190.xml"/><Relationship Id="rId319" Type="http://schemas.openxmlformats.org/officeDocument/2006/relationships/image" Target="../media/image169.png"/><Relationship Id="rId470" Type="http://schemas.openxmlformats.org/officeDocument/2006/relationships/customXml" Target="../ink/ink267.xml"/><Relationship Id="rId37" Type="http://schemas.openxmlformats.org/officeDocument/2006/relationships/customXml" Target="../ink/ink109.xml"/><Relationship Id="rId58" Type="http://schemas.openxmlformats.org/officeDocument/2006/relationships/image" Target="../media/image2810.png"/><Relationship Id="rId79" Type="http://schemas.openxmlformats.org/officeDocument/2006/relationships/customXml" Target="../ink/ink130.xml"/><Relationship Id="rId102" Type="http://schemas.openxmlformats.org/officeDocument/2006/relationships/image" Target="../media/image500.png"/><Relationship Id="rId123" Type="http://schemas.openxmlformats.org/officeDocument/2006/relationships/customXml" Target="../ink/ink152.xml"/><Relationship Id="rId144" Type="http://schemas.openxmlformats.org/officeDocument/2006/relationships/image" Target="../media/image710.png"/><Relationship Id="rId90" Type="http://schemas.openxmlformats.org/officeDocument/2006/relationships/image" Target="../media/image440.png"/><Relationship Id="rId165" Type="http://schemas.openxmlformats.org/officeDocument/2006/relationships/customXml" Target="../ink/ink173.xml"/><Relationship Id="rId372" Type="http://schemas.openxmlformats.org/officeDocument/2006/relationships/image" Target="../media/image182.png"/><Relationship Id="rId393" Type="http://schemas.openxmlformats.org/officeDocument/2006/relationships/customXml" Target="../ink/ink229.xml"/><Relationship Id="rId407" Type="http://schemas.openxmlformats.org/officeDocument/2006/relationships/customXml" Target="../ink/ink236.xml"/><Relationship Id="rId428" Type="http://schemas.openxmlformats.org/officeDocument/2006/relationships/image" Target="../media/image210.png"/><Relationship Id="rId449" Type="http://schemas.openxmlformats.org/officeDocument/2006/relationships/image" Target="../media/image221.png"/><Relationship Id="rId232" Type="http://schemas.openxmlformats.org/officeDocument/2006/relationships/customXml" Target="../ink/ink185.xml"/><Relationship Id="rId253" Type="http://schemas.openxmlformats.org/officeDocument/2006/relationships/image" Target="../media/image1260.png"/><Relationship Id="rId274" Type="http://schemas.openxmlformats.org/officeDocument/2006/relationships/customXml" Target="../ink/ink205.xml"/><Relationship Id="rId460" Type="http://schemas.openxmlformats.org/officeDocument/2006/relationships/customXml" Target="../ink/ink262.xml"/><Relationship Id="rId27" Type="http://schemas.openxmlformats.org/officeDocument/2006/relationships/customXml" Target="../ink/ink104.xml"/><Relationship Id="rId48" Type="http://schemas.openxmlformats.org/officeDocument/2006/relationships/image" Target="../media/image2310.png"/><Relationship Id="rId69" Type="http://schemas.openxmlformats.org/officeDocument/2006/relationships/customXml" Target="../ink/ink125.xml"/><Relationship Id="rId113" Type="http://schemas.openxmlformats.org/officeDocument/2006/relationships/customXml" Target="../ink/ink147.xml"/><Relationship Id="rId134" Type="http://schemas.openxmlformats.org/officeDocument/2006/relationships/image" Target="../media/image661.png"/><Relationship Id="rId320" Type="http://schemas.openxmlformats.org/officeDocument/2006/relationships/customXml" Target="../ink/ink208.xml"/><Relationship Id="rId80" Type="http://schemas.openxmlformats.org/officeDocument/2006/relationships/image" Target="../media/image390.png"/><Relationship Id="rId155" Type="http://schemas.openxmlformats.org/officeDocument/2006/relationships/customXml" Target="../ink/ink168.xml"/><Relationship Id="rId362" Type="http://schemas.openxmlformats.org/officeDocument/2006/relationships/customXml" Target="../ink/ink212.xml"/><Relationship Id="rId383" Type="http://schemas.openxmlformats.org/officeDocument/2006/relationships/customXml" Target="../ink/ink224.xml"/><Relationship Id="rId418" Type="http://schemas.openxmlformats.org/officeDocument/2006/relationships/image" Target="../media/image205.png"/><Relationship Id="rId439" Type="http://schemas.openxmlformats.org/officeDocument/2006/relationships/customXml" Target="../ink/ink252.xml"/><Relationship Id="rId222" Type="http://schemas.openxmlformats.org/officeDocument/2006/relationships/customXml" Target="../ink/ink180.xml"/><Relationship Id="rId243" Type="http://schemas.openxmlformats.org/officeDocument/2006/relationships/image" Target="../media/image1210.png"/><Relationship Id="rId450" Type="http://schemas.openxmlformats.org/officeDocument/2006/relationships/customXml" Target="../ink/ink257.xml"/><Relationship Id="rId471" Type="http://schemas.openxmlformats.org/officeDocument/2006/relationships/image" Target="../media/image227.png"/><Relationship Id="rId17" Type="http://schemas.openxmlformats.org/officeDocument/2006/relationships/customXml" Target="../ink/ink99.xml"/><Relationship Id="rId38" Type="http://schemas.openxmlformats.org/officeDocument/2006/relationships/image" Target="../media/image18.png"/><Relationship Id="rId59" Type="http://schemas.openxmlformats.org/officeDocument/2006/relationships/customXml" Target="../ink/ink120.xml"/><Relationship Id="rId103" Type="http://schemas.openxmlformats.org/officeDocument/2006/relationships/customXml" Target="../ink/ink142.xml"/><Relationship Id="rId124" Type="http://schemas.openxmlformats.org/officeDocument/2006/relationships/image" Target="../media/image610.png"/><Relationship Id="rId70" Type="http://schemas.openxmlformats.org/officeDocument/2006/relationships/image" Target="../media/image344.png"/><Relationship Id="rId91" Type="http://schemas.openxmlformats.org/officeDocument/2006/relationships/customXml" Target="../ink/ink136.xml"/><Relationship Id="rId145" Type="http://schemas.openxmlformats.org/officeDocument/2006/relationships/customXml" Target="../ink/ink163.xml"/><Relationship Id="rId166" Type="http://schemas.openxmlformats.org/officeDocument/2006/relationships/image" Target="../media/image167.png"/><Relationship Id="rId373" Type="http://schemas.openxmlformats.org/officeDocument/2006/relationships/customXml" Target="../ink/ink219.xml"/><Relationship Id="rId394" Type="http://schemas.openxmlformats.org/officeDocument/2006/relationships/image" Target="../media/image193.png"/><Relationship Id="rId408" Type="http://schemas.openxmlformats.org/officeDocument/2006/relationships/image" Target="../media/image200.png"/><Relationship Id="rId429" Type="http://schemas.openxmlformats.org/officeDocument/2006/relationships/customXml" Target="../ink/ink247.xml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1160.png"/><Relationship Id="rId254" Type="http://schemas.openxmlformats.org/officeDocument/2006/relationships/customXml" Target="../ink/ink196.xml"/><Relationship Id="rId440" Type="http://schemas.openxmlformats.org/officeDocument/2006/relationships/image" Target="../media/image216.png"/><Relationship Id="rId28" Type="http://schemas.openxmlformats.org/officeDocument/2006/relationships/image" Target="../media/image1310.png"/><Relationship Id="rId49" Type="http://schemas.openxmlformats.org/officeDocument/2006/relationships/customXml" Target="../ink/ink115.xml"/><Relationship Id="rId114" Type="http://schemas.openxmlformats.org/officeDocument/2006/relationships/image" Target="../media/image560.png"/><Relationship Id="rId461" Type="http://schemas.openxmlformats.org/officeDocument/2006/relationships/image" Target="../media/image176.png"/><Relationship Id="rId60" Type="http://schemas.openxmlformats.org/officeDocument/2006/relationships/image" Target="../media/image297.png"/><Relationship Id="rId81" Type="http://schemas.openxmlformats.org/officeDocument/2006/relationships/customXml" Target="../ink/ink131.xml"/><Relationship Id="rId135" Type="http://schemas.openxmlformats.org/officeDocument/2006/relationships/customXml" Target="../ink/ink158.xml"/><Relationship Id="rId156" Type="http://schemas.openxmlformats.org/officeDocument/2006/relationships/image" Target="../media/image162.png"/><Relationship Id="rId363" Type="http://schemas.openxmlformats.org/officeDocument/2006/relationships/image" Target="../media/image179.png"/><Relationship Id="rId384" Type="http://schemas.openxmlformats.org/officeDocument/2006/relationships/image" Target="../media/image188.png"/><Relationship Id="rId419" Type="http://schemas.openxmlformats.org/officeDocument/2006/relationships/customXml" Target="../ink/ink242.xml"/><Relationship Id="rId223" Type="http://schemas.openxmlformats.org/officeDocument/2006/relationships/image" Target="../media/image1112.png"/><Relationship Id="rId244" Type="http://schemas.openxmlformats.org/officeDocument/2006/relationships/customXml" Target="../ink/ink191.xml"/><Relationship Id="rId430" Type="http://schemas.openxmlformats.org/officeDocument/2006/relationships/image" Target="../media/image211.png"/><Relationship Id="rId18" Type="http://schemas.openxmlformats.org/officeDocument/2006/relationships/image" Target="../media/image810.png"/><Relationship Id="rId39" Type="http://schemas.openxmlformats.org/officeDocument/2006/relationships/customXml" Target="../ink/ink110.xml"/><Relationship Id="rId265" Type="http://schemas.openxmlformats.org/officeDocument/2006/relationships/image" Target="../media/image1320.png"/><Relationship Id="rId451" Type="http://schemas.openxmlformats.org/officeDocument/2006/relationships/image" Target="../media/image222.png"/><Relationship Id="rId472" Type="http://schemas.openxmlformats.org/officeDocument/2006/relationships/customXml" Target="../ink/ink268.xml"/><Relationship Id="rId50" Type="http://schemas.openxmlformats.org/officeDocument/2006/relationships/image" Target="../media/image24.png"/><Relationship Id="rId104" Type="http://schemas.openxmlformats.org/officeDocument/2006/relationships/image" Target="../media/image511.png"/><Relationship Id="rId125" Type="http://schemas.openxmlformats.org/officeDocument/2006/relationships/customXml" Target="../ink/ink153.xml"/><Relationship Id="rId146" Type="http://schemas.openxmlformats.org/officeDocument/2006/relationships/image" Target="../media/image720.png"/><Relationship Id="rId167" Type="http://schemas.openxmlformats.org/officeDocument/2006/relationships/customXml" Target="../ink/ink174.xml"/><Relationship Id="rId374" Type="http://schemas.openxmlformats.org/officeDocument/2006/relationships/image" Target="../media/image183.png"/><Relationship Id="rId395" Type="http://schemas.openxmlformats.org/officeDocument/2006/relationships/customXml" Target="../ink/ink230.xml"/><Relationship Id="rId409" Type="http://schemas.openxmlformats.org/officeDocument/2006/relationships/customXml" Target="../ink/ink237.xml"/><Relationship Id="rId71" Type="http://schemas.openxmlformats.org/officeDocument/2006/relationships/customXml" Target="../ink/ink126.xml"/><Relationship Id="rId92" Type="http://schemas.openxmlformats.org/officeDocument/2006/relationships/image" Target="../media/image450.png"/><Relationship Id="rId234" Type="http://schemas.openxmlformats.org/officeDocument/2006/relationships/customXml" Target="../ink/ink186.xml"/><Relationship Id="rId420" Type="http://schemas.openxmlformats.org/officeDocument/2006/relationships/image" Target="../media/image206.png"/><Relationship Id="rId2" Type="http://schemas.openxmlformats.org/officeDocument/2006/relationships/notesSlide" Target="../notesSlides/notesSlide11.xml"/><Relationship Id="rId29" Type="http://schemas.openxmlformats.org/officeDocument/2006/relationships/customXml" Target="../ink/ink105.xml"/><Relationship Id="rId255" Type="http://schemas.openxmlformats.org/officeDocument/2006/relationships/image" Target="../media/image1270.png"/><Relationship Id="rId441" Type="http://schemas.openxmlformats.org/officeDocument/2006/relationships/customXml" Target="../ink/ink253.xml"/><Relationship Id="rId462" Type="http://schemas.openxmlformats.org/officeDocument/2006/relationships/customXml" Target="../ink/ink263.xml"/><Relationship Id="rId40" Type="http://schemas.openxmlformats.org/officeDocument/2006/relationships/image" Target="../media/image19.png"/><Relationship Id="rId115" Type="http://schemas.openxmlformats.org/officeDocument/2006/relationships/customXml" Target="../ink/ink148.xml"/><Relationship Id="rId136" Type="http://schemas.openxmlformats.org/officeDocument/2006/relationships/image" Target="../media/image67.png"/><Relationship Id="rId157" Type="http://schemas.openxmlformats.org/officeDocument/2006/relationships/customXml" Target="../ink/ink169.xml"/><Relationship Id="rId364" Type="http://schemas.openxmlformats.org/officeDocument/2006/relationships/customXml" Target="../ink/ink213.xml"/><Relationship Id="rId61" Type="http://schemas.openxmlformats.org/officeDocument/2006/relationships/customXml" Target="../ink/ink121.xml"/><Relationship Id="rId82" Type="http://schemas.openxmlformats.org/officeDocument/2006/relationships/image" Target="../media/image400.png"/><Relationship Id="rId385" Type="http://schemas.openxmlformats.org/officeDocument/2006/relationships/customXml" Target="../ink/ink225.xml"/><Relationship Id="rId19" Type="http://schemas.openxmlformats.org/officeDocument/2006/relationships/customXml" Target="../ink/ink100.xml"/><Relationship Id="rId224" Type="http://schemas.openxmlformats.org/officeDocument/2006/relationships/customXml" Target="../ink/ink181.xml"/><Relationship Id="rId245" Type="http://schemas.openxmlformats.org/officeDocument/2006/relationships/image" Target="../media/image1220.png"/><Relationship Id="rId266" Type="http://schemas.openxmlformats.org/officeDocument/2006/relationships/customXml" Target="../ink/ink201.xml"/><Relationship Id="rId410" Type="http://schemas.openxmlformats.org/officeDocument/2006/relationships/image" Target="../media/image201.png"/><Relationship Id="rId431" Type="http://schemas.openxmlformats.org/officeDocument/2006/relationships/customXml" Target="../ink/ink248.xml"/><Relationship Id="rId452" Type="http://schemas.openxmlformats.org/officeDocument/2006/relationships/customXml" Target="../ink/ink258.xml"/><Relationship Id="rId473" Type="http://schemas.openxmlformats.org/officeDocument/2006/relationships/customXml" Target="../ink/ink269.xml"/><Relationship Id="rId30" Type="http://schemas.openxmlformats.org/officeDocument/2006/relationships/image" Target="../media/image14.png"/><Relationship Id="rId105" Type="http://schemas.openxmlformats.org/officeDocument/2006/relationships/customXml" Target="../ink/ink143.xml"/><Relationship Id="rId126" Type="http://schemas.openxmlformats.org/officeDocument/2006/relationships/image" Target="../media/image621.png"/><Relationship Id="rId147" Type="http://schemas.openxmlformats.org/officeDocument/2006/relationships/customXml" Target="../ink/ink164.xml"/><Relationship Id="rId168" Type="http://schemas.openxmlformats.org/officeDocument/2006/relationships/image" Target="../media/image168.png"/><Relationship Id="rId51" Type="http://schemas.openxmlformats.org/officeDocument/2006/relationships/customXml" Target="../ink/ink116.xml"/><Relationship Id="rId72" Type="http://schemas.openxmlformats.org/officeDocument/2006/relationships/image" Target="../media/image351.png"/><Relationship Id="rId93" Type="http://schemas.openxmlformats.org/officeDocument/2006/relationships/customXml" Target="../ink/ink137.xml"/><Relationship Id="rId375" Type="http://schemas.openxmlformats.org/officeDocument/2006/relationships/customXml" Target="../ink/ink220.xml"/><Relationship Id="rId396" Type="http://schemas.openxmlformats.org/officeDocument/2006/relationships/image" Target="../media/image194.png"/><Relationship Id="rId3" Type="http://schemas.openxmlformats.org/officeDocument/2006/relationships/customXml" Target="../ink/ink92.xml"/><Relationship Id="rId235" Type="http://schemas.openxmlformats.org/officeDocument/2006/relationships/image" Target="../media/image1170.png"/><Relationship Id="rId256" Type="http://schemas.openxmlformats.org/officeDocument/2006/relationships/customXml" Target="../ink/ink197.xml"/><Relationship Id="rId400" Type="http://schemas.openxmlformats.org/officeDocument/2006/relationships/image" Target="../media/image196.png"/><Relationship Id="rId421" Type="http://schemas.openxmlformats.org/officeDocument/2006/relationships/customXml" Target="../ink/ink243.xml"/><Relationship Id="rId442" Type="http://schemas.openxmlformats.org/officeDocument/2006/relationships/image" Target="../media/image217.png"/><Relationship Id="rId463" Type="http://schemas.openxmlformats.org/officeDocument/2006/relationships/image" Target="../media/image218.png"/><Relationship Id="rId116" Type="http://schemas.openxmlformats.org/officeDocument/2006/relationships/image" Target="../media/image571.png"/><Relationship Id="rId137" Type="http://schemas.openxmlformats.org/officeDocument/2006/relationships/customXml" Target="../ink/ink159.xml"/><Relationship Id="rId158" Type="http://schemas.openxmlformats.org/officeDocument/2006/relationships/image" Target="../media/image163.png"/><Relationship Id="rId20" Type="http://schemas.openxmlformats.org/officeDocument/2006/relationships/image" Target="../media/image9.png"/><Relationship Id="rId41" Type="http://schemas.openxmlformats.org/officeDocument/2006/relationships/customXml" Target="../ink/ink111.xml"/><Relationship Id="rId62" Type="http://schemas.openxmlformats.org/officeDocument/2006/relationships/image" Target="../media/image301.png"/><Relationship Id="rId83" Type="http://schemas.openxmlformats.org/officeDocument/2006/relationships/customXml" Target="../ink/ink132.xml"/><Relationship Id="rId365" Type="http://schemas.openxmlformats.org/officeDocument/2006/relationships/image" Target="../media/image180.png"/><Relationship Id="rId386" Type="http://schemas.openxmlformats.org/officeDocument/2006/relationships/image" Target="../media/image189.png"/><Relationship Id="rId225" Type="http://schemas.openxmlformats.org/officeDocument/2006/relationships/image" Target="../media/image1121.png"/><Relationship Id="rId246" Type="http://schemas.openxmlformats.org/officeDocument/2006/relationships/customXml" Target="../ink/ink192.xml"/><Relationship Id="rId267" Type="http://schemas.openxmlformats.org/officeDocument/2006/relationships/image" Target="../media/image1331.png"/><Relationship Id="rId411" Type="http://schemas.openxmlformats.org/officeDocument/2006/relationships/customXml" Target="../ink/ink238.xml"/><Relationship Id="rId432" Type="http://schemas.openxmlformats.org/officeDocument/2006/relationships/image" Target="../media/image212.png"/><Relationship Id="rId453" Type="http://schemas.openxmlformats.org/officeDocument/2006/relationships/image" Target="../media/image223.png"/><Relationship Id="rId474" Type="http://schemas.openxmlformats.org/officeDocument/2006/relationships/customXml" Target="../ink/ink270.xml"/><Relationship Id="rId106" Type="http://schemas.openxmlformats.org/officeDocument/2006/relationships/image" Target="../media/image521.png"/><Relationship Id="rId127" Type="http://schemas.openxmlformats.org/officeDocument/2006/relationships/customXml" Target="../ink/ink154.xml"/><Relationship Id="rId10" Type="http://schemas.openxmlformats.org/officeDocument/2006/relationships/image" Target="../media/image155.png"/><Relationship Id="rId31" Type="http://schemas.openxmlformats.org/officeDocument/2006/relationships/customXml" Target="../ink/ink106.xml"/><Relationship Id="rId52" Type="http://schemas.openxmlformats.org/officeDocument/2006/relationships/image" Target="../media/image2510.png"/><Relationship Id="rId73" Type="http://schemas.openxmlformats.org/officeDocument/2006/relationships/customXml" Target="../ink/ink127.xml"/><Relationship Id="rId94" Type="http://schemas.openxmlformats.org/officeDocument/2006/relationships/image" Target="../media/image460.png"/><Relationship Id="rId148" Type="http://schemas.openxmlformats.org/officeDocument/2006/relationships/image" Target="../media/image730.png"/><Relationship Id="rId169" Type="http://schemas.openxmlformats.org/officeDocument/2006/relationships/customXml" Target="../ink/ink175.xml"/><Relationship Id="rId355" Type="http://schemas.openxmlformats.org/officeDocument/2006/relationships/image" Target="../media/image171.png"/><Relationship Id="rId376" Type="http://schemas.openxmlformats.org/officeDocument/2006/relationships/image" Target="../media/image184.png"/><Relationship Id="rId397" Type="http://schemas.openxmlformats.org/officeDocument/2006/relationships/customXml" Target="../ink/ink231.xml"/><Relationship Id="rId4" Type="http://schemas.openxmlformats.org/officeDocument/2006/relationships/image" Target="../media/image154.png"/><Relationship Id="rId236" Type="http://schemas.openxmlformats.org/officeDocument/2006/relationships/customXml" Target="../ink/ink187.xml"/><Relationship Id="rId257" Type="http://schemas.openxmlformats.org/officeDocument/2006/relationships/image" Target="../media/image1280.png"/><Relationship Id="rId401" Type="http://schemas.openxmlformats.org/officeDocument/2006/relationships/customXml" Target="../ink/ink233.xml"/><Relationship Id="rId422" Type="http://schemas.openxmlformats.org/officeDocument/2006/relationships/image" Target="../media/image207.png"/><Relationship Id="rId443" Type="http://schemas.openxmlformats.org/officeDocument/2006/relationships/image" Target="../media/image170.png"/><Relationship Id="rId464" Type="http://schemas.openxmlformats.org/officeDocument/2006/relationships/customXml" Target="../ink/ink264.xml"/><Relationship Id="rId42" Type="http://schemas.openxmlformats.org/officeDocument/2006/relationships/image" Target="../media/image20.png"/><Relationship Id="rId84" Type="http://schemas.openxmlformats.org/officeDocument/2006/relationships/image" Target="../media/image413.png"/><Relationship Id="rId138" Type="http://schemas.openxmlformats.org/officeDocument/2006/relationships/image" Target="../media/image680.png"/><Relationship Id="rId387" Type="http://schemas.openxmlformats.org/officeDocument/2006/relationships/customXml" Target="../ink/ink226.xml"/><Relationship Id="rId247" Type="http://schemas.openxmlformats.org/officeDocument/2006/relationships/image" Target="../media/image1230.png"/><Relationship Id="rId412" Type="http://schemas.openxmlformats.org/officeDocument/2006/relationships/image" Target="../media/image202.png"/><Relationship Id="rId107" Type="http://schemas.openxmlformats.org/officeDocument/2006/relationships/customXml" Target="../ink/ink144.xml"/><Relationship Id="rId454" Type="http://schemas.openxmlformats.org/officeDocument/2006/relationships/customXml" Target="../ink/ink259.xml"/><Relationship Id="rId11" Type="http://schemas.openxmlformats.org/officeDocument/2006/relationships/customXml" Target="../ink/ink96.xml"/><Relationship Id="rId53" Type="http://schemas.openxmlformats.org/officeDocument/2006/relationships/customXml" Target="../ink/ink117.xml"/><Relationship Id="rId149" Type="http://schemas.openxmlformats.org/officeDocument/2006/relationships/customXml" Target="../ink/ink165.xml"/><Relationship Id="rId356" Type="http://schemas.openxmlformats.org/officeDocument/2006/relationships/customXml" Target="../ink/ink209.xml"/><Relationship Id="rId398" Type="http://schemas.openxmlformats.org/officeDocument/2006/relationships/image" Target="../media/image195.png"/><Relationship Id="rId95" Type="http://schemas.openxmlformats.org/officeDocument/2006/relationships/customXml" Target="../ink/ink138.xml"/><Relationship Id="rId160" Type="http://schemas.openxmlformats.org/officeDocument/2006/relationships/image" Target="../media/image164.png"/><Relationship Id="rId423" Type="http://schemas.openxmlformats.org/officeDocument/2006/relationships/customXml" Target="../ink/ink244.xml"/><Relationship Id="rId258" Type="http://schemas.openxmlformats.org/officeDocument/2006/relationships/customXml" Target="../ink/ink198.xml"/><Relationship Id="rId465" Type="http://schemas.openxmlformats.org/officeDocument/2006/relationships/image" Target="../media/image224.png"/><Relationship Id="rId22" Type="http://schemas.openxmlformats.org/officeDocument/2006/relationships/image" Target="../media/image10.png"/><Relationship Id="rId64" Type="http://schemas.openxmlformats.org/officeDocument/2006/relationships/image" Target="../media/image310.png"/><Relationship Id="rId118" Type="http://schemas.openxmlformats.org/officeDocument/2006/relationships/image" Target="../media/image581.png"/><Relationship Id="rId367" Type="http://schemas.openxmlformats.org/officeDocument/2006/relationships/image" Target="../media/image181.png"/><Relationship Id="rId171" Type="http://schemas.openxmlformats.org/officeDocument/2006/relationships/customXml" Target="../ink/ink176.xml"/><Relationship Id="rId227" Type="http://schemas.openxmlformats.org/officeDocument/2006/relationships/image" Target="../media/image1132.png"/><Relationship Id="rId269" Type="http://schemas.openxmlformats.org/officeDocument/2006/relationships/image" Target="../media/image1341.png"/><Relationship Id="rId434" Type="http://schemas.openxmlformats.org/officeDocument/2006/relationships/image" Target="../media/image213.png"/><Relationship Id="rId476" Type="http://schemas.openxmlformats.org/officeDocument/2006/relationships/customXml" Target="../ink/ink272.xml"/><Relationship Id="rId33" Type="http://schemas.openxmlformats.org/officeDocument/2006/relationships/customXml" Target="../ink/ink107.xml"/><Relationship Id="rId129" Type="http://schemas.openxmlformats.org/officeDocument/2006/relationships/customXml" Target="../ink/ink155.xml"/><Relationship Id="rId75" Type="http://schemas.openxmlformats.org/officeDocument/2006/relationships/customXml" Target="../ink/ink128.xml"/><Relationship Id="rId140" Type="http://schemas.openxmlformats.org/officeDocument/2006/relationships/image" Target="../media/image690.png"/><Relationship Id="rId378" Type="http://schemas.openxmlformats.org/officeDocument/2006/relationships/image" Target="../media/image185.png"/><Relationship Id="rId403" Type="http://schemas.openxmlformats.org/officeDocument/2006/relationships/customXml" Target="../ink/ink234.xml"/><Relationship Id="rId6" Type="http://schemas.openxmlformats.org/officeDocument/2006/relationships/image" Target="../media/image2.png"/><Relationship Id="rId238" Type="http://schemas.openxmlformats.org/officeDocument/2006/relationships/customXml" Target="../ink/ink188.xml"/><Relationship Id="rId445" Type="http://schemas.openxmlformats.org/officeDocument/2006/relationships/image" Target="../media/image219.png"/><Relationship Id="rId44" Type="http://schemas.openxmlformats.org/officeDocument/2006/relationships/image" Target="../media/image21.png"/><Relationship Id="rId86" Type="http://schemas.openxmlformats.org/officeDocument/2006/relationships/image" Target="../media/image420.png"/><Relationship Id="rId151" Type="http://schemas.openxmlformats.org/officeDocument/2006/relationships/customXml" Target="../ink/ink166.xml"/><Relationship Id="rId389" Type="http://schemas.openxmlformats.org/officeDocument/2006/relationships/customXml" Target="../ink/ink227.xml"/><Relationship Id="rId249" Type="http://schemas.openxmlformats.org/officeDocument/2006/relationships/image" Target="../media/image1240.png"/><Relationship Id="rId414" Type="http://schemas.openxmlformats.org/officeDocument/2006/relationships/image" Target="../media/image203.png"/><Relationship Id="rId456" Type="http://schemas.openxmlformats.org/officeDocument/2006/relationships/customXml" Target="../ink/ink260.xml"/><Relationship Id="rId13" Type="http://schemas.openxmlformats.org/officeDocument/2006/relationships/customXml" Target="../ink/ink97.xml"/><Relationship Id="rId109" Type="http://schemas.openxmlformats.org/officeDocument/2006/relationships/customXml" Target="../ink/ink145.xml"/><Relationship Id="rId260" Type="http://schemas.openxmlformats.org/officeDocument/2006/relationships/customXml" Target="../ink/ink199.xml"/><Relationship Id="rId316" Type="http://schemas.openxmlformats.org/officeDocument/2006/relationships/customXml" Target="../ink/ink206.xml"/><Relationship Id="rId55" Type="http://schemas.openxmlformats.org/officeDocument/2006/relationships/customXml" Target="../ink/ink118.xml"/><Relationship Id="rId97" Type="http://schemas.openxmlformats.org/officeDocument/2006/relationships/customXml" Target="../ink/ink139.xml"/><Relationship Id="rId120" Type="http://schemas.openxmlformats.org/officeDocument/2006/relationships/image" Target="../media/image590.png"/><Relationship Id="rId358" Type="http://schemas.openxmlformats.org/officeDocument/2006/relationships/customXml" Target="../ink/ink210.xml"/><Relationship Id="rId162" Type="http://schemas.openxmlformats.org/officeDocument/2006/relationships/image" Target="../media/image165.png"/><Relationship Id="rId218" Type="http://schemas.openxmlformats.org/officeDocument/2006/relationships/customXml" Target="../ink/ink178.xml"/><Relationship Id="rId425" Type="http://schemas.openxmlformats.org/officeDocument/2006/relationships/customXml" Target="../ink/ink245.xml"/><Relationship Id="rId467" Type="http://schemas.openxmlformats.org/officeDocument/2006/relationships/image" Target="../media/image225.png"/><Relationship Id="rId271" Type="http://schemas.openxmlformats.org/officeDocument/2006/relationships/image" Target="../media/image1351.png"/><Relationship Id="rId24" Type="http://schemas.openxmlformats.org/officeDocument/2006/relationships/image" Target="../media/image1111.png"/><Relationship Id="rId66" Type="http://schemas.openxmlformats.org/officeDocument/2006/relationships/image" Target="../media/image158.png"/><Relationship Id="rId131" Type="http://schemas.openxmlformats.org/officeDocument/2006/relationships/customXml" Target="../ink/ink156.xml"/><Relationship Id="rId369" Type="http://schemas.openxmlformats.org/officeDocument/2006/relationships/customXml" Target="../ink/ink216.xml"/><Relationship Id="rId173" Type="http://schemas.openxmlformats.org/officeDocument/2006/relationships/customXml" Target="../ink/ink177.xml"/><Relationship Id="rId229" Type="http://schemas.openxmlformats.org/officeDocument/2006/relationships/image" Target="../media/image1142.png"/><Relationship Id="rId380" Type="http://schemas.openxmlformats.org/officeDocument/2006/relationships/image" Target="../media/image186.png"/><Relationship Id="rId436" Type="http://schemas.openxmlformats.org/officeDocument/2006/relationships/image" Target="../media/image214.png"/><Relationship Id="rId240" Type="http://schemas.openxmlformats.org/officeDocument/2006/relationships/customXml" Target="../ink/ink189.xml"/><Relationship Id="rId478" Type="http://schemas.openxmlformats.org/officeDocument/2006/relationships/customXml" Target="../ink/ink274.xml"/><Relationship Id="rId35" Type="http://schemas.openxmlformats.org/officeDocument/2006/relationships/customXml" Target="../ink/ink108.xml"/><Relationship Id="rId77" Type="http://schemas.openxmlformats.org/officeDocument/2006/relationships/customXml" Target="../ink/ink129.xml"/><Relationship Id="rId100" Type="http://schemas.openxmlformats.org/officeDocument/2006/relationships/image" Target="../media/image490.png"/><Relationship Id="rId8" Type="http://schemas.openxmlformats.org/officeDocument/2006/relationships/image" Target="../media/image3.png"/><Relationship Id="rId142" Type="http://schemas.openxmlformats.org/officeDocument/2006/relationships/image" Target="../media/image700.png"/><Relationship Id="rId391" Type="http://schemas.openxmlformats.org/officeDocument/2006/relationships/customXml" Target="../ink/ink228.xml"/><Relationship Id="rId405" Type="http://schemas.openxmlformats.org/officeDocument/2006/relationships/customXml" Target="../ink/ink235.xml"/><Relationship Id="rId447" Type="http://schemas.openxmlformats.org/officeDocument/2006/relationships/image" Target="../media/image220.png"/><Relationship Id="rId251" Type="http://schemas.openxmlformats.org/officeDocument/2006/relationships/image" Target="../media/image1250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3.xml"/><Relationship Id="rId299" Type="http://schemas.openxmlformats.org/officeDocument/2006/relationships/customXml" Target="../ink/ink405.xml"/><Relationship Id="rId21" Type="http://schemas.openxmlformats.org/officeDocument/2006/relationships/customXml" Target="../ink/ink285.xml"/><Relationship Id="rId63" Type="http://schemas.openxmlformats.org/officeDocument/2006/relationships/customXml" Target="../ink/ink306.xml"/><Relationship Id="rId159" Type="http://schemas.openxmlformats.org/officeDocument/2006/relationships/customXml" Target="../ink/ink354.xml"/><Relationship Id="rId324" Type="http://schemas.openxmlformats.org/officeDocument/2006/relationships/customXml" Target="../ink/ink411.xml"/><Relationship Id="rId170" Type="http://schemas.openxmlformats.org/officeDocument/2006/relationships/image" Target="../media/image611.png"/><Relationship Id="rId226" Type="http://schemas.openxmlformats.org/officeDocument/2006/relationships/image" Target="../media/image641.png"/><Relationship Id="rId32" Type="http://schemas.openxmlformats.org/officeDocument/2006/relationships/image" Target="../media/image534.png"/><Relationship Id="rId74" Type="http://schemas.openxmlformats.org/officeDocument/2006/relationships/image" Target="../media/image558.png"/><Relationship Id="rId128" Type="http://schemas.openxmlformats.org/officeDocument/2006/relationships/image" Target="../media/image588.png"/><Relationship Id="rId335" Type="http://schemas.openxmlformats.org/officeDocument/2006/relationships/image" Target="../media/image226.png"/><Relationship Id="rId5" Type="http://schemas.openxmlformats.org/officeDocument/2006/relationships/customXml" Target="../ink/ink277.xml"/><Relationship Id="rId181" Type="http://schemas.openxmlformats.org/officeDocument/2006/relationships/customXml" Target="../ink/ink365.xml"/><Relationship Id="rId279" Type="http://schemas.openxmlformats.org/officeDocument/2006/relationships/customXml" Target="../ink/ink394.xml"/><Relationship Id="rId43" Type="http://schemas.openxmlformats.org/officeDocument/2006/relationships/customXml" Target="../ink/ink296.xml"/><Relationship Id="rId139" Type="http://schemas.openxmlformats.org/officeDocument/2006/relationships/customXml" Target="../ink/ink344.xml"/><Relationship Id="rId290" Type="http://schemas.openxmlformats.org/officeDocument/2006/relationships/image" Target="../media/image170.png"/><Relationship Id="rId85" Type="http://schemas.openxmlformats.org/officeDocument/2006/relationships/customXml" Target="../ink/ink317.xml"/><Relationship Id="rId150" Type="http://schemas.openxmlformats.org/officeDocument/2006/relationships/image" Target="../media/image600.png"/><Relationship Id="rId192" Type="http://schemas.openxmlformats.org/officeDocument/2006/relationships/image" Target="../media/image623.png"/><Relationship Id="rId206" Type="http://schemas.openxmlformats.org/officeDocument/2006/relationships/image" Target="../media/image630.png"/><Relationship Id="rId12" Type="http://schemas.openxmlformats.org/officeDocument/2006/relationships/image" Target="../media/image523.png"/><Relationship Id="rId33" Type="http://schemas.openxmlformats.org/officeDocument/2006/relationships/customXml" Target="../ink/ink291.xml"/><Relationship Id="rId108" Type="http://schemas.openxmlformats.org/officeDocument/2006/relationships/image" Target="../media/image577.png"/><Relationship Id="rId129" Type="http://schemas.openxmlformats.org/officeDocument/2006/relationships/customXml" Target="../ink/ink339.xml"/><Relationship Id="rId280" Type="http://schemas.openxmlformats.org/officeDocument/2006/relationships/image" Target="../media/image672.png"/><Relationship Id="rId315" Type="http://schemas.openxmlformats.org/officeDocument/2006/relationships/image" Target="../media/image1570.png"/><Relationship Id="rId336" Type="http://schemas.openxmlformats.org/officeDocument/2006/relationships/customXml" Target="../ink/ink417.xml"/><Relationship Id="rId54" Type="http://schemas.openxmlformats.org/officeDocument/2006/relationships/image" Target="../media/image547.png"/><Relationship Id="rId75" Type="http://schemas.openxmlformats.org/officeDocument/2006/relationships/customXml" Target="../ink/ink312.xml"/><Relationship Id="rId96" Type="http://schemas.openxmlformats.org/officeDocument/2006/relationships/image" Target="../media/image570.png"/><Relationship Id="rId140" Type="http://schemas.openxmlformats.org/officeDocument/2006/relationships/image" Target="../media/image595.png"/><Relationship Id="rId161" Type="http://schemas.openxmlformats.org/officeDocument/2006/relationships/customXml" Target="../ink/ink355.xml"/><Relationship Id="rId182" Type="http://schemas.openxmlformats.org/officeDocument/2006/relationships/image" Target="../media/image617.png"/><Relationship Id="rId217" Type="http://schemas.openxmlformats.org/officeDocument/2006/relationships/customXml" Target="../ink/ink383.xml"/><Relationship Id="rId6" Type="http://schemas.openxmlformats.org/officeDocument/2006/relationships/image" Target="../media/image518.png"/><Relationship Id="rId23" Type="http://schemas.openxmlformats.org/officeDocument/2006/relationships/customXml" Target="../ink/ink286.xml"/><Relationship Id="rId119" Type="http://schemas.openxmlformats.org/officeDocument/2006/relationships/customXml" Target="../ink/ink334.xml"/><Relationship Id="rId270" Type="http://schemas.openxmlformats.org/officeDocument/2006/relationships/image" Target="../media/image667.png"/><Relationship Id="rId291" Type="http://schemas.openxmlformats.org/officeDocument/2006/relationships/customXml" Target="../ink/ink401.xml"/><Relationship Id="rId326" Type="http://schemas.openxmlformats.org/officeDocument/2006/relationships/customXml" Target="../ink/ink412.xml"/><Relationship Id="rId44" Type="http://schemas.openxmlformats.org/officeDocument/2006/relationships/image" Target="../media/image542.png"/><Relationship Id="rId65" Type="http://schemas.openxmlformats.org/officeDocument/2006/relationships/customXml" Target="../ink/ink307.xml"/><Relationship Id="rId86" Type="http://schemas.openxmlformats.org/officeDocument/2006/relationships/image" Target="../media/image565.png"/><Relationship Id="rId130" Type="http://schemas.openxmlformats.org/officeDocument/2006/relationships/image" Target="../media/image589.png"/><Relationship Id="rId151" Type="http://schemas.openxmlformats.org/officeDocument/2006/relationships/customXml" Target="../ink/ink350.xml"/><Relationship Id="rId172" Type="http://schemas.openxmlformats.org/officeDocument/2006/relationships/image" Target="../media/image612.png"/><Relationship Id="rId193" Type="http://schemas.openxmlformats.org/officeDocument/2006/relationships/customXml" Target="../ink/ink371.xml"/><Relationship Id="rId207" Type="http://schemas.openxmlformats.org/officeDocument/2006/relationships/customXml" Target="../ink/ink378.xml"/><Relationship Id="rId228" Type="http://schemas.openxmlformats.org/officeDocument/2006/relationships/image" Target="../media/image643.png"/><Relationship Id="rId13" Type="http://schemas.openxmlformats.org/officeDocument/2006/relationships/customXml" Target="../ink/ink281.xml"/><Relationship Id="rId109" Type="http://schemas.openxmlformats.org/officeDocument/2006/relationships/customXml" Target="../ink/ink329.xml"/><Relationship Id="rId281" Type="http://schemas.openxmlformats.org/officeDocument/2006/relationships/customXml" Target="../ink/ink395.xml"/><Relationship Id="rId316" Type="http://schemas.openxmlformats.org/officeDocument/2006/relationships/customXml" Target="../ink/ink407.xml"/><Relationship Id="rId337" Type="http://schemas.openxmlformats.org/officeDocument/2006/relationships/image" Target="../media/image227.png"/><Relationship Id="rId34" Type="http://schemas.openxmlformats.org/officeDocument/2006/relationships/image" Target="../media/image535.png"/><Relationship Id="rId55" Type="http://schemas.openxmlformats.org/officeDocument/2006/relationships/customXml" Target="../ink/ink302.xml"/><Relationship Id="rId76" Type="http://schemas.openxmlformats.org/officeDocument/2006/relationships/image" Target="../media/image559.png"/><Relationship Id="rId97" Type="http://schemas.openxmlformats.org/officeDocument/2006/relationships/customXml" Target="../ink/ink323.xml"/><Relationship Id="rId120" Type="http://schemas.openxmlformats.org/officeDocument/2006/relationships/image" Target="../media/image584.png"/><Relationship Id="rId141" Type="http://schemas.openxmlformats.org/officeDocument/2006/relationships/customXml" Target="../ink/ink345.xml"/><Relationship Id="rId7" Type="http://schemas.openxmlformats.org/officeDocument/2006/relationships/customXml" Target="../ink/ink278.xml"/><Relationship Id="rId162" Type="http://schemas.openxmlformats.org/officeDocument/2006/relationships/image" Target="../media/image606.png"/><Relationship Id="rId183" Type="http://schemas.openxmlformats.org/officeDocument/2006/relationships/customXml" Target="../ink/ink366.xml"/><Relationship Id="rId218" Type="http://schemas.openxmlformats.org/officeDocument/2006/relationships/image" Target="../media/image637.png"/><Relationship Id="rId271" Type="http://schemas.openxmlformats.org/officeDocument/2006/relationships/customXml" Target="../ink/ink390.xml"/><Relationship Id="rId292" Type="http://schemas.openxmlformats.org/officeDocument/2006/relationships/image" Target="../media/image676.png"/><Relationship Id="rId24" Type="http://schemas.openxmlformats.org/officeDocument/2006/relationships/image" Target="../media/image529.png"/><Relationship Id="rId45" Type="http://schemas.openxmlformats.org/officeDocument/2006/relationships/customXml" Target="../ink/ink297.xml"/><Relationship Id="rId66" Type="http://schemas.openxmlformats.org/officeDocument/2006/relationships/image" Target="../media/image554.png"/><Relationship Id="rId87" Type="http://schemas.openxmlformats.org/officeDocument/2006/relationships/customXml" Target="../ink/ink318.xml"/><Relationship Id="rId110" Type="http://schemas.openxmlformats.org/officeDocument/2006/relationships/image" Target="../media/image578.png"/><Relationship Id="rId131" Type="http://schemas.openxmlformats.org/officeDocument/2006/relationships/customXml" Target="../ink/ink340.xml"/><Relationship Id="rId327" Type="http://schemas.openxmlformats.org/officeDocument/2006/relationships/image" Target="../media/image176.png"/><Relationship Id="rId152" Type="http://schemas.openxmlformats.org/officeDocument/2006/relationships/image" Target="../media/image601.png"/><Relationship Id="rId173" Type="http://schemas.openxmlformats.org/officeDocument/2006/relationships/customXml" Target="../ink/ink361.xml"/><Relationship Id="rId194" Type="http://schemas.openxmlformats.org/officeDocument/2006/relationships/image" Target="../media/image624.png"/><Relationship Id="rId208" Type="http://schemas.openxmlformats.org/officeDocument/2006/relationships/image" Target="../media/image632.png"/><Relationship Id="rId229" Type="http://schemas.openxmlformats.org/officeDocument/2006/relationships/customXml" Target="../ink/ink389.xml"/><Relationship Id="rId14" Type="http://schemas.openxmlformats.org/officeDocument/2006/relationships/image" Target="../media/image524.png"/><Relationship Id="rId35" Type="http://schemas.openxmlformats.org/officeDocument/2006/relationships/customXml" Target="../ink/ink292.xml"/><Relationship Id="rId56" Type="http://schemas.openxmlformats.org/officeDocument/2006/relationships/image" Target="../media/image548.png"/><Relationship Id="rId77" Type="http://schemas.openxmlformats.org/officeDocument/2006/relationships/customXml" Target="../ink/ink313.xml"/><Relationship Id="rId100" Type="http://schemas.openxmlformats.org/officeDocument/2006/relationships/image" Target="../media/image573.png"/><Relationship Id="rId282" Type="http://schemas.openxmlformats.org/officeDocument/2006/relationships/image" Target="../media/image673.png"/><Relationship Id="rId317" Type="http://schemas.openxmlformats.org/officeDocument/2006/relationships/image" Target="../media/image1580.png"/><Relationship Id="rId338" Type="http://schemas.openxmlformats.org/officeDocument/2006/relationships/customXml" Target="../ink/ink418.xml"/><Relationship Id="rId8" Type="http://schemas.openxmlformats.org/officeDocument/2006/relationships/image" Target="../media/image519.png"/><Relationship Id="rId98" Type="http://schemas.openxmlformats.org/officeDocument/2006/relationships/image" Target="../media/image572.png"/><Relationship Id="rId121" Type="http://schemas.openxmlformats.org/officeDocument/2006/relationships/customXml" Target="../ink/ink335.xml"/><Relationship Id="rId142" Type="http://schemas.openxmlformats.org/officeDocument/2006/relationships/image" Target="../media/image596.png"/><Relationship Id="rId163" Type="http://schemas.openxmlformats.org/officeDocument/2006/relationships/customXml" Target="../ink/ink356.xml"/><Relationship Id="rId184" Type="http://schemas.openxmlformats.org/officeDocument/2006/relationships/image" Target="../media/image618.png"/><Relationship Id="rId219" Type="http://schemas.openxmlformats.org/officeDocument/2006/relationships/customXml" Target="../ink/ink384.xml"/><Relationship Id="rId25" Type="http://schemas.openxmlformats.org/officeDocument/2006/relationships/customXml" Target="../ink/ink287.xml"/><Relationship Id="rId46" Type="http://schemas.openxmlformats.org/officeDocument/2006/relationships/image" Target="../media/image543.png"/><Relationship Id="rId67" Type="http://schemas.openxmlformats.org/officeDocument/2006/relationships/customXml" Target="../ink/ink308.xml"/><Relationship Id="rId272" Type="http://schemas.openxmlformats.org/officeDocument/2006/relationships/image" Target="../media/image668.png"/><Relationship Id="rId293" Type="http://schemas.openxmlformats.org/officeDocument/2006/relationships/customXml" Target="../ink/ink402.xml"/><Relationship Id="rId328" Type="http://schemas.openxmlformats.org/officeDocument/2006/relationships/customXml" Target="../ink/ink413.xml"/><Relationship Id="rId88" Type="http://schemas.openxmlformats.org/officeDocument/2006/relationships/image" Target="../media/image566.png"/><Relationship Id="rId111" Type="http://schemas.openxmlformats.org/officeDocument/2006/relationships/customXml" Target="../ink/ink330.xml"/><Relationship Id="rId132" Type="http://schemas.openxmlformats.org/officeDocument/2006/relationships/image" Target="../media/image591.png"/><Relationship Id="rId153" Type="http://schemas.openxmlformats.org/officeDocument/2006/relationships/customXml" Target="../ink/ink351.xml"/><Relationship Id="rId174" Type="http://schemas.openxmlformats.org/officeDocument/2006/relationships/image" Target="../media/image613.png"/><Relationship Id="rId195" Type="http://schemas.openxmlformats.org/officeDocument/2006/relationships/customXml" Target="../ink/ink372.xml"/><Relationship Id="rId209" Type="http://schemas.openxmlformats.org/officeDocument/2006/relationships/customXml" Target="../ink/ink379.xml"/><Relationship Id="rId220" Type="http://schemas.openxmlformats.org/officeDocument/2006/relationships/image" Target="../media/image638.png"/><Relationship Id="rId15" Type="http://schemas.openxmlformats.org/officeDocument/2006/relationships/customXml" Target="../ink/ink282.xml"/><Relationship Id="rId36" Type="http://schemas.openxmlformats.org/officeDocument/2006/relationships/image" Target="../media/image536.png"/><Relationship Id="rId57" Type="http://schemas.openxmlformats.org/officeDocument/2006/relationships/customXml" Target="../ink/ink303.xml"/><Relationship Id="rId283" Type="http://schemas.openxmlformats.org/officeDocument/2006/relationships/customXml" Target="../ink/ink396.xml"/><Relationship Id="rId318" Type="http://schemas.openxmlformats.org/officeDocument/2006/relationships/customXml" Target="../ink/ink408.xml"/><Relationship Id="rId339" Type="http://schemas.openxmlformats.org/officeDocument/2006/relationships/customXml" Target="../ink/ink419.xml"/><Relationship Id="rId78" Type="http://schemas.openxmlformats.org/officeDocument/2006/relationships/image" Target="../media/image561.png"/><Relationship Id="rId99" Type="http://schemas.openxmlformats.org/officeDocument/2006/relationships/customXml" Target="../ink/ink324.xml"/><Relationship Id="rId101" Type="http://schemas.openxmlformats.org/officeDocument/2006/relationships/customXml" Target="../ink/ink325.xml"/><Relationship Id="rId122" Type="http://schemas.openxmlformats.org/officeDocument/2006/relationships/image" Target="../media/image585.png"/><Relationship Id="rId143" Type="http://schemas.openxmlformats.org/officeDocument/2006/relationships/customXml" Target="../ink/ink346.xml"/><Relationship Id="rId164" Type="http://schemas.openxmlformats.org/officeDocument/2006/relationships/image" Target="../media/image607.png"/><Relationship Id="rId185" Type="http://schemas.openxmlformats.org/officeDocument/2006/relationships/customXml" Target="../ink/ink367.xml"/><Relationship Id="rId9" Type="http://schemas.openxmlformats.org/officeDocument/2006/relationships/customXml" Target="../ink/ink279.xml"/><Relationship Id="rId210" Type="http://schemas.openxmlformats.org/officeDocument/2006/relationships/image" Target="../media/image633.png"/><Relationship Id="rId26" Type="http://schemas.openxmlformats.org/officeDocument/2006/relationships/image" Target="../media/image531.png"/><Relationship Id="rId273" Type="http://schemas.openxmlformats.org/officeDocument/2006/relationships/customXml" Target="../ink/ink391.xml"/><Relationship Id="rId294" Type="http://schemas.openxmlformats.org/officeDocument/2006/relationships/image" Target="../media/image677.png"/><Relationship Id="rId329" Type="http://schemas.openxmlformats.org/officeDocument/2006/relationships/image" Target="../media/image218.png"/><Relationship Id="rId47" Type="http://schemas.openxmlformats.org/officeDocument/2006/relationships/customXml" Target="../ink/ink298.xml"/><Relationship Id="rId68" Type="http://schemas.openxmlformats.org/officeDocument/2006/relationships/image" Target="../media/image555.png"/><Relationship Id="rId89" Type="http://schemas.openxmlformats.org/officeDocument/2006/relationships/customXml" Target="../ink/ink319.xml"/><Relationship Id="rId112" Type="http://schemas.openxmlformats.org/officeDocument/2006/relationships/image" Target="../media/image579.png"/><Relationship Id="rId133" Type="http://schemas.openxmlformats.org/officeDocument/2006/relationships/customXml" Target="../ink/ink341.xml"/><Relationship Id="rId154" Type="http://schemas.openxmlformats.org/officeDocument/2006/relationships/image" Target="../media/image602.png"/><Relationship Id="rId175" Type="http://schemas.openxmlformats.org/officeDocument/2006/relationships/customXml" Target="../ink/ink362.xml"/><Relationship Id="rId340" Type="http://schemas.openxmlformats.org/officeDocument/2006/relationships/customXml" Target="../ink/ink420.xml"/><Relationship Id="rId196" Type="http://schemas.openxmlformats.org/officeDocument/2006/relationships/image" Target="../media/image625.png"/><Relationship Id="rId200" Type="http://schemas.openxmlformats.org/officeDocument/2006/relationships/image" Target="../media/image627.png"/><Relationship Id="rId16" Type="http://schemas.openxmlformats.org/officeDocument/2006/relationships/image" Target="../media/image525.png"/><Relationship Id="rId221" Type="http://schemas.openxmlformats.org/officeDocument/2006/relationships/customXml" Target="../ink/ink385.xml"/><Relationship Id="rId284" Type="http://schemas.openxmlformats.org/officeDocument/2006/relationships/customXml" Target="../ink/ink397.xml"/><Relationship Id="rId319" Type="http://schemas.openxmlformats.org/officeDocument/2006/relationships/image" Target="../media/image229.png"/><Relationship Id="rId37" Type="http://schemas.openxmlformats.org/officeDocument/2006/relationships/customXml" Target="../ink/ink293.xml"/><Relationship Id="rId58" Type="http://schemas.openxmlformats.org/officeDocument/2006/relationships/image" Target="../media/image549.png"/><Relationship Id="rId79" Type="http://schemas.openxmlformats.org/officeDocument/2006/relationships/customXml" Target="../ink/ink314.xml"/><Relationship Id="rId102" Type="http://schemas.openxmlformats.org/officeDocument/2006/relationships/image" Target="../media/image574.png"/><Relationship Id="rId123" Type="http://schemas.openxmlformats.org/officeDocument/2006/relationships/customXml" Target="../ink/ink336.xml"/><Relationship Id="rId144" Type="http://schemas.openxmlformats.org/officeDocument/2006/relationships/image" Target="../media/image597.png"/><Relationship Id="rId330" Type="http://schemas.openxmlformats.org/officeDocument/2006/relationships/customXml" Target="../ink/ink414.xml"/><Relationship Id="rId90" Type="http://schemas.openxmlformats.org/officeDocument/2006/relationships/image" Target="../media/image567.png"/><Relationship Id="rId165" Type="http://schemas.openxmlformats.org/officeDocument/2006/relationships/customXml" Target="../ink/ink357.xml"/><Relationship Id="rId186" Type="http://schemas.openxmlformats.org/officeDocument/2006/relationships/image" Target="../media/image619.png"/><Relationship Id="rId211" Type="http://schemas.openxmlformats.org/officeDocument/2006/relationships/customXml" Target="../ink/ink380.xml"/><Relationship Id="rId274" Type="http://schemas.openxmlformats.org/officeDocument/2006/relationships/image" Target="../media/image669.png"/><Relationship Id="rId295" Type="http://schemas.openxmlformats.org/officeDocument/2006/relationships/customXml" Target="../ink/ink403.xml"/><Relationship Id="rId27" Type="http://schemas.openxmlformats.org/officeDocument/2006/relationships/customXml" Target="../ink/ink288.xml"/><Relationship Id="rId48" Type="http://schemas.openxmlformats.org/officeDocument/2006/relationships/image" Target="../media/image544.png"/><Relationship Id="rId69" Type="http://schemas.openxmlformats.org/officeDocument/2006/relationships/customXml" Target="../ink/ink309.xml"/><Relationship Id="rId113" Type="http://schemas.openxmlformats.org/officeDocument/2006/relationships/customXml" Target="../ink/ink331.xml"/><Relationship Id="rId134" Type="http://schemas.openxmlformats.org/officeDocument/2006/relationships/image" Target="../media/image592.png"/><Relationship Id="rId320" Type="http://schemas.openxmlformats.org/officeDocument/2006/relationships/customXml" Target="../ink/ink409.xml"/><Relationship Id="rId80" Type="http://schemas.openxmlformats.org/officeDocument/2006/relationships/image" Target="../media/image562.png"/><Relationship Id="rId155" Type="http://schemas.openxmlformats.org/officeDocument/2006/relationships/customXml" Target="../ink/ink352.xml"/><Relationship Id="rId176" Type="http://schemas.openxmlformats.org/officeDocument/2006/relationships/image" Target="../media/image614.png"/><Relationship Id="rId197" Type="http://schemas.openxmlformats.org/officeDocument/2006/relationships/customXml" Target="../ink/ink373.xml"/><Relationship Id="rId341" Type="http://schemas.openxmlformats.org/officeDocument/2006/relationships/customXml" Target="../ink/ink421.xml"/><Relationship Id="rId201" Type="http://schemas.openxmlformats.org/officeDocument/2006/relationships/customXml" Target="../ink/ink375.xml"/><Relationship Id="rId222" Type="http://schemas.openxmlformats.org/officeDocument/2006/relationships/image" Target="../media/image639.png"/><Relationship Id="rId285" Type="http://schemas.openxmlformats.org/officeDocument/2006/relationships/customXml" Target="../ink/ink398.xml"/><Relationship Id="rId17" Type="http://schemas.openxmlformats.org/officeDocument/2006/relationships/customXml" Target="../ink/ink283.xml"/><Relationship Id="rId38" Type="http://schemas.openxmlformats.org/officeDocument/2006/relationships/image" Target="../media/image537.png"/><Relationship Id="rId59" Type="http://schemas.openxmlformats.org/officeDocument/2006/relationships/customXml" Target="../ink/ink304.xml"/><Relationship Id="rId103" Type="http://schemas.openxmlformats.org/officeDocument/2006/relationships/customXml" Target="../ink/ink326.xml"/><Relationship Id="rId124" Type="http://schemas.openxmlformats.org/officeDocument/2006/relationships/image" Target="../media/image586.png"/><Relationship Id="rId70" Type="http://schemas.openxmlformats.org/officeDocument/2006/relationships/image" Target="../media/image556.png"/><Relationship Id="rId91" Type="http://schemas.openxmlformats.org/officeDocument/2006/relationships/customXml" Target="../ink/ink320.xml"/><Relationship Id="rId145" Type="http://schemas.openxmlformats.org/officeDocument/2006/relationships/customXml" Target="../ink/ink347.xml"/><Relationship Id="rId166" Type="http://schemas.openxmlformats.org/officeDocument/2006/relationships/image" Target="../media/image608.png"/><Relationship Id="rId187" Type="http://schemas.openxmlformats.org/officeDocument/2006/relationships/customXml" Target="../ink/ink368.xml"/><Relationship Id="rId331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34.png"/><Relationship Id="rId28" Type="http://schemas.openxmlformats.org/officeDocument/2006/relationships/image" Target="../media/image532.png"/><Relationship Id="rId49" Type="http://schemas.openxmlformats.org/officeDocument/2006/relationships/customXml" Target="../ink/ink299.xml"/><Relationship Id="rId114" Type="http://schemas.openxmlformats.org/officeDocument/2006/relationships/image" Target="../media/image580.png"/><Relationship Id="rId275" Type="http://schemas.openxmlformats.org/officeDocument/2006/relationships/customXml" Target="../ink/ink392.xml"/><Relationship Id="rId296" Type="http://schemas.openxmlformats.org/officeDocument/2006/relationships/image" Target="../media/image678.png"/><Relationship Id="rId300" Type="http://schemas.openxmlformats.org/officeDocument/2006/relationships/image" Target="../media/image681.png"/><Relationship Id="rId60" Type="http://schemas.openxmlformats.org/officeDocument/2006/relationships/image" Target="../media/image551.png"/><Relationship Id="rId81" Type="http://schemas.openxmlformats.org/officeDocument/2006/relationships/customXml" Target="../ink/ink315.xml"/><Relationship Id="rId135" Type="http://schemas.openxmlformats.org/officeDocument/2006/relationships/customXml" Target="../ink/ink342.xml"/><Relationship Id="rId156" Type="http://schemas.openxmlformats.org/officeDocument/2006/relationships/image" Target="../media/image603.png"/><Relationship Id="rId177" Type="http://schemas.openxmlformats.org/officeDocument/2006/relationships/customXml" Target="../ink/ink363.xml"/><Relationship Id="rId198" Type="http://schemas.openxmlformats.org/officeDocument/2006/relationships/image" Target="../media/image626.png"/><Relationship Id="rId321" Type="http://schemas.openxmlformats.org/officeDocument/2006/relationships/image" Target="../media/image173.png"/><Relationship Id="rId342" Type="http://schemas.openxmlformats.org/officeDocument/2006/relationships/customXml" Target="../ink/ink422.xml"/><Relationship Id="rId202" Type="http://schemas.openxmlformats.org/officeDocument/2006/relationships/image" Target="../media/image628.png"/><Relationship Id="rId223" Type="http://schemas.openxmlformats.org/officeDocument/2006/relationships/customXml" Target="../ink/ink386.xml"/><Relationship Id="rId18" Type="http://schemas.openxmlformats.org/officeDocument/2006/relationships/image" Target="../media/image526.png"/><Relationship Id="rId39" Type="http://schemas.openxmlformats.org/officeDocument/2006/relationships/customXml" Target="../ink/ink294.xml"/><Relationship Id="rId286" Type="http://schemas.openxmlformats.org/officeDocument/2006/relationships/customXml" Target="../ink/ink399.xml"/><Relationship Id="rId50" Type="http://schemas.openxmlformats.org/officeDocument/2006/relationships/image" Target="../media/image545.png"/><Relationship Id="rId104" Type="http://schemas.openxmlformats.org/officeDocument/2006/relationships/image" Target="../media/image575.png"/><Relationship Id="rId125" Type="http://schemas.openxmlformats.org/officeDocument/2006/relationships/customXml" Target="../ink/ink337.xml"/><Relationship Id="rId146" Type="http://schemas.openxmlformats.org/officeDocument/2006/relationships/image" Target="../media/image598.png"/><Relationship Id="rId167" Type="http://schemas.openxmlformats.org/officeDocument/2006/relationships/customXml" Target="../ink/ink358.xml"/><Relationship Id="rId188" Type="http://schemas.openxmlformats.org/officeDocument/2006/relationships/image" Target="../media/image620.png"/><Relationship Id="rId332" Type="http://schemas.openxmlformats.org/officeDocument/2006/relationships/customXml" Target="../ink/ink415.xml"/><Relationship Id="rId71" Type="http://schemas.openxmlformats.org/officeDocument/2006/relationships/customXml" Target="../ink/ink310.xml"/><Relationship Id="rId92" Type="http://schemas.openxmlformats.org/officeDocument/2006/relationships/image" Target="../media/image568.png"/><Relationship Id="rId213" Type="http://schemas.openxmlformats.org/officeDocument/2006/relationships/customXml" Target="../ink/ink381.xml"/><Relationship Id="rId2" Type="http://schemas.openxmlformats.org/officeDocument/2006/relationships/notesSlide" Target="../notesSlides/notesSlide12.xml"/><Relationship Id="rId29" Type="http://schemas.openxmlformats.org/officeDocument/2006/relationships/customXml" Target="../ink/ink289.xml"/><Relationship Id="rId276" Type="http://schemas.openxmlformats.org/officeDocument/2006/relationships/image" Target="../media/image670.png"/><Relationship Id="rId297" Type="http://schemas.openxmlformats.org/officeDocument/2006/relationships/customXml" Target="../ink/ink404.xml"/><Relationship Id="rId40" Type="http://schemas.openxmlformats.org/officeDocument/2006/relationships/image" Target="../media/image538.png"/><Relationship Id="rId115" Type="http://schemas.openxmlformats.org/officeDocument/2006/relationships/customXml" Target="../ink/ink332.xml"/><Relationship Id="rId136" Type="http://schemas.openxmlformats.org/officeDocument/2006/relationships/image" Target="../media/image593.png"/><Relationship Id="rId157" Type="http://schemas.openxmlformats.org/officeDocument/2006/relationships/customXml" Target="../ink/ink353.xml"/><Relationship Id="rId178" Type="http://schemas.openxmlformats.org/officeDocument/2006/relationships/image" Target="../media/image615.png"/><Relationship Id="rId301" Type="http://schemas.openxmlformats.org/officeDocument/2006/relationships/image" Target="../media/image228.png"/><Relationship Id="rId322" Type="http://schemas.openxmlformats.org/officeDocument/2006/relationships/customXml" Target="../ink/ink410.xml"/><Relationship Id="rId343" Type="http://schemas.openxmlformats.org/officeDocument/2006/relationships/customXml" Target="../ink/ink423.xml"/><Relationship Id="rId61" Type="http://schemas.openxmlformats.org/officeDocument/2006/relationships/customXml" Target="../ink/ink305.xml"/><Relationship Id="rId82" Type="http://schemas.openxmlformats.org/officeDocument/2006/relationships/image" Target="../media/image563.png"/><Relationship Id="rId199" Type="http://schemas.openxmlformats.org/officeDocument/2006/relationships/customXml" Target="../ink/ink374.xml"/><Relationship Id="rId203" Type="http://schemas.openxmlformats.org/officeDocument/2006/relationships/customXml" Target="../ink/ink376.xml"/><Relationship Id="rId19" Type="http://schemas.openxmlformats.org/officeDocument/2006/relationships/customXml" Target="../ink/ink284.xml"/><Relationship Id="rId224" Type="http://schemas.openxmlformats.org/officeDocument/2006/relationships/image" Target="../media/image640.png"/><Relationship Id="rId287" Type="http://schemas.openxmlformats.org/officeDocument/2006/relationships/image" Target="../media/image674.png"/><Relationship Id="rId30" Type="http://schemas.openxmlformats.org/officeDocument/2006/relationships/image" Target="../media/image533.png"/><Relationship Id="rId105" Type="http://schemas.openxmlformats.org/officeDocument/2006/relationships/customXml" Target="../ink/ink327.xml"/><Relationship Id="rId126" Type="http://schemas.openxmlformats.org/officeDocument/2006/relationships/image" Target="../media/image587.png"/><Relationship Id="rId147" Type="http://schemas.openxmlformats.org/officeDocument/2006/relationships/customXml" Target="../ink/ink348.xml"/><Relationship Id="rId168" Type="http://schemas.openxmlformats.org/officeDocument/2006/relationships/image" Target="../media/image609.png"/><Relationship Id="rId333" Type="http://schemas.openxmlformats.org/officeDocument/2006/relationships/image" Target="../media/image225.png"/><Relationship Id="rId51" Type="http://schemas.openxmlformats.org/officeDocument/2006/relationships/customXml" Target="../ink/ink300.xml"/><Relationship Id="rId72" Type="http://schemas.openxmlformats.org/officeDocument/2006/relationships/image" Target="../media/image557.png"/><Relationship Id="rId93" Type="http://schemas.openxmlformats.org/officeDocument/2006/relationships/customXml" Target="../ink/ink321.xml"/><Relationship Id="rId189" Type="http://schemas.openxmlformats.org/officeDocument/2006/relationships/customXml" Target="../ink/ink369.xml"/><Relationship Id="rId3" Type="http://schemas.openxmlformats.org/officeDocument/2006/relationships/customXml" Target="../ink/ink276.xml"/><Relationship Id="rId214" Type="http://schemas.openxmlformats.org/officeDocument/2006/relationships/image" Target="../media/image635.png"/><Relationship Id="rId277" Type="http://schemas.openxmlformats.org/officeDocument/2006/relationships/customXml" Target="../ink/ink393.xml"/><Relationship Id="rId298" Type="http://schemas.openxmlformats.org/officeDocument/2006/relationships/image" Target="../media/image679.png"/><Relationship Id="rId116" Type="http://schemas.openxmlformats.org/officeDocument/2006/relationships/image" Target="../media/image582.png"/><Relationship Id="rId137" Type="http://schemas.openxmlformats.org/officeDocument/2006/relationships/customXml" Target="../ink/ink343.xml"/><Relationship Id="rId158" Type="http://schemas.openxmlformats.org/officeDocument/2006/relationships/image" Target="../media/image604.png"/><Relationship Id="rId302" Type="http://schemas.openxmlformats.org/officeDocument/2006/relationships/customXml" Target="../ink/ink406.xml"/><Relationship Id="rId323" Type="http://schemas.openxmlformats.org/officeDocument/2006/relationships/image" Target="../media/image174.png"/><Relationship Id="rId344" Type="http://schemas.openxmlformats.org/officeDocument/2006/relationships/customXml" Target="../ink/ink424.xml"/><Relationship Id="rId20" Type="http://schemas.openxmlformats.org/officeDocument/2006/relationships/image" Target="../media/image527.png"/><Relationship Id="rId41" Type="http://schemas.openxmlformats.org/officeDocument/2006/relationships/customXml" Target="../ink/ink295.xml"/><Relationship Id="rId62" Type="http://schemas.openxmlformats.org/officeDocument/2006/relationships/image" Target="../media/image552.png"/><Relationship Id="rId83" Type="http://schemas.openxmlformats.org/officeDocument/2006/relationships/customXml" Target="../ink/ink316.xml"/><Relationship Id="rId179" Type="http://schemas.openxmlformats.org/officeDocument/2006/relationships/customXml" Target="../ink/ink364.xml"/><Relationship Id="rId190" Type="http://schemas.openxmlformats.org/officeDocument/2006/relationships/image" Target="../media/image622.png"/><Relationship Id="rId204" Type="http://schemas.openxmlformats.org/officeDocument/2006/relationships/image" Target="../media/image629.png"/><Relationship Id="rId225" Type="http://schemas.openxmlformats.org/officeDocument/2006/relationships/customXml" Target="../ink/ink387.xml"/><Relationship Id="rId288" Type="http://schemas.openxmlformats.org/officeDocument/2006/relationships/customXml" Target="../ink/ink400.xml"/><Relationship Id="rId106" Type="http://schemas.openxmlformats.org/officeDocument/2006/relationships/image" Target="../media/image576.png"/><Relationship Id="rId127" Type="http://schemas.openxmlformats.org/officeDocument/2006/relationships/customXml" Target="../ink/ink338.xml"/><Relationship Id="rId10" Type="http://schemas.openxmlformats.org/officeDocument/2006/relationships/image" Target="../media/image522.png"/><Relationship Id="rId31" Type="http://schemas.openxmlformats.org/officeDocument/2006/relationships/customXml" Target="../ink/ink290.xml"/><Relationship Id="rId52" Type="http://schemas.openxmlformats.org/officeDocument/2006/relationships/image" Target="../media/image546.png"/><Relationship Id="rId73" Type="http://schemas.openxmlformats.org/officeDocument/2006/relationships/customXml" Target="../ink/ink311.xml"/><Relationship Id="rId94" Type="http://schemas.openxmlformats.org/officeDocument/2006/relationships/image" Target="../media/image569.png"/><Relationship Id="rId148" Type="http://schemas.openxmlformats.org/officeDocument/2006/relationships/image" Target="../media/image599.png"/><Relationship Id="rId169" Type="http://schemas.openxmlformats.org/officeDocument/2006/relationships/customXml" Target="../ink/ink359.xml"/><Relationship Id="rId334" Type="http://schemas.openxmlformats.org/officeDocument/2006/relationships/customXml" Target="../ink/ink416.xml"/><Relationship Id="rId4" Type="http://schemas.openxmlformats.org/officeDocument/2006/relationships/image" Target="../media/image517.png"/><Relationship Id="rId180" Type="http://schemas.openxmlformats.org/officeDocument/2006/relationships/image" Target="../media/image616.png"/><Relationship Id="rId215" Type="http://schemas.openxmlformats.org/officeDocument/2006/relationships/customXml" Target="../ink/ink382.xml"/><Relationship Id="rId278" Type="http://schemas.openxmlformats.org/officeDocument/2006/relationships/image" Target="../media/image671.png"/><Relationship Id="rId42" Type="http://schemas.openxmlformats.org/officeDocument/2006/relationships/image" Target="../media/image539.png"/><Relationship Id="rId84" Type="http://schemas.openxmlformats.org/officeDocument/2006/relationships/image" Target="../media/image564.png"/><Relationship Id="rId138" Type="http://schemas.openxmlformats.org/officeDocument/2006/relationships/image" Target="../media/image594.png"/><Relationship Id="rId345" Type="http://schemas.openxmlformats.org/officeDocument/2006/relationships/customXml" Target="../ink/ink425.xml"/><Relationship Id="rId191" Type="http://schemas.openxmlformats.org/officeDocument/2006/relationships/customXml" Target="../ink/ink370.xml"/><Relationship Id="rId205" Type="http://schemas.openxmlformats.org/officeDocument/2006/relationships/customXml" Target="../ink/ink377.xml"/><Relationship Id="rId107" Type="http://schemas.openxmlformats.org/officeDocument/2006/relationships/customXml" Target="../ink/ink328.xml"/><Relationship Id="rId289" Type="http://schemas.openxmlformats.org/officeDocument/2006/relationships/image" Target="../media/image675.png"/><Relationship Id="rId11" Type="http://schemas.openxmlformats.org/officeDocument/2006/relationships/customXml" Target="../ink/ink280.xml"/><Relationship Id="rId53" Type="http://schemas.openxmlformats.org/officeDocument/2006/relationships/customXml" Target="../ink/ink301.xml"/><Relationship Id="rId149" Type="http://schemas.openxmlformats.org/officeDocument/2006/relationships/customXml" Target="../ink/ink349.xml"/><Relationship Id="rId95" Type="http://schemas.openxmlformats.org/officeDocument/2006/relationships/customXml" Target="../ink/ink322.xml"/><Relationship Id="rId160" Type="http://schemas.openxmlformats.org/officeDocument/2006/relationships/image" Target="../media/image605.png"/><Relationship Id="rId216" Type="http://schemas.openxmlformats.org/officeDocument/2006/relationships/image" Target="../media/image636.png"/><Relationship Id="rId22" Type="http://schemas.openxmlformats.org/officeDocument/2006/relationships/image" Target="../media/image528.png"/><Relationship Id="rId64" Type="http://schemas.openxmlformats.org/officeDocument/2006/relationships/image" Target="../media/image553.png"/><Relationship Id="rId118" Type="http://schemas.openxmlformats.org/officeDocument/2006/relationships/image" Target="../media/image583.png"/><Relationship Id="rId325" Type="http://schemas.openxmlformats.org/officeDocument/2006/relationships/image" Target="../media/image175.png"/><Relationship Id="rId171" Type="http://schemas.openxmlformats.org/officeDocument/2006/relationships/customXml" Target="../ink/ink360.xml"/><Relationship Id="rId227" Type="http://schemas.openxmlformats.org/officeDocument/2006/relationships/customXml" Target="../ink/ink388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29.xml"/><Relationship Id="rId18" Type="http://schemas.openxmlformats.org/officeDocument/2006/relationships/image" Target="../media/image830.png"/><Relationship Id="rId26" Type="http://schemas.openxmlformats.org/officeDocument/2006/relationships/image" Target="../media/image87.png"/><Relationship Id="rId39" Type="http://schemas.openxmlformats.org/officeDocument/2006/relationships/customXml" Target="../ink/ink442.xml"/><Relationship Id="rId21" Type="http://schemas.openxmlformats.org/officeDocument/2006/relationships/customXml" Target="../ink/ink433.xml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47" Type="http://schemas.openxmlformats.org/officeDocument/2006/relationships/customXml" Target="../ink/ink446.xml"/><Relationship Id="rId50" Type="http://schemas.openxmlformats.org/officeDocument/2006/relationships/image" Target="../media/image99.png"/><Relationship Id="rId55" Type="http://schemas.openxmlformats.org/officeDocument/2006/relationships/customXml" Target="../ink/ink450.xml"/><Relationship Id="rId63" Type="http://schemas.openxmlformats.org/officeDocument/2006/relationships/customXml" Target="../ink/ink454.xml"/><Relationship Id="rId2" Type="http://schemas.openxmlformats.org/officeDocument/2006/relationships/image" Target="../media/image65.jpeg"/><Relationship Id="rId16" Type="http://schemas.openxmlformats.org/officeDocument/2006/relationships/image" Target="../media/image820.png"/><Relationship Id="rId29" Type="http://schemas.openxmlformats.org/officeDocument/2006/relationships/customXml" Target="../ink/ink437.xml"/><Relationship Id="rId11" Type="http://schemas.openxmlformats.org/officeDocument/2006/relationships/customXml" Target="../ink/ink428.xml"/><Relationship Id="rId24" Type="http://schemas.openxmlformats.org/officeDocument/2006/relationships/image" Target="../media/image86.png"/><Relationship Id="rId32" Type="http://schemas.openxmlformats.org/officeDocument/2006/relationships/image" Target="../media/image90.png"/><Relationship Id="rId37" Type="http://schemas.openxmlformats.org/officeDocument/2006/relationships/customXml" Target="../ink/ink441.xml"/><Relationship Id="rId40" Type="http://schemas.openxmlformats.org/officeDocument/2006/relationships/image" Target="../media/image94.png"/><Relationship Id="rId45" Type="http://schemas.openxmlformats.org/officeDocument/2006/relationships/customXml" Target="../ink/ink445.xml"/><Relationship Id="rId53" Type="http://schemas.openxmlformats.org/officeDocument/2006/relationships/customXml" Target="../ink/ink449.xml"/><Relationship Id="rId58" Type="http://schemas.openxmlformats.org/officeDocument/2006/relationships/image" Target="../media/image103.png"/><Relationship Id="rId66" Type="http://schemas.openxmlformats.org/officeDocument/2006/relationships/image" Target="../media/image107.png"/><Relationship Id="rId61" Type="http://schemas.openxmlformats.org/officeDocument/2006/relationships/customXml" Target="../ink/ink453.xml"/><Relationship Id="rId19" Type="http://schemas.openxmlformats.org/officeDocument/2006/relationships/customXml" Target="../ink/ink432.xml"/><Relationship Id="rId14" Type="http://schemas.openxmlformats.org/officeDocument/2006/relationships/image" Target="../media/image811.png"/><Relationship Id="rId22" Type="http://schemas.openxmlformats.org/officeDocument/2006/relationships/image" Target="../media/image85.png"/><Relationship Id="rId27" Type="http://schemas.openxmlformats.org/officeDocument/2006/relationships/customXml" Target="../ink/ink436.xml"/><Relationship Id="rId30" Type="http://schemas.openxmlformats.org/officeDocument/2006/relationships/image" Target="../media/image89.png"/><Relationship Id="rId35" Type="http://schemas.openxmlformats.org/officeDocument/2006/relationships/customXml" Target="../ink/ink440.xml"/><Relationship Id="rId43" Type="http://schemas.openxmlformats.org/officeDocument/2006/relationships/customXml" Target="../ink/ink444.xml"/><Relationship Id="rId48" Type="http://schemas.openxmlformats.org/officeDocument/2006/relationships/image" Target="../media/image98.png"/><Relationship Id="rId56" Type="http://schemas.openxmlformats.org/officeDocument/2006/relationships/image" Target="../media/image102.png"/><Relationship Id="rId64" Type="http://schemas.openxmlformats.org/officeDocument/2006/relationships/image" Target="../media/image106.png"/><Relationship Id="rId8" Type="http://schemas.openxmlformats.org/officeDocument/2006/relationships/image" Target="../media/image781.png"/><Relationship Id="rId51" Type="http://schemas.openxmlformats.org/officeDocument/2006/relationships/customXml" Target="../ink/ink448.xml"/><Relationship Id="rId3" Type="http://schemas.openxmlformats.org/officeDocument/2006/relationships/image" Target="../media/image66.jpeg"/><Relationship Id="rId12" Type="http://schemas.openxmlformats.org/officeDocument/2006/relationships/image" Target="../media/image80.png"/><Relationship Id="rId17" Type="http://schemas.openxmlformats.org/officeDocument/2006/relationships/customXml" Target="../ink/ink431.xml"/><Relationship Id="rId25" Type="http://schemas.openxmlformats.org/officeDocument/2006/relationships/customXml" Target="../ink/ink435.xml"/><Relationship Id="rId33" Type="http://schemas.openxmlformats.org/officeDocument/2006/relationships/customXml" Target="../ink/ink439.xml"/><Relationship Id="rId38" Type="http://schemas.openxmlformats.org/officeDocument/2006/relationships/image" Target="../media/image93.png"/><Relationship Id="rId46" Type="http://schemas.openxmlformats.org/officeDocument/2006/relationships/image" Target="../media/image97.png"/><Relationship Id="rId59" Type="http://schemas.openxmlformats.org/officeDocument/2006/relationships/customXml" Target="../ink/ink452.xml"/><Relationship Id="rId20" Type="http://schemas.openxmlformats.org/officeDocument/2006/relationships/image" Target="../media/image84.png"/><Relationship Id="rId41" Type="http://schemas.openxmlformats.org/officeDocument/2006/relationships/customXml" Target="../ink/ink443.xml"/><Relationship Id="rId54" Type="http://schemas.openxmlformats.org/officeDocument/2006/relationships/image" Target="../media/image101.png"/><Relationship Id="rId6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15" Type="http://schemas.openxmlformats.org/officeDocument/2006/relationships/customXml" Target="../ink/ink430.xml"/><Relationship Id="rId23" Type="http://schemas.openxmlformats.org/officeDocument/2006/relationships/customXml" Target="../ink/ink434.xml"/><Relationship Id="rId28" Type="http://schemas.openxmlformats.org/officeDocument/2006/relationships/image" Target="../media/image88.png"/><Relationship Id="rId36" Type="http://schemas.openxmlformats.org/officeDocument/2006/relationships/image" Target="../media/image92.png"/><Relationship Id="rId49" Type="http://schemas.openxmlformats.org/officeDocument/2006/relationships/customXml" Target="../ink/ink447.xml"/><Relationship Id="rId57" Type="http://schemas.openxmlformats.org/officeDocument/2006/relationships/customXml" Target="../ink/ink451.xml"/><Relationship Id="rId10" Type="http://schemas.openxmlformats.org/officeDocument/2006/relationships/image" Target="../media/image791.png"/><Relationship Id="rId31" Type="http://schemas.openxmlformats.org/officeDocument/2006/relationships/customXml" Target="../ink/ink438.xml"/><Relationship Id="rId44" Type="http://schemas.openxmlformats.org/officeDocument/2006/relationships/image" Target="../media/image96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customXml" Target="../ink/ink455.xml"/><Relationship Id="rId4" Type="http://schemas.openxmlformats.org/officeDocument/2006/relationships/customXml" Target="../ink/ink426.xml"/><Relationship Id="rId9" Type="http://schemas.openxmlformats.org/officeDocument/2006/relationships/customXml" Target="../ink/ink4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2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0.emf"/><Relationship Id="rId5" Type="http://schemas.openxmlformats.org/officeDocument/2006/relationships/image" Target="../media/image239.emf"/><Relationship Id="rId4" Type="http://schemas.openxmlformats.org/officeDocument/2006/relationships/image" Target="../media/image2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image" Target="../media/image241.png"/><Relationship Id="rId7" Type="http://schemas.openxmlformats.org/officeDocument/2006/relationships/image" Target="../media/image9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242.png"/><Relationship Id="rId4" Type="http://schemas.openxmlformats.org/officeDocument/2006/relationships/image" Target="../media/image1432.png"/><Relationship Id="rId9" Type="http://schemas.openxmlformats.org/officeDocument/2006/relationships/image" Target="../media/image9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41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1.png"/><Relationship Id="rId5" Type="http://schemas.openxmlformats.org/officeDocument/2006/relationships/image" Target="../media/image242.png"/><Relationship Id="rId4" Type="http://schemas.openxmlformats.org/officeDocument/2006/relationships/image" Target="../media/image2371.png"/><Relationship Id="rId9" Type="http://schemas.openxmlformats.org/officeDocument/2006/relationships/image" Target="../media/image24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248.png"/><Relationship Id="rId7" Type="http://schemas.openxmlformats.org/officeDocument/2006/relationships/image" Target="../media/image9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32.png"/><Relationship Id="rId5" Type="http://schemas.openxmlformats.org/officeDocument/2006/relationships/image" Target="../media/image242.png"/><Relationship Id="rId10" Type="http://schemas.openxmlformats.org/officeDocument/2006/relationships/image" Target="../media/image1000.png"/><Relationship Id="rId4" Type="http://schemas.openxmlformats.org/officeDocument/2006/relationships/image" Target="../media/image249.png"/><Relationship Id="rId9" Type="http://schemas.openxmlformats.org/officeDocument/2006/relationships/image" Target="../media/image9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2.png"/><Relationship Id="rId3" Type="http://schemas.openxmlformats.org/officeDocument/2006/relationships/image" Target="../media/image248.png"/><Relationship Id="rId7" Type="http://schemas.openxmlformats.org/officeDocument/2006/relationships/image" Target="../media/image14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1.png"/><Relationship Id="rId5" Type="http://schemas.openxmlformats.org/officeDocument/2006/relationships/image" Target="../media/image242.png"/><Relationship Id="rId4" Type="http://schemas.openxmlformats.org/officeDocument/2006/relationships/image" Target="../media/image249.png"/><Relationship Id="rId9" Type="http://schemas.openxmlformats.org/officeDocument/2006/relationships/image" Target="../media/image15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1350.png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12" Type="http://schemas.openxmlformats.org/officeDocument/2006/relationships/image" Target="../media/image13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330.png"/><Relationship Id="rId5" Type="http://schemas.openxmlformats.org/officeDocument/2006/relationships/image" Target="../media/image252.jpeg"/><Relationship Id="rId10" Type="http://schemas.openxmlformats.org/officeDocument/2006/relationships/image" Target="../media/image258.png"/><Relationship Id="rId4" Type="http://schemas.openxmlformats.org/officeDocument/2006/relationships/image" Target="../media/image251.jpeg"/><Relationship Id="rId9" Type="http://schemas.openxmlformats.org/officeDocument/2006/relationships/image" Target="../media/image257.emf"/><Relationship Id="rId14" Type="http://schemas.openxmlformats.org/officeDocument/2006/relationships/image" Target="../media/image13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13" Type="http://schemas.openxmlformats.org/officeDocument/2006/relationships/image" Target="../media/image1660.png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12" Type="http://schemas.openxmlformats.org/officeDocument/2006/relationships/image" Target="../media/image13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330.png"/><Relationship Id="rId5" Type="http://schemas.openxmlformats.org/officeDocument/2006/relationships/image" Target="../media/image252.jpeg"/><Relationship Id="rId15" Type="http://schemas.openxmlformats.org/officeDocument/2006/relationships/image" Target="../media/image256.png"/><Relationship Id="rId4" Type="http://schemas.openxmlformats.org/officeDocument/2006/relationships/image" Target="../media/image251.jpeg"/><Relationship Id="rId9" Type="http://schemas.openxmlformats.org/officeDocument/2006/relationships/image" Target="../media/image258.png"/><Relationship Id="rId14" Type="http://schemas.openxmlformats.org/officeDocument/2006/relationships/image" Target="../media/image16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12" Type="http://schemas.openxmlformats.org/officeDocument/2006/relationships/image" Target="../media/image16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660.png"/><Relationship Id="rId5" Type="http://schemas.openxmlformats.org/officeDocument/2006/relationships/image" Target="../media/image252.jpeg"/><Relationship Id="rId10" Type="http://schemas.openxmlformats.org/officeDocument/2006/relationships/image" Target="../media/image256.png"/><Relationship Id="rId4" Type="http://schemas.openxmlformats.org/officeDocument/2006/relationships/image" Target="../media/image251.jpeg"/><Relationship Id="rId9" Type="http://schemas.openxmlformats.org/officeDocument/2006/relationships/image" Target="../media/image16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6.png"/><Relationship Id="rId5" Type="http://schemas.openxmlformats.org/officeDocument/2006/relationships/image" Target="../media/image252.jpeg"/><Relationship Id="rId10" Type="http://schemas.openxmlformats.org/officeDocument/2006/relationships/image" Target="../media/image1400.png"/><Relationship Id="rId4" Type="http://schemas.openxmlformats.org/officeDocument/2006/relationships/image" Target="../media/image25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jpeg"/><Relationship Id="rId10" Type="http://schemas.openxmlformats.org/officeDocument/2006/relationships/image" Target="../media/image256.png"/><Relationship Id="rId4" Type="http://schemas.openxmlformats.org/officeDocument/2006/relationships/image" Target="../media/image251.jpeg"/><Relationship Id="rId9" Type="http://schemas.openxmlformats.org/officeDocument/2006/relationships/image" Target="../media/image15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0.png"/><Relationship Id="rId3" Type="http://schemas.openxmlformats.org/officeDocument/2006/relationships/image" Target="../media/image263.png"/><Relationship Id="rId7" Type="http://schemas.openxmlformats.org/officeDocument/2006/relationships/image" Target="../media/image9100.png"/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9" Type="http://schemas.openxmlformats.org/officeDocument/2006/relationships/image" Target="../media/image2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0.png"/><Relationship Id="rId3" Type="http://schemas.openxmlformats.org/officeDocument/2006/relationships/image" Target="../media/image231.jpeg"/><Relationship Id="rId7" Type="http://schemas.openxmlformats.org/officeDocument/2006/relationships/image" Target="../media/image60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jpeg"/><Relationship Id="rId5" Type="http://schemas.openxmlformats.org/officeDocument/2006/relationships/image" Target="../media/image5800.png"/><Relationship Id="rId4" Type="http://schemas.openxmlformats.org/officeDocument/2006/relationships/image" Target="../media/image5702.png"/><Relationship Id="rId9" Type="http://schemas.openxmlformats.org/officeDocument/2006/relationships/image" Target="../media/image2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emf"/><Relationship Id="rId3" Type="http://schemas.openxmlformats.org/officeDocument/2006/relationships/image" Target="../media/image231.jpeg"/><Relationship Id="rId7" Type="http://schemas.openxmlformats.org/officeDocument/2006/relationships/image" Target="../media/image27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emf"/><Relationship Id="rId5" Type="http://schemas.openxmlformats.org/officeDocument/2006/relationships/image" Target="../media/image260.png"/><Relationship Id="rId4" Type="http://schemas.openxmlformats.org/officeDocument/2006/relationships/image" Target="../media/image273.png"/><Relationship Id="rId9" Type="http://schemas.openxmlformats.org/officeDocument/2006/relationships/image" Target="../media/image27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31.jpeg"/><Relationship Id="rId7" Type="http://schemas.openxmlformats.org/officeDocument/2006/relationships/image" Target="../media/image65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73.png"/><Relationship Id="rId4" Type="http://schemas.openxmlformats.org/officeDocument/2006/relationships/image" Target="../media/image630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130.png"/><Relationship Id="rId7" Type="http://schemas.openxmlformats.org/officeDocument/2006/relationships/image" Target="../media/image2511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82.jpeg"/><Relationship Id="rId5" Type="http://schemas.openxmlformats.org/officeDocument/2006/relationships/image" Target="../media/image279.png"/><Relationship Id="rId10" Type="http://schemas.openxmlformats.org/officeDocument/2006/relationships/image" Target="../media/image50.png"/><Relationship Id="rId4" Type="http://schemas.openxmlformats.org/officeDocument/2006/relationships/image" Target="../media/image1140.png"/><Relationship Id="rId9" Type="http://schemas.openxmlformats.org/officeDocument/2006/relationships/image" Target="../media/image2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2" Type="http://schemas.openxmlformats.org/officeDocument/2006/relationships/image" Target="../media/image2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9.png"/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50.png"/><Relationship Id="rId5" Type="http://schemas.openxmlformats.org/officeDocument/2006/relationships/image" Target="../media/image64.png"/><Relationship Id="rId4" Type="http://schemas.openxmlformats.org/officeDocument/2006/relationships/image" Target="../media/image261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0.png"/><Relationship Id="rId3" Type="http://schemas.openxmlformats.org/officeDocument/2006/relationships/image" Target="../media/image291.emf"/><Relationship Id="rId7" Type="http://schemas.openxmlformats.org/officeDocument/2006/relationships/image" Target="../media/image292.png"/><Relationship Id="rId12" Type="http://schemas.openxmlformats.org/officeDocument/2006/relationships/image" Target="../media/image294.png"/><Relationship Id="rId2" Type="http://schemas.openxmlformats.org/officeDocument/2006/relationships/image" Target="../media/image29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80.png"/><Relationship Id="rId11" Type="http://schemas.openxmlformats.org/officeDocument/2006/relationships/image" Target="../media/image293.png"/><Relationship Id="rId5" Type="http://schemas.openxmlformats.org/officeDocument/2006/relationships/image" Target="../media/image3670.png"/><Relationship Id="rId10" Type="http://schemas.openxmlformats.org/officeDocument/2006/relationships/image" Target="../media/image3720.png"/><Relationship Id="rId4" Type="http://schemas.openxmlformats.org/officeDocument/2006/relationships/image" Target="../media/image289.png"/><Relationship Id="rId9" Type="http://schemas.openxmlformats.org/officeDocument/2006/relationships/image" Target="../media/image3714.png"/></Relationships>
</file>

<file path=ppt/slides/_rels/slide6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05.xml"/><Relationship Id="rId299" Type="http://schemas.openxmlformats.org/officeDocument/2006/relationships/customXml" Target="../ink/ink597.xml"/><Relationship Id="rId21" Type="http://schemas.openxmlformats.org/officeDocument/2006/relationships/image" Target="../media/image1020.png"/><Relationship Id="rId63" Type="http://schemas.openxmlformats.org/officeDocument/2006/relationships/customXml" Target="../ink/ink485.xml"/><Relationship Id="rId159" Type="http://schemas.openxmlformats.org/officeDocument/2006/relationships/customXml" Target="../ink/ink526.xml"/><Relationship Id="rId324" Type="http://schemas.openxmlformats.org/officeDocument/2006/relationships/customXml" Target="../ink/ink609.xml"/><Relationship Id="rId170" Type="http://schemas.openxmlformats.org/officeDocument/2006/relationships/customXml" Target="../ink/ink532.xml"/><Relationship Id="rId226" Type="http://schemas.openxmlformats.org/officeDocument/2006/relationships/customXml" Target="../ink/ink560.xml"/><Relationship Id="rId268" Type="http://schemas.openxmlformats.org/officeDocument/2006/relationships/customXml" Target="../ink/ink581.xml"/><Relationship Id="rId32" Type="http://schemas.openxmlformats.org/officeDocument/2006/relationships/image" Target="../media/image4910.png"/><Relationship Id="rId74" Type="http://schemas.openxmlformats.org/officeDocument/2006/relationships/image" Target="../media/image721.png"/><Relationship Id="rId128" Type="http://schemas.openxmlformats.org/officeDocument/2006/relationships/image" Target="../media/image1003.png"/><Relationship Id="rId335" Type="http://schemas.openxmlformats.org/officeDocument/2006/relationships/image" Target="../media/image872.png"/><Relationship Id="rId5" Type="http://schemas.openxmlformats.org/officeDocument/2006/relationships/image" Target="../media/image296.png"/><Relationship Id="rId181" Type="http://schemas.openxmlformats.org/officeDocument/2006/relationships/image" Target="../media/image1261.png"/><Relationship Id="rId237" Type="http://schemas.openxmlformats.org/officeDocument/2006/relationships/image" Target="../media/image1540.png"/><Relationship Id="rId279" Type="http://schemas.openxmlformats.org/officeDocument/2006/relationships/image" Target="../media/image1750.png"/><Relationship Id="rId43" Type="http://schemas.openxmlformats.org/officeDocument/2006/relationships/customXml" Target="../ink/ink474.xml"/><Relationship Id="rId139" Type="http://schemas.openxmlformats.org/officeDocument/2006/relationships/customXml" Target="../ink/ink516.xml"/><Relationship Id="rId290" Type="http://schemas.openxmlformats.org/officeDocument/2006/relationships/image" Target="../media/image1800.png"/><Relationship Id="rId304" Type="http://schemas.openxmlformats.org/officeDocument/2006/relationships/image" Target="../media/image1872.png"/><Relationship Id="rId346" Type="http://schemas.openxmlformats.org/officeDocument/2006/relationships/customXml" Target="../ink/ink620.xml"/><Relationship Id="rId85" Type="http://schemas.openxmlformats.org/officeDocument/2006/relationships/customXml" Target="../ink/ink497.xml"/><Relationship Id="rId150" Type="http://schemas.openxmlformats.org/officeDocument/2006/relationships/image" Target="../media/image11110.png"/><Relationship Id="rId192" Type="http://schemas.openxmlformats.org/officeDocument/2006/relationships/customXml" Target="../ink/ink543.xml"/><Relationship Id="rId206" Type="http://schemas.openxmlformats.org/officeDocument/2006/relationships/customXml" Target="../ink/ink550.xml"/><Relationship Id="rId248" Type="http://schemas.openxmlformats.org/officeDocument/2006/relationships/customXml" Target="../ink/ink571.xml"/><Relationship Id="rId12" Type="http://schemas.openxmlformats.org/officeDocument/2006/relationships/customXml" Target="../ink/ink459.xml"/><Relationship Id="rId315" Type="http://schemas.openxmlformats.org/officeDocument/2006/relationships/customXml" Target="../ink/ink605.xml"/><Relationship Id="rId357" Type="http://schemas.openxmlformats.org/officeDocument/2006/relationships/customXml" Target="../ink/ink630.xml"/><Relationship Id="rId54" Type="http://schemas.openxmlformats.org/officeDocument/2006/relationships/image" Target="../media/image1082.png"/><Relationship Id="rId161" Type="http://schemas.openxmlformats.org/officeDocument/2006/relationships/customXml" Target="../ink/ink527.xml"/><Relationship Id="rId217" Type="http://schemas.openxmlformats.org/officeDocument/2006/relationships/image" Target="../media/image1440.png"/><Relationship Id="rId259" Type="http://schemas.openxmlformats.org/officeDocument/2006/relationships/image" Target="../media/image1651.png"/><Relationship Id="rId23" Type="http://schemas.openxmlformats.org/officeDocument/2006/relationships/image" Target="../media/image1033.png"/><Relationship Id="rId119" Type="http://schemas.openxmlformats.org/officeDocument/2006/relationships/customXml" Target="../ink/ink506.xml"/><Relationship Id="rId270" Type="http://schemas.openxmlformats.org/officeDocument/2006/relationships/customXml" Target="../ink/ink582.xml"/><Relationship Id="rId326" Type="http://schemas.openxmlformats.org/officeDocument/2006/relationships/customXml" Target="../ink/ink610.xml"/><Relationship Id="rId65" Type="http://schemas.openxmlformats.org/officeDocument/2006/relationships/customXml" Target="../ink/ink487.xml"/><Relationship Id="rId130" Type="http://schemas.openxmlformats.org/officeDocument/2006/relationships/image" Target="../media/image1113.png"/><Relationship Id="rId172" Type="http://schemas.openxmlformats.org/officeDocument/2006/relationships/customXml" Target="../ink/ink533.xml"/><Relationship Id="rId228" Type="http://schemas.openxmlformats.org/officeDocument/2006/relationships/customXml" Target="../ink/ink561.xml"/><Relationship Id="rId281" Type="http://schemas.openxmlformats.org/officeDocument/2006/relationships/image" Target="../media/image1760.png"/><Relationship Id="rId337" Type="http://schemas.openxmlformats.org/officeDocument/2006/relationships/image" Target="../media/image882.png"/><Relationship Id="rId34" Type="http://schemas.openxmlformats.org/officeDocument/2006/relationships/image" Target="../media/image5010.png"/><Relationship Id="rId76" Type="http://schemas.openxmlformats.org/officeDocument/2006/relationships/image" Target="../media/image7310.png"/><Relationship Id="rId141" Type="http://schemas.openxmlformats.org/officeDocument/2006/relationships/customXml" Target="../ink/ink517.xml"/><Relationship Id="rId7" Type="http://schemas.openxmlformats.org/officeDocument/2006/relationships/image" Target="../media/image953.png"/><Relationship Id="rId183" Type="http://schemas.openxmlformats.org/officeDocument/2006/relationships/image" Target="../media/image1271.png"/><Relationship Id="rId239" Type="http://schemas.openxmlformats.org/officeDocument/2006/relationships/image" Target="../media/image1550.png"/><Relationship Id="rId250" Type="http://schemas.openxmlformats.org/officeDocument/2006/relationships/customXml" Target="../ink/ink572.xml"/><Relationship Id="rId292" Type="http://schemas.openxmlformats.org/officeDocument/2006/relationships/image" Target="../media/image1810.png"/><Relationship Id="rId306" Type="http://schemas.openxmlformats.org/officeDocument/2006/relationships/image" Target="../media/image1882.png"/><Relationship Id="rId45" Type="http://schemas.openxmlformats.org/officeDocument/2006/relationships/customXml" Target="../ink/ink475.xml"/><Relationship Id="rId87" Type="http://schemas.openxmlformats.org/officeDocument/2006/relationships/customXml" Target="../ink/ink498.xml"/><Relationship Id="rId348" Type="http://schemas.openxmlformats.org/officeDocument/2006/relationships/customXml" Target="../ink/ink621.xml"/><Relationship Id="rId152" Type="http://schemas.openxmlformats.org/officeDocument/2006/relationships/image" Target="../media/image11210.png"/><Relationship Id="rId194" Type="http://schemas.openxmlformats.org/officeDocument/2006/relationships/customXml" Target="../ink/ink544.xml"/><Relationship Id="rId208" Type="http://schemas.openxmlformats.org/officeDocument/2006/relationships/customXml" Target="../ink/ink551.xml"/><Relationship Id="rId240" Type="http://schemas.openxmlformats.org/officeDocument/2006/relationships/customXml" Target="../ink/ink567.xml"/><Relationship Id="rId261" Type="http://schemas.openxmlformats.org/officeDocument/2006/relationships/image" Target="../media/image1663.png"/><Relationship Id="rId14" Type="http://schemas.openxmlformats.org/officeDocument/2006/relationships/customXml" Target="../ink/ink460.xml"/><Relationship Id="rId35" Type="http://schemas.openxmlformats.org/officeDocument/2006/relationships/customXml" Target="../ink/ink470.xml"/><Relationship Id="rId56" Type="http://schemas.openxmlformats.org/officeDocument/2006/relationships/image" Target="../media/image1092.png"/><Relationship Id="rId77" Type="http://schemas.openxmlformats.org/officeDocument/2006/relationships/customXml" Target="../ink/ink493.xml"/><Relationship Id="rId282" Type="http://schemas.openxmlformats.org/officeDocument/2006/relationships/customXml" Target="../ink/ink588.xml"/><Relationship Id="rId317" Type="http://schemas.openxmlformats.org/officeDocument/2006/relationships/customXml" Target="../ink/ink606.xml"/><Relationship Id="rId338" Type="http://schemas.openxmlformats.org/officeDocument/2006/relationships/customXml" Target="../ink/ink616.xml"/><Relationship Id="rId359" Type="http://schemas.openxmlformats.org/officeDocument/2006/relationships/customXml" Target="../ink/ink632.xml"/><Relationship Id="rId8" Type="http://schemas.openxmlformats.org/officeDocument/2006/relationships/customXml" Target="../ink/ink457.xml"/><Relationship Id="rId121" Type="http://schemas.openxmlformats.org/officeDocument/2006/relationships/customXml" Target="../ink/ink507.xml"/><Relationship Id="rId142" Type="http://schemas.openxmlformats.org/officeDocument/2006/relationships/image" Target="../media/image1071.png"/><Relationship Id="rId163" Type="http://schemas.openxmlformats.org/officeDocument/2006/relationships/customXml" Target="../ink/ink528.xml"/><Relationship Id="rId184" Type="http://schemas.openxmlformats.org/officeDocument/2006/relationships/customXml" Target="../ink/ink539.xml"/><Relationship Id="rId219" Type="http://schemas.openxmlformats.org/officeDocument/2006/relationships/image" Target="../media/image1450.png"/><Relationship Id="rId230" Type="http://schemas.openxmlformats.org/officeDocument/2006/relationships/customXml" Target="../ink/ink562.xml"/><Relationship Id="rId251" Type="http://schemas.openxmlformats.org/officeDocument/2006/relationships/image" Target="../media/image1611.png"/><Relationship Id="rId25" Type="http://schemas.openxmlformats.org/officeDocument/2006/relationships/image" Target="../media/image1043.png"/><Relationship Id="rId46" Type="http://schemas.openxmlformats.org/officeDocument/2006/relationships/image" Target="../media/image5610.png"/><Relationship Id="rId67" Type="http://schemas.openxmlformats.org/officeDocument/2006/relationships/customXml" Target="../ink/ink488.xml"/><Relationship Id="rId272" Type="http://schemas.openxmlformats.org/officeDocument/2006/relationships/customXml" Target="../ink/ink583.xml"/><Relationship Id="rId293" Type="http://schemas.openxmlformats.org/officeDocument/2006/relationships/customXml" Target="../ink/ink594.xml"/><Relationship Id="rId307" Type="http://schemas.openxmlformats.org/officeDocument/2006/relationships/customXml" Target="../ink/ink601.xml"/><Relationship Id="rId328" Type="http://schemas.openxmlformats.org/officeDocument/2006/relationships/customXml" Target="../ink/ink611.xml"/><Relationship Id="rId349" Type="http://schemas.openxmlformats.org/officeDocument/2006/relationships/customXml" Target="../ink/ink622.xml"/><Relationship Id="rId88" Type="http://schemas.openxmlformats.org/officeDocument/2006/relationships/image" Target="../media/image790.png"/><Relationship Id="rId132" Type="http://schemas.openxmlformats.org/officeDocument/2006/relationships/image" Target="../media/image1122.png"/><Relationship Id="rId153" Type="http://schemas.openxmlformats.org/officeDocument/2006/relationships/customXml" Target="../ink/ink523.xml"/><Relationship Id="rId174" Type="http://schemas.openxmlformats.org/officeDocument/2006/relationships/customXml" Target="../ink/ink534.xml"/><Relationship Id="rId195" Type="http://schemas.openxmlformats.org/officeDocument/2006/relationships/image" Target="../media/image1332.png"/><Relationship Id="rId209" Type="http://schemas.openxmlformats.org/officeDocument/2006/relationships/image" Target="../media/image1402.png"/><Relationship Id="rId360" Type="http://schemas.openxmlformats.org/officeDocument/2006/relationships/customXml" Target="../ink/ink633.xml"/><Relationship Id="rId220" Type="http://schemas.openxmlformats.org/officeDocument/2006/relationships/customXml" Target="../ink/ink557.xml"/><Relationship Id="rId241" Type="http://schemas.openxmlformats.org/officeDocument/2006/relationships/image" Target="../media/image1560.png"/><Relationship Id="rId15" Type="http://schemas.openxmlformats.org/officeDocument/2006/relationships/image" Target="../media/image9900.png"/><Relationship Id="rId36" Type="http://schemas.openxmlformats.org/officeDocument/2006/relationships/image" Target="../media/image5111.png"/><Relationship Id="rId57" Type="http://schemas.openxmlformats.org/officeDocument/2006/relationships/customXml" Target="../ink/ink481.xml"/><Relationship Id="rId262" Type="http://schemas.openxmlformats.org/officeDocument/2006/relationships/customXml" Target="../ink/ink578.xml"/><Relationship Id="rId283" Type="http://schemas.openxmlformats.org/officeDocument/2006/relationships/customXml" Target="../ink/ink589.xml"/><Relationship Id="rId318" Type="http://schemas.openxmlformats.org/officeDocument/2006/relationships/image" Target="../media/image1942.png"/><Relationship Id="rId339" Type="http://schemas.openxmlformats.org/officeDocument/2006/relationships/image" Target="../media/image892.png"/><Relationship Id="rId78" Type="http://schemas.openxmlformats.org/officeDocument/2006/relationships/image" Target="../media/image7400.png"/><Relationship Id="rId122" Type="http://schemas.openxmlformats.org/officeDocument/2006/relationships/image" Target="../media/image971.png"/><Relationship Id="rId143" Type="http://schemas.openxmlformats.org/officeDocument/2006/relationships/customXml" Target="../ink/ink518.xml"/><Relationship Id="rId164" Type="http://schemas.openxmlformats.org/officeDocument/2006/relationships/customXml" Target="../ink/ink529.xml"/><Relationship Id="rId185" Type="http://schemas.openxmlformats.org/officeDocument/2006/relationships/image" Target="../media/image1281.png"/><Relationship Id="rId350" Type="http://schemas.openxmlformats.org/officeDocument/2006/relationships/customXml" Target="../ink/ink623.xml"/><Relationship Id="rId9" Type="http://schemas.openxmlformats.org/officeDocument/2006/relationships/image" Target="../media/image963.png"/><Relationship Id="rId210" Type="http://schemas.openxmlformats.org/officeDocument/2006/relationships/customXml" Target="../ink/ink552.xml"/><Relationship Id="rId26" Type="http://schemas.openxmlformats.org/officeDocument/2006/relationships/customXml" Target="../ink/ink466.xml"/><Relationship Id="rId231" Type="http://schemas.openxmlformats.org/officeDocument/2006/relationships/image" Target="../media/image1510.png"/><Relationship Id="rId252" Type="http://schemas.openxmlformats.org/officeDocument/2006/relationships/customXml" Target="../ink/ink573.xml"/><Relationship Id="rId273" Type="http://schemas.openxmlformats.org/officeDocument/2006/relationships/image" Target="../media/image1721.png"/><Relationship Id="rId294" Type="http://schemas.openxmlformats.org/officeDocument/2006/relationships/image" Target="../media/image1820.png"/><Relationship Id="rId308" Type="http://schemas.openxmlformats.org/officeDocument/2006/relationships/image" Target="../media/image1892.png"/><Relationship Id="rId329" Type="http://schemas.openxmlformats.org/officeDocument/2006/relationships/image" Target="../media/image842.png"/><Relationship Id="rId47" Type="http://schemas.openxmlformats.org/officeDocument/2006/relationships/customXml" Target="../ink/ink476.xml"/><Relationship Id="rId68" Type="http://schemas.openxmlformats.org/officeDocument/2006/relationships/image" Target="../media/image6910.png"/><Relationship Id="rId89" Type="http://schemas.openxmlformats.org/officeDocument/2006/relationships/customXml" Target="../ink/ink499.xml"/><Relationship Id="rId112" Type="http://schemas.openxmlformats.org/officeDocument/2006/relationships/image" Target="../media/image922.png"/><Relationship Id="rId133" Type="http://schemas.openxmlformats.org/officeDocument/2006/relationships/customXml" Target="../ink/ink513.xml"/><Relationship Id="rId154" Type="http://schemas.openxmlformats.org/officeDocument/2006/relationships/image" Target="../media/image1133.png"/><Relationship Id="rId175" Type="http://schemas.openxmlformats.org/officeDocument/2006/relationships/image" Target="../media/image1231.png"/><Relationship Id="rId340" Type="http://schemas.openxmlformats.org/officeDocument/2006/relationships/customXml" Target="../ink/ink617.xml"/><Relationship Id="rId196" Type="http://schemas.openxmlformats.org/officeDocument/2006/relationships/customXml" Target="../ink/ink545.xml"/><Relationship Id="rId200" Type="http://schemas.openxmlformats.org/officeDocument/2006/relationships/customXml" Target="../ink/ink547.xml"/><Relationship Id="rId16" Type="http://schemas.openxmlformats.org/officeDocument/2006/relationships/customXml" Target="../ink/ink461.xml"/><Relationship Id="rId221" Type="http://schemas.openxmlformats.org/officeDocument/2006/relationships/image" Target="../media/image1460.png"/><Relationship Id="rId242" Type="http://schemas.openxmlformats.org/officeDocument/2006/relationships/customXml" Target="../ink/ink568.xml"/><Relationship Id="rId263" Type="http://schemas.openxmlformats.org/officeDocument/2006/relationships/image" Target="../media/image1673.png"/><Relationship Id="rId284" Type="http://schemas.openxmlformats.org/officeDocument/2006/relationships/image" Target="../media/image1770.png"/><Relationship Id="rId319" Type="http://schemas.openxmlformats.org/officeDocument/2006/relationships/customXml" Target="../ink/ink607.xml"/><Relationship Id="rId37" Type="http://schemas.openxmlformats.org/officeDocument/2006/relationships/customXml" Target="../ink/ink471.xml"/><Relationship Id="rId58" Type="http://schemas.openxmlformats.org/officeDocument/2006/relationships/image" Target="../media/image6210.png"/><Relationship Id="rId79" Type="http://schemas.openxmlformats.org/officeDocument/2006/relationships/customXml" Target="../ink/ink494.xml"/><Relationship Id="rId123" Type="http://schemas.openxmlformats.org/officeDocument/2006/relationships/customXml" Target="../ink/ink508.xml"/><Relationship Id="rId144" Type="http://schemas.openxmlformats.org/officeDocument/2006/relationships/image" Target="../media/image1081.png"/><Relationship Id="rId330" Type="http://schemas.openxmlformats.org/officeDocument/2006/relationships/customXml" Target="../ink/ink612.xml"/><Relationship Id="rId90" Type="http://schemas.openxmlformats.org/officeDocument/2006/relationships/image" Target="../media/image801.png"/><Relationship Id="rId165" Type="http://schemas.openxmlformats.org/officeDocument/2006/relationships/image" Target="../media/image1181.png"/><Relationship Id="rId186" Type="http://schemas.openxmlformats.org/officeDocument/2006/relationships/customXml" Target="../ink/ink540.xml"/><Relationship Id="rId351" Type="http://schemas.openxmlformats.org/officeDocument/2006/relationships/customXml" Target="../ink/ink624.xml"/><Relationship Id="rId211" Type="http://schemas.openxmlformats.org/officeDocument/2006/relationships/image" Target="../media/image1410.png"/><Relationship Id="rId232" Type="http://schemas.openxmlformats.org/officeDocument/2006/relationships/customXml" Target="../ink/ink563.xml"/><Relationship Id="rId253" Type="http://schemas.openxmlformats.org/officeDocument/2006/relationships/image" Target="../media/image1621.png"/><Relationship Id="rId274" Type="http://schemas.openxmlformats.org/officeDocument/2006/relationships/customXml" Target="../ink/ink584.xml"/><Relationship Id="rId295" Type="http://schemas.openxmlformats.org/officeDocument/2006/relationships/customXml" Target="../ink/ink595.xml"/><Relationship Id="rId309" Type="http://schemas.openxmlformats.org/officeDocument/2006/relationships/customXml" Target="../ink/ink602.xml"/><Relationship Id="rId27" Type="http://schemas.openxmlformats.org/officeDocument/2006/relationships/image" Target="../media/image1053.png"/><Relationship Id="rId48" Type="http://schemas.openxmlformats.org/officeDocument/2006/relationships/image" Target="../media/image1072.png"/><Relationship Id="rId69" Type="http://schemas.openxmlformats.org/officeDocument/2006/relationships/customXml" Target="../ink/ink489.xml"/><Relationship Id="rId113" Type="http://schemas.openxmlformats.org/officeDocument/2006/relationships/customXml" Target="../ink/ink503.xml"/><Relationship Id="rId134" Type="http://schemas.openxmlformats.org/officeDocument/2006/relationships/image" Target="../media/image1032.png"/><Relationship Id="rId320" Type="http://schemas.openxmlformats.org/officeDocument/2006/relationships/image" Target="../media/image1952.png"/><Relationship Id="rId80" Type="http://schemas.openxmlformats.org/officeDocument/2006/relationships/image" Target="../media/image751.png"/><Relationship Id="rId155" Type="http://schemas.openxmlformats.org/officeDocument/2006/relationships/customXml" Target="../ink/ink524.xml"/><Relationship Id="rId176" Type="http://schemas.openxmlformats.org/officeDocument/2006/relationships/customXml" Target="../ink/ink535.xml"/><Relationship Id="rId197" Type="http://schemas.openxmlformats.org/officeDocument/2006/relationships/image" Target="../media/image1342.png"/><Relationship Id="rId341" Type="http://schemas.openxmlformats.org/officeDocument/2006/relationships/image" Target="../media/image902.png"/><Relationship Id="rId201" Type="http://schemas.openxmlformats.org/officeDocument/2006/relationships/image" Target="../media/image1362.png"/><Relationship Id="rId222" Type="http://schemas.openxmlformats.org/officeDocument/2006/relationships/customXml" Target="../ink/ink558.xml"/><Relationship Id="rId243" Type="http://schemas.openxmlformats.org/officeDocument/2006/relationships/image" Target="../media/image1572.png"/><Relationship Id="rId264" Type="http://schemas.openxmlformats.org/officeDocument/2006/relationships/customXml" Target="../ink/ink579.xml"/><Relationship Id="rId285" Type="http://schemas.openxmlformats.org/officeDocument/2006/relationships/customXml" Target="../ink/ink590.xml"/><Relationship Id="rId17" Type="http://schemas.openxmlformats.org/officeDocument/2006/relationships/image" Target="../media/image1001.png"/><Relationship Id="rId38" Type="http://schemas.openxmlformats.org/officeDocument/2006/relationships/image" Target="../media/image5211.png"/><Relationship Id="rId59" Type="http://schemas.openxmlformats.org/officeDocument/2006/relationships/customXml" Target="../ink/ink482.xml"/><Relationship Id="rId124" Type="http://schemas.openxmlformats.org/officeDocument/2006/relationships/image" Target="../media/image981.png"/><Relationship Id="rId310" Type="http://schemas.openxmlformats.org/officeDocument/2006/relationships/image" Target="../media/image1902.png"/><Relationship Id="rId70" Type="http://schemas.openxmlformats.org/officeDocument/2006/relationships/image" Target="../media/image1102.png"/><Relationship Id="rId91" Type="http://schemas.openxmlformats.org/officeDocument/2006/relationships/customXml" Target="../ink/ink500.xml"/><Relationship Id="rId145" Type="http://schemas.openxmlformats.org/officeDocument/2006/relationships/customXml" Target="../ink/ink519.xml"/><Relationship Id="rId166" Type="http://schemas.openxmlformats.org/officeDocument/2006/relationships/customXml" Target="../ink/ink530.xml"/><Relationship Id="rId187" Type="http://schemas.openxmlformats.org/officeDocument/2006/relationships/image" Target="../media/image1291.png"/><Relationship Id="rId331" Type="http://schemas.openxmlformats.org/officeDocument/2006/relationships/image" Target="../media/image852.png"/><Relationship Id="rId352" Type="http://schemas.openxmlformats.org/officeDocument/2006/relationships/customXml" Target="../ink/ink625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553.xml"/><Relationship Id="rId233" Type="http://schemas.openxmlformats.org/officeDocument/2006/relationships/image" Target="../media/image1520.png"/><Relationship Id="rId254" Type="http://schemas.openxmlformats.org/officeDocument/2006/relationships/customXml" Target="../ink/ink574.xml"/><Relationship Id="rId28" Type="http://schemas.openxmlformats.org/officeDocument/2006/relationships/image" Target="../media/image298.png"/><Relationship Id="rId49" Type="http://schemas.openxmlformats.org/officeDocument/2006/relationships/customXml" Target="../ink/ink477.xml"/><Relationship Id="rId114" Type="http://schemas.openxmlformats.org/officeDocument/2006/relationships/image" Target="../media/image932.png"/><Relationship Id="rId275" Type="http://schemas.openxmlformats.org/officeDocument/2006/relationships/image" Target="../media/image1730.png"/><Relationship Id="rId296" Type="http://schemas.openxmlformats.org/officeDocument/2006/relationships/image" Target="../media/image1830.png"/><Relationship Id="rId300" Type="http://schemas.openxmlformats.org/officeDocument/2006/relationships/image" Target="../media/image1851.png"/><Relationship Id="rId60" Type="http://schemas.openxmlformats.org/officeDocument/2006/relationships/image" Target="../media/image6300.png"/><Relationship Id="rId81" Type="http://schemas.openxmlformats.org/officeDocument/2006/relationships/customXml" Target="../ink/ink495.xml"/><Relationship Id="rId135" Type="http://schemas.openxmlformats.org/officeDocument/2006/relationships/customXml" Target="../ink/ink514.xml"/><Relationship Id="rId156" Type="http://schemas.openxmlformats.org/officeDocument/2006/relationships/image" Target="../media/image1143.png"/><Relationship Id="rId177" Type="http://schemas.openxmlformats.org/officeDocument/2006/relationships/image" Target="../media/image1241.png"/><Relationship Id="rId198" Type="http://schemas.openxmlformats.org/officeDocument/2006/relationships/customXml" Target="../ink/ink546.xml"/><Relationship Id="rId321" Type="http://schemas.openxmlformats.org/officeDocument/2006/relationships/customXml" Target="../ink/ink608.xml"/><Relationship Id="rId342" Type="http://schemas.openxmlformats.org/officeDocument/2006/relationships/customXml" Target="../ink/ink618.xml"/><Relationship Id="rId202" Type="http://schemas.openxmlformats.org/officeDocument/2006/relationships/customXml" Target="../ink/ink548.xml"/><Relationship Id="rId223" Type="http://schemas.openxmlformats.org/officeDocument/2006/relationships/image" Target="../media/image1470.png"/><Relationship Id="rId244" Type="http://schemas.openxmlformats.org/officeDocument/2006/relationships/customXml" Target="../ink/ink569.xml"/><Relationship Id="rId18" Type="http://schemas.openxmlformats.org/officeDocument/2006/relationships/customXml" Target="../ink/ink462.xml"/><Relationship Id="rId39" Type="http://schemas.openxmlformats.org/officeDocument/2006/relationships/customXml" Target="../ink/ink472.xml"/><Relationship Id="rId265" Type="http://schemas.openxmlformats.org/officeDocument/2006/relationships/image" Target="../media/image1683.png"/><Relationship Id="rId286" Type="http://schemas.openxmlformats.org/officeDocument/2006/relationships/image" Target="../media/image1781.png"/><Relationship Id="rId50" Type="http://schemas.openxmlformats.org/officeDocument/2006/relationships/image" Target="../media/image5811.png"/><Relationship Id="rId125" Type="http://schemas.openxmlformats.org/officeDocument/2006/relationships/customXml" Target="../ink/ink509.xml"/><Relationship Id="rId146" Type="http://schemas.openxmlformats.org/officeDocument/2006/relationships/image" Target="../media/image1091.png"/><Relationship Id="rId167" Type="http://schemas.openxmlformats.org/officeDocument/2006/relationships/image" Target="../media/image1192.png"/><Relationship Id="rId188" Type="http://schemas.openxmlformats.org/officeDocument/2006/relationships/customXml" Target="../ink/ink541.xml"/><Relationship Id="rId311" Type="http://schemas.openxmlformats.org/officeDocument/2006/relationships/customXml" Target="../ink/ink603.xml"/><Relationship Id="rId332" Type="http://schemas.openxmlformats.org/officeDocument/2006/relationships/customXml" Target="../ink/ink613.xml"/><Relationship Id="rId353" Type="http://schemas.openxmlformats.org/officeDocument/2006/relationships/customXml" Target="../ink/ink626.xml"/><Relationship Id="rId71" Type="http://schemas.openxmlformats.org/officeDocument/2006/relationships/customXml" Target="../ink/ink490.xml"/><Relationship Id="rId92" Type="http://schemas.openxmlformats.org/officeDocument/2006/relationships/image" Target="../media/image8110.png"/><Relationship Id="rId213" Type="http://schemas.openxmlformats.org/officeDocument/2006/relationships/image" Target="../media/image1421.png"/><Relationship Id="rId234" Type="http://schemas.openxmlformats.org/officeDocument/2006/relationships/customXml" Target="../ink/ink564.xml"/><Relationship Id="rId2" Type="http://schemas.openxmlformats.org/officeDocument/2006/relationships/image" Target="../media/image52.png"/><Relationship Id="rId29" Type="http://schemas.openxmlformats.org/officeDocument/2006/relationships/customXml" Target="../ink/ink467.xml"/><Relationship Id="rId255" Type="http://schemas.openxmlformats.org/officeDocument/2006/relationships/image" Target="../media/image1631.png"/><Relationship Id="rId276" Type="http://schemas.openxmlformats.org/officeDocument/2006/relationships/customXml" Target="../ink/ink585.xml"/><Relationship Id="rId297" Type="http://schemas.openxmlformats.org/officeDocument/2006/relationships/customXml" Target="../ink/ink596.xml"/><Relationship Id="rId40" Type="http://schemas.openxmlformats.org/officeDocument/2006/relationships/image" Target="../media/image5311.png"/><Relationship Id="rId115" Type="http://schemas.openxmlformats.org/officeDocument/2006/relationships/customXml" Target="../ink/ink504.xml"/><Relationship Id="rId136" Type="http://schemas.openxmlformats.org/officeDocument/2006/relationships/image" Target="../media/image1042.png"/><Relationship Id="rId157" Type="http://schemas.openxmlformats.org/officeDocument/2006/relationships/customXml" Target="../ink/ink525.xml"/><Relationship Id="rId178" Type="http://schemas.openxmlformats.org/officeDocument/2006/relationships/customXml" Target="../ink/ink536.xml"/><Relationship Id="rId301" Type="http://schemas.openxmlformats.org/officeDocument/2006/relationships/customXml" Target="../ink/ink598.xml"/><Relationship Id="rId343" Type="http://schemas.openxmlformats.org/officeDocument/2006/relationships/image" Target="../media/image912.png"/><Relationship Id="rId61" Type="http://schemas.openxmlformats.org/officeDocument/2006/relationships/customXml" Target="../ink/ink483.xml"/><Relationship Id="rId82" Type="http://schemas.openxmlformats.org/officeDocument/2006/relationships/image" Target="../media/image760.png"/><Relationship Id="rId199" Type="http://schemas.openxmlformats.org/officeDocument/2006/relationships/image" Target="../media/image1352.png"/><Relationship Id="rId203" Type="http://schemas.openxmlformats.org/officeDocument/2006/relationships/image" Target="../media/image1371.png"/><Relationship Id="rId19" Type="http://schemas.openxmlformats.org/officeDocument/2006/relationships/image" Target="../media/image1013.png"/><Relationship Id="rId224" Type="http://schemas.openxmlformats.org/officeDocument/2006/relationships/customXml" Target="../ink/ink559.xml"/><Relationship Id="rId245" Type="http://schemas.openxmlformats.org/officeDocument/2006/relationships/image" Target="../media/image1581.png"/><Relationship Id="rId266" Type="http://schemas.openxmlformats.org/officeDocument/2006/relationships/customXml" Target="../ink/ink580.xml"/><Relationship Id="rId287" Type="http://schemas.openxmlformats.org/officeDocument/2006/relationships/customXml" Target="../ink/ink591.xml"/><Relationship Id="rId30" Type="http://schemas.openxmlformats.org/officeDocument/2006/relationships/image" Target="../media/image4811.png"/><Relationship Id="rId126" Type="http://schemas.openxmlformats.org/officeDocument/2006/relationships/image" Target="../media/image992.png"/><Relationship Id="rId147" Type="http://schemas.openxmlformats.org/officeDocument/2006/relationships/customXml" Target="../ink/ink520.xml"/><Relationship Id="rId168" Type="http://schemas.openxmlformats.org/officeDocument/2006/relationships/customXml" Target="../ink/ink531.xml"/><Relationship Id="rId312" Type="http://schemas.openxmlformats.org/officeDocument/2006/relationships/image" Target="../media/image1912.png"/><Relationship Id="rId333" Type="http://schemas.openxmlformats.org/officeDocument/2006/relationships/image" Target="../media/image862.png"/><Relationship Id="rId354" Type="http://schemas.openxmlformats.org/officeDocument/2006/relationships/customXml" Target="../ink/ink627.xml"/><Relationship Id="rId51" Type="http://schemas.openxmlformats.org/officeDocument/2006/relationships/customXml" Target="../ink/ink478.xml"/><Relationship Id="rId72" Type="http://schemas.openxmlformats.org/officeDocument/2006/relationships/image" Target="../media/image7100.png"/><Relationship Id="rId93" Type="http://schemas.openxmlformats.org/officeDocument/2006/relationships/customXml" Target="../ink/ink501.xml"/><Relationship Id="rId189" Type="http://schemas.openxmlformats.org/officeDocument/2006/relationships/image" Target="../media/image1301.png"/><Relationship Id="rId3" Type="http://schemas.openxmlformats.org/officeDocument/2006/relationships/image" Target="../media/image783.png"/><Relationship Id="rId214" Type="http://schemas.openxmlformats.org/officeDocument/2006/relationships/customXml" Target="../ink/ink554.xml"/><Relationship Id="rId235" Type="http://schemas.openxmlformats.org/officeDocument/2006/relationships/image" Target="../media/image1530.png"/><Relationship Id="rId256" Type="http://schemas.openxmlformats.org/officeDocument/2006/relationships/customXml" Target="../ink/ink575.xml"/><Relationship Id="rId277" Type="http://schemas.openxmlformats.org/officeDocument/2006/relationships/image" Target="../media/image1740.png"/><Relationship Id="rId298" Type="http://schemas.openxmlformats.org/officeDocument/2006/relationships/image" Target="../media/image1840.png"/><Relationship Id="rId116" Type="http://schemas.openxmlformats.org/officeDocument/2006/relationships/image" Target="../media/image942.png"/><Relationship Id="rId137" Type="http://schemas.openxmlformats.org/officeDocument/2006/relationships/customXml" Target="../ink/ink515.xml"/><Relationship Id="rId158" Type="http://schemas.openxmlformats.org/officeDocument/2006/relationships/image" Target="../media/image1151.png"/><Relationship Id="rId302" Type="http://schemas.openxmlformats.org/officeDocument/2006/relationships/image" Target="../media/image1862.png"/><Relationship Id="rId323" Type="http://schemas.openxmlformats.org/officeDocument/2006/relationships/image" Target="../media/image4311.png"/><Relationship Id="rId344" Type="http://schemas.openxmlformats.org/officeDocument/2006/relationships/customXml" Target="../ink/ink619.xml"/><Relationship Id="rId20" Type="http://schemas.openxmlformats.org/officeDocument/2006/relationships/customXml" Target="../ink/ink463.xml"/><Relationship Id="rId41" Type="http://schemas.openxmlformats.org/officeDocument/2006/relationships/customXml" Target="../ink/ink473.xml"/><Relationship Id="rId62" Type="http://schemas.openxmlformats.org/officeDocument/2006/relationships/customXml" Target="../ink/ink484.xml"/><Relationship Id="rId83" Type="http://schemas.openxmlformats.org/officeDocument/2006/relationships/customXml" Target="../ink/ink496.xml"/><Relationship Id="rId179" Type="http://schemas.openxmlformats.org/officeDocument/2006/relationships/image" Target="../media/image1251.png"/><Relationship Id="rId190" Type="http://schemas.openxmlformats.org/officeDocument/2006/relationships/customXml" Target="../ink/ink542.xml"/><Relationship Id="rId204" Type="http://schemas.openxmlformats.org/officeDocument/2006/relationships/customXml" Target="../ink/ink549.xml"/><Relationship Id="rId225" Type="http://schemas.openxmlformats.org/officeDocument/2006/relationships/image" Target="../media/image1480.png"/><Relationship Id="rId246" Type="http://schemas.openxmlformats.org/officeDocument/2006/relationships/customXml" Target="../ink/ink570.xml"/><Relationship Id="rId267" Type="http://schemas.openxmlformats.org/officeDocument/2006/relationships/image" Target="../media/image1691.png"/><Relationship Id="rId288" Type="http://schemas.openxmlformats.org/officeDocument/2006/relationships/image" Target="../media/image1791.png"/><Relationship Id="rId127" Type="http://schemas.openxmlformats.org/officeDocument/2006/relationships/customXml" Target="../ink/ink510.xml"/><Relationship Id="rId313" Type="http://schemas.openxmlformats.org/officeDocument/2006/relationships/customXml" Target="../ink/ink604.xml"/><Relationship Id="rId10" Type="http://schemas.openxmlformats.org/officeDocument/2006/relationships/customXml" Target="../ink/ink458.xml"/><Relationship Id="rId31" Type="http://schemas.openxmlformats.org/officeDocument/2006/relationships/customXml" Target="../ink/ink468.xml"/><Relationship Id="rId52" Type="http://schemas.openxmlformats.org/officeDocument/2006/relationships/image" Target="../media/image5900.png"/><Relationship Id="rId73" Type="http://schemas.openxmlformats.org/officeDocument/2006/relationships/customXml" Target="../ink/ink491.xml"/><Relationship Id="rId94" Type="http://schemas.openxmlformats.org/officeDocument/2006/relationships/image" Target="../media/image822.png"/><Relationship Id="rId148" Type="http://schemas.openxmlformats.org/officeDocument/2006/relationships/image" Target="../media/image1101.png"/><Relationship Id="rId169" Type="http://schemas.openxmlformats.org/officeDocument/2006/relationships/image" Target="../media/image1202.png"/><Relationship Id="rId334" Type="http://schemas.openxmlformats.org/officeDocument/2006/relationships/customXml" Target="../ink/ink614.xml"/><Relationship Id="rId355" Type="http://schemas.openxmlformats.org/officeDocument/2006/relationships/customXml" Target="../ink/ink628.xml"/><Relationship Id="rId4" Type="http://schemas.openxmlformats.org/officeDocument/2006/relationships/image" Target="../media/image295.png"/><Relationship Id="rId180" Type="http://schemas.openxmlformats.org/officeDocument/2006/relationships/customXml" Target="../ink/ink537.xml"/><Relationship Id="rId215" Type="http://schemas.openxmlformats.org/officeDocument/2006/relationships/image" Target="../media/image1430.png"/><Relationship Id="rId236" Type="http://schemas.openxmlformats.org/officeDocument/2006/relationships/customXml" Target="../ink/ink565.xml"/><Relationship Id="rId257" Type="http://schemas.openxmlformats.org/officeDocument/2006/relationships/image" Target="../media/image1641.png"/><Relationship Id="rId278" Type="http://schemas.openxmlformats.org/officeDocument/2006/relationships/customXml" Target="../ink/ink586.xml"/><Relationship Id="rId303" Type="http://schemas.openxmlformats.org/officeDocument/2006/relationships/customXml" Target="../ink/ink599.xml"/><Relationship Id="rId42" Type="http://schemas.openxmlformats.org/officeDocument/2006/relationships/image" Target="../media/image5410.png"/><Relationship Id="rId84" Type="http://schemas.openxmlformats.org/officeDocument/2006/relationships/image" Target="../media/image770.png"/><Relationship Id="rId138" Type="http://schemas.openxmlformats.org/officeDocument/2006/relationships/image" Target="../media/image1052.png"/><Relationship Id="rId345" Type="http://schemas.openxmlformats.org/officeDocument/2006/relationships/image" Target="../media/image1011.png"/><Relationship Id="rId191" Type="http://schemas.openxmlformats.org/officeDocument/2006/relationships/image" Target="../media/image1311.png"/><Relationship Id="rId205" Type="http://schemas.openxmlformats.org/officeDocument/2006/relationships/image" Target="../media/image1381.png"/><Relationship Id="rId247" Type="http://schemas.openxmlformats.org/officeDocument/2006/relationships/image" Target="../media/image1590.png"/><Relationship Id="rId289" Type="http://schemas.openxmlformats.org/officeDocument/2006/relationships/customXml" Target="../ink/ink592.xml"/><Relationship Id="rId11" Type="http://schemas.openxmlformats.org/officeDocument/2006/relationships/image" Target="../media/image973.png"/><Relationship Id="rId53" Type="http://schemas.openxmlformats.org/officeDocument/2006/relationships/customXml" Target="../ink/ink479.xml"/><Relationship Id="rId149" Type="http://schemas.openxmlformats.org/officeDocument/2006/relationships/customXml" Target="../ink/ink521.xml"/><Relationship Id="rId314" Type="http://schemas.openxmlformats.org/officeDocument/2006/relationships/image" Target="../media/image1922.png"/><Relationship Id="rId356" Type="http://schemas.openxmlformats.org/officeDocument/2006/relationships/customXml" Target="../ink/ink629.xml"/><Relationship Id="rId95" Type="http://schemas.openxmlformats.org/officeDocument/2006/relationships/customXml" Target="../ink/ink502.xml"/><Relationship Id="rId160" Type="http://schemas.openxmlformats.org/officeDocument/2006/relationships/image" Target="../media/image1161.png"/><Relationship Id="rId216" Type="http://schemas.openxmlformats.org/officeDocument/2006/relationships/customXml" Target="../ink/ink555.xml"/><Relationship Id="rId258" Type="http://schemas.openxmlformats.org/officeDocument/2006/relationships/customXml" Target="../ink/ink576.xml"/><Relationship Id="rId22" Type="http://schemas.openxmlformats.org/officeDocument/2006/relationships/customXml" Target="../ink/ink464.xml"/><Relationship Id="rId64" Type="http://schemas.openxmlformats.org/officeDocument/2006/relationships/customXml" Target="../ink/ink486.xml"/><Relationship Id="rId118" Type="http://schemas.openxmlformats.org/officeDocument/2006/relationships/image" Target="../media/image952.png"/><Relationship Id="rId325" Type="http://schemas.openxmlformats.org/officeDocument/2006/relationships/image" Target="../media/image5710.png"/><Relationship Id="rId171" Type="http://schemas.openxmlformats.org/officeDocument/2006/relationships/image" Target="../media/image1211.png"/><Relationship Id="rId227" Type="http://schemas.openxmlformats.org/officeDocument/2006/relationships/image" Target="../media/image1490.png"/><Relationship Id="rId269" Type="http://schemas.openxmlformats.org/officeDocument/2006/relationships/image" Target="../media/image1701.png"/><Relationship Id="rId33" Type="http://schemas.openxmlformats.org/officeDocument/2006/relationships/customXml" Target="../ink/ink469.xml"/><Relationship Id="rId129" Type="http://schemas.openxmlformats.org/officeDocument/2006/relationships/customXml" Target="../ink/ink511.xml"/><Relationship Id="rId280" Type="http://schemas.openxmlformats.org/officeDocument/2006/relationships/customXml" Target="../ink/ink587.xml"/><Relationship Id="rId336" Type="http://schemas.openxmlformats.org/officeDocument/2006/relationships/customXml" Target="../ink/ink615.xml"/><Relationship Id="rId75" Type="http://schemas.openxmlformats.org/officeDocument/2006/relationships/customXml" Target="../ink/ink492.xml"/><Relationship Id="rId140" Type="http://schemas.openxmlformats.org/officeDocument/2006/relationships/image" Target="../media/image1062.png"/><Relationship Id="rId182" Type="http://schemas.openxmlformats.org/officeDocument/2006/relationships/customXml" Target="../ink/ink538.xml"/><Relationship Id="rId6" Type="http://schemas.openxmlformats.org/officeDocument/2006/relationships/customXml" Target="../ink/ink456.xml"/><Relationship Id="rId238" Type="http://schemas.openxmlformats.org/officeDocument/2006/relationships/customXml" Target="../ink/ink566.xml"/><Relationship Id="rId291" Type="http://schemas.openxmlformats.org/officeDocument/2006/relationships/customXml" Target="../ink/ink593.xml"/><Relationship Id="rId305" Type="http://schemas.openxmlformats.org/officeDocument/2006/relationships/customXml" Target="../ink/ink600.xml"/><Relationship Id="rId347" Type="http://schemas.openxmlformats.org/officeDocument/2006/relationships/image" Target="../media/image1191.png"/><Relationship Id="rId44" Type="http://schemas.openxmlformats.org/officeDocument/2006/relationships/image" Target="../media/image5500.png"/><Relationship Id="rId86" Type="http://schemas.openxmlformats.org/officeDocument/2006/relationships/image" Target="../media/image780.png"/><Relationship Id="rId151" Type="http://schemas.openxmlformats.org/officeDocument/2006/relationships/customXml" Target="../ink/ink522.xml"/><Relationship Id="rId193" Type="http://schemas.openxmlformats.org/officeDocument/2006/relationships/image" Target="../media/image1321.png"/><Relationship Id="rId207" Type="http://schemas.openxmlformats.org/officeDocument/2006/relationships/image" Target="../media/image1391.png"/><Relationship Id="rId249" Type="http://schemas.openxmlformats.org/officeDocument/2006/relationships/image" Target="../media/image1600.png"/><Relationship Id="rId13" Type="http://schemas.openxmlformats.org/officeDocument/2006/relationships/image" Target="../media/image983.png"/><Relationship Id="rId260" Type="http://schemas.openxmlformats.org/officeDocument/2006/relationships/customXml" Target="../ink/ink577.xml"/><Relationship Id="rId316" Type="http://schemas.openxmlformats.org/officeDocument/2006/relationships/image" Target="../media/image1932.png"/><Relationship Id="rId55" Type="http://schemas.openxmlformats.org/officeDocument/2006/relationships/customXml" Target="../ink/ink480.xml"/><Relationship Id="rId120" Type="http://schemas.openxmlformats.org/officeDocument/2006/relationships/image" Target="../media/image961.png"/><Relationship Id="rId358" Type="http://schemas.openxmlformats.org/officeDocument/2006/relationships/customXml" Target="../ink/ink631.xml"/><Relationship Id="rId162" Type="http://schemas.openxmlformats.org/officeDocument/2006/relationships/image" Target="../media/image1171.png"/><Relationship Id="rId218" Type="http://schemas.openxmlformats.org/officeDocument/2006/relationships/customXml" Target="../ink/ink556.xml"/><Relationship Id="rId271" Type="http://schemas.openxmlformats.org/officeDocument/2006/relationships/image" Target="../media/image1711.png"/><Relationship Id="rId24" Type="http://schemas.openxmlformats.org/officeDocument/2006/relationships/customXml" Target="../ink/ink465.xml"/><Relationship Id="rId66" Type="http://schemas.openxmlformats.org/officeDocument/2006/relationships/image" Target="../media/image6810.png"/><Relationship Id="rId131" Type="http://schemas.openxmlformats.org/officeDocument/2006/relationships/customXml" Target="../ink/ink512.xml"/><Relationship Id="rId327" Type="http://schemas.openxmlformats.org/officeDocument/2006/relationships/image" Target="../media/image8300.png"/><Relationship Id="rId173" Type="http://schemas.openxmlformats.org/officeDocument/2006/relationships/image" Target="../media/image1221.png"/><Relationship Id="rId229" Type="http://schemas.openxmlformats.org/officeDocument/2006/relationships/image" Target="../media/image1502.png"/></Relationships>
</file>

<file path=ppt/slides/_rels/slide6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31.png"/><Relationship Id="rId299" Type="http://schemas.openxmlformats.org/officeDocument/2006/relationships/image" Target="../media/image1832.png"/><Relationship Id="rId21" Type="http://schemas.openxmlformats.org/officeDocument/2006/relationships/image" Target="../media/image4711.png"/><Relationship Id="rId63" Type="http://schemas.openxmlformats.org/officeDocument/2006/relationships/customXml" Target="../ink/ink662.xml"/><Relationship Id="rId159" Type="http://schemas.openxmlformats.org/officeDocument/2006/relationships/image" Target="../media/image11400.png"/><Relationship Id="rId324" Type="http://schemas.openxmlformats.org/officeDocument/2006/relationships/customXml" Target="../ink/ink778.xml"/><Relationship Id="rId366" Type="http://schemas.openxmlformats.org/officeDocument/2006/relationships/image" Target="../media/image8810.png"/><Relationship Id="rId170" Type="http://schemas.openxmlformats.org/officeDocument/2006/relationships/image" Target="../media/image3911.png"/><Relationship Id="rId226" Type="http://schemas.openxmlformats.org/officeDocument/2006/relationships/image" Target="../media/image1472.png"/><Relationship Id="rId268" Type="http://schemas.openxmlformats.org/officeDocument/2006/relationships/image" Target="../media/image1682.png"/><Relationship Id="rId32" Type="http://schemas.openxmlformats.org/officeDocument/2006/relationships/customXml" Target="../ink/ink646.xml"/><Relationship Id="rId74" Type="http://schemas.openxmlformats.org/officeDocument/2006/relationships/customXml" Target="../ink/ink669.xml"/><Relationship Id="rId128" Type="http://schemas.openxmlformats.org/officeDocument/2006/relationships/customXml" Target="../ink/ink679.xml"/><Relationship Id="rId377" Type="http://schemas.openxmlformats.org/officeDocument/2006/relationships/customXml" Target="../ink/ink794.xml"/><Relationship Id="rId5" Type="http://schemas.openxmlformats.org/officeDocument/2006/relationships/image" Target="../media/image299.png"/><Relationship Id="rId181" Type="http://schemas.openxmlformats.org/officeDocument/2006/relationships/customXml" Target="../ink/ink706.xml"/><Relationship Id="rId237" Type="http://schemas.openxmlformats.org/officeDocument/2006/relationships/customXml" Target="../ink/ink734.xml"/><Relationship Id="rId279" Type="http://schemas.openxmlformats.org/officeDocument/2006/relationships/customXml" Target="../ink/ink755.xml"/><Relationship Id="rId43" Type="http://schemas.openxmlformats.org/officeDocument/2006/relationships/image" Target="../media/image5810.png"/><Relationship Id="rId139" Type="http://schemas.openxmlformats.org/officeDocument/2006/relationships/image" Target="../media/image1041.png"/><Relationship Id="rId290" Type="http://schemas.openxmlformats.org/officeDocument/2006/relationships/customXml" Target="../ink/ink761.xml"/><Relationship Id="rId304" Type="http://schemas.openxmlformats.org/officeDocument/2006/relationships/customXml" Target="../ink/ink768.xml"/><Relationship Id="rId388" Type="http://schemas.openxmlformats.org/officeDocument/2006/relationships/customXml" Target="../ink/ink804.xml"/><Relationship Id="rId150" Type="http://schemas.openxmlformats.org/officeDocument/2006/relationships/customXml" Target="../ink/ink690.xml"/><Relationship Id="rId192" Type="http://schemas.openxmlformats.org/officeDocument/2006/relationships/image" Target="../media/image13000.png"/><Relationship Id="rId206" Type="http://schemas.openxmlformats.org/officeDocument/2006/relationships/image" Target="../media/image1370.png"/><Relationship Id="rId248" Type="http://schemas.openxmlformats.org/officeDocument/2006/relationships/image" Target="../media/image1582.png"/><Relationship Id="rId12" Type="http://schemas.openxmlformats.org/officeDocument/2006/relationships/customXml" Target="../ink/ink636.xml"/><Relationship Id="rId315" Type="http://schemas.openxmlformats.org/officeDocument/2006/relationships/image" Target="../media/image1911.png"/><Relationship Id="rId357" Type="http://schemas.openxmlformats.org/officeDocument/2006/relationships/customXml" Target="../ink/ink783.xml"/><Relationship Id="rId54" Type="http://schemas.openxmlformats.org/officeDocument/2006/relationships/customXml" Target="../ink/ink657.xml"/><Relationship Id="rId161" Type="http://schemas.openxmlformats.org/officeDocument/2006/relationships/image" Target="../media/image11500.png"/><Relationship Id="rId217" Type="http://schemas.openxmlformats.org/officeDocument/2006/relationships/customXml" Target="../ink/ink724.xml"/><Relationship Id="rId399" Type="http://schemas.openxmlformats.org/officeDocument/2006/relationships/image" Target="../media/image1991.png"/><Relationship Id="rId259" Type="http://schemas.openxmlformats.org/officeDocument/2006/relationships/customXml" Target="../ink/ink745.xml"/><Relationship Id="rId23" Type="http://schemas.openxmlformats.org/officeDocument/2006/relationships/image" Target="../media/image4810.png"/><Relationship Id="rId119" Type="http://schemas.openxmlformats.org/officeDocument/2006/relationships/image" Target="../media/image941.png"/><Relationship Id="rId270" Type="http://schemas.openxmlformats.org/officeDocument/2006/relationships/image" Target="../media/image1692.png"/><Relationship Id="rId65" Type="http://schemas.openxmlformats.org/officeDocument/2006/relationships/customXml" Target="../ink/ink664.xml"/><Relationship Id="rId130" Type="http://schemas.openxmlformats.org/officeDocument/2006/relationships/customXml" Target="../ink/ink680.xml"/><Relationship Id="rId368" Type="http://schemas.openxmlformats.org/officeDocument/2006/relationships/image" Target="../media/image8910.png"/><Relationship Id="rId172" Type="http://schemas.openxmlformats.org/officeDocument/2006/relationships/image" Target="../media/image4011.png"/><Relationship Id="rId228" Type="http://schemas.openxmlformats.org/officeDocument/2006/relationships/image" Target="../media/image1481.png"/><Relationship Id="rId281" Type="http://schemas.openxmlformats.org/officeDocument/2006/relationships/customXml" Target="../ink/ink756.xml"/><Relationship Id="rId34" Type="http://schemas.openxmlformats.org/officeDocument/2006/relationships/customXml" Target="../ink/ink647.xml"/><Relationship Id="rId76" Type="http://schemas.openxmlformats.org/officeDocument/2006/relationships/customXml" Target="../ink/ink670.xml"/><Relationship Id="rId141" Type="http://schemas.openxmlformats.org/officeDocument/2006/relationships/image" Target="../media/image1051.png"/><Relationship Id="rId379" Type="http://schemas.openxmlformats.org/officeDocument/2006/relationships/customXml" Target="../ink/ink795.xml"/><Relationship Id="rId7" Type="http://schemas.openxmlformats.org/officeDocument/2006/relationships/image" Target="../media/image302.png"/><Relationship Id="rId183" Type="http://schemas.openxmlformats.org/officeDocument/2006/relationships/customXml" Target="../ink/ink707.xml"/><Relationship Id="rId239" Type="http://schemas.openxmlformats.org/officeDocument/2006/relationships/customXml" Target="../ink/ink735.xml"/><Relationship Id="rId390" Type="http://schemas.openxmlformats.org/officeDocument/2006/relationships/customXml" Target="../ink/ink806.xml"/><Relationship Id="rId250" Type="http://schemas.openxmlformats.org/officeDocument/2006/relationships/image" Target="../media/image1592.png"/><Relationship Id="rId292" Type="http://schemas.openxmlformats.org/officeDocument/2006/relationships/customXml" Target="../ink/ink762.xml"/><Relationship Id="rId306" Type="http://schemas.openxmlformats.org/officeDocument/2006/relationships/customXml" Target="../ink/ink769.xml"/><Relationship Id="rId45" Type="http://schemas.openxmlformats.org/officeDocument/2006/relationships/image" Target="../media/image5910.png"/><Relationship Id="rId152" Type="http://schemas.openxmlformats.org/officeDocument/2006/relationships/customXml" Target="../ink/ink691.xml"/><Relationship Id="rId194" Type="http://schemas.openxmlformats.org/officeDocument/2006/relationships/image" Target="../media/image13100.png"/><Relationship Id="rId208" Type="http://schemas.openxmlformats.org/officeDocument/2006/relationships/image" Target="../media/image1380.png"/><Relationship Id="rId261" Type="http://schemas.openxmlformats.org/officeDocument/2006/relationships/customXml" Target="../ink/ink746.xml"/><Relationship Id="rId14" Type="http://schemas.openxmlformats.org/officeDocument/2006/relationships/customXml" Target="../ink/ink637.xml"/><Relationship Id="rId35" Type="http://schemas.openxmlformats.org/officeDocument/2006/relationships/image" Target="../media/image5411.png"/><Relationship Id="rId56" Type="http://schemas.openxmlformats.org/officeDocument/2006/relationships/customXml" Target="../ink/ink658.xml"/><Relationship Id="rId77" Type="http://schemas.openxmlformats.org/officeDocument/2006/relationships/image" Target="../media/image7320.png"/><Relationship Id="rId282" Type="http://schemas.openxmlformats.org/officeDocument/2006/relationships/image" Target="../media/image1751.png"/><Relationship Id="rId317" Type="http://schemas.openxmlformats.org/officeDocument/2006/relationships/image" Target="../media/image1921.png"/><Relationship Id="rId359" Type="http://schemas.openxmlformats.org/officeDocument/2006/relationships/customXml" Target="../ink/ink784.xml"/><Relationship Id="rId8" Type="http://schemas.openxmlformats.org/officeDocument/2006/relationships/customXml" Target="../ink/ink634.xml"/><Relationship Id="rId121" Type="http://schemas.openxmlformats.org/officeDocument/2006/relationships/image" Target="../media/image951.png"/><Relationship Id="rId142" Type="http://schemas.openxmlformats.org/officeDocument/2006/relationships/customXml" Target="../ink/ink686.xml"/><Relationship Id="rId163" Type="http://schemas.openxmlformats.org/officeDocument/2006/relationships/image" Target="../media/image11600.png"/><Relationship Id="rId184" Type="http://schemas.openxmlformats.org/officeDocument/2006/relationships/image" Target="../media/image12600.png"/><Relationship Id="rId219" Type="http://schemas.openxmlformats.org/officeDocument/2006/relationships/customXml" Target="../ink/ink725.xml"/><Relationship Id="rId370" Type="http://schemas.openxmlformats.org/officeDocument/2006/relationships/image" Target="../media/image9010.png"/><Relationship Id="rId391" Type="http://schemas.openxmlformats.org/officeDocument/2006/relationships/customXml" Target="../ink/ink807.xml"/><Relationship Id="rId230" Type="http://schemas.openxmlformats.org/officeDocument/2006/relationships/image" Target="../media/image1491.png"/><Relationship Id="rId251" Type="http://schemas.openxmlformats.org/officeDocument/2006/relationships/customXml" Target="../ink/ink741.xml"/><Relationship Id="rId25" Type="http://schemas.openxmlformats.org/officeDocument/2006/relationships/image" Target="../media/image4911.png"/><Relationship Id="rId46" Type="http://schemas.openxmlformats.org/officeDocument/2006/relationships/customXml" Target="../ink/ink653.xml"/><Relationship Id="rId67" Type="http://schemas.openxmlformats.org/officeDocument/2006/relationships/image" Target="../media/image6800.png"/><Relationship Id="rId272" Type="http://schemas.openxmlformats.org/officeDocument/2006/relationships/image" Target="../media/image1702.png"/><Relationship Id="rId293" Type="http://schemas.openxmlformats.org/officeDocument/2006/relationships/image" Target="../media/image1802.png"/><Relationship Id="rId307" Type="http://schemas.openxmlformats.org/officeDocument/2006/relationships/image" Target="../media/image1871.png"/><Relationship Id="rId132" Type="http://schemas.openxmlformats.org/officeDocument/2006/relationships/customXml" Target="../ink/ink681.xml"/><Relationship Id="rId153" Type="http://schemas.openxmlformats.org/officeDocument/2006/relationships/image" Target="../media/image11100.png"/><Relationship Id="rId174" Type="http://schemas.openxmlformats.org/officeDocument/2006/relationships/image" Target="../media/image12100.png"/><Relationship Id="rId195" Type="http://schemas.openxmlformats.org/officeDocument/2006/relationships/customXml" Target="../ink/ink713.xml"/><Relationship Id="rId209" Type="http://schemas.openxmlformats.org/officeDocument/2006/relationships/customXml" Target="../ink/ink720.xml"/><Relationship Id="rId360" Type="http://schemas.openxmlformats.org/officeDocument/2006/relationships/image" Target="../media/image851.png"/><Relationship Id="rId381" Type="http://schemas.openxmlformats.org/officeDocument/2006/relationships/customXml" Target="../ink/ink797.xml"/><Relationship Id="rId88" Type="http://schemas.openxmlformats.org/officeDocument/2006/relationships/image" Target="../media/image800.png"/><Relationship Id="rId220" Type="http://schemas.openxmlformats.org/officeDocument/2006/relationships/image" Target="../media/image1441.png"/><Relationship Id="rId241" Type="http://schemas.openxmlformats.org/officeDocument/2006/relationships/customXml" Target="../ink/ink736.xml"/><Relationship Id="rId15" Type="http://schemas.openxmlformats.org/officeDocument/2006/relationships/image" Target="../media/image4410.png"/><Relationship Id="rId36" Type="http://schemas.openxmlformats.org/officeDocument/2006/relationships/customXml" Target="../ink/ink648.xml"/><Relationship Id="rId57" Type="http://schemas.openxmlformats.org/officeDocument/2006/relationships/image" Target="../media/image6511.png"/><Relationship Id="rId262" Type="http://schemas.openxmlformats.org/officeDocument/2006/relationships/image" Target="../media/image1652.png"/><Relationship Id="rId283" Type="http://schemas.openxmlformats.org/officeDocument/2006/relationships/customXml" Target="../ink/ink757.xml"/><Relationship Id="rId318" Type="http://schemas.openxmlformats.org/officeDocument/2006/relationships/customXml" Target="../ink/ink775.xml"/><Relationship Id="rId78" Type="http://schemas.openxmlformats.org/officeDocument/2006/relationships/customXml" Target="../ink/ink671.xml"/><Relationship Id="rId122" Type="http://schemas.openxmlformats.org/officeDocument/2006/relationships/customXml" Target="../ink/ink676.xml"/><Relationship Id="rId143" Type="http://schemas.openxmlformats.org/officeDocument/2006/relationships/image" Target="../media/image1061.png"/><Relationship Id="rId164" Type="http://schemas.openxmlformats.org/officeDocument/2006/relationships/customXml" Target="../ink/ink697.xml"/><Relationship Id="rId185" Type="http://schemas.openxmlformats.org/officeDocument/2006/relationships/customXml" Target="../ink/ink708.xml"/><Relationship Id="rId350" Type="http://schemas.openxmlformats.org/officeDocument/2006/relationships/image" Target="../media/image3260.png"/><Relationship Id="rId371" Type="http://schemas.openxmlformats.org/officeDocument/2006/relationships/customXml" Target="../ink/ink790.xml"/><Relationship Id="rId9" Type="http://schemas.openxmlformats.org/officeDocument/2006/relationships/image" Target="../media/image35100.png"/><Relationship Id="rId210" Type="http://schemas.openxmlformats.org/officeDocument/2006/relationships/image" Target="../media/image1390.png"/><Relationship Id="rId392" Type="http://schemas.openxmlformats.org/officeDocument/2006/relationships/customXml" Target="../ink/ink808.xml"/><Relationship Id="rId26" Type="http://schemas.openxmlformats.org/officeDocument/2006/relationships/customXml" Target="../ink/ink643.xml"/><Relationship Id="rId231" Type="http://schemas.openxmlformats.org/officeDocument/2006/relationships/customXml" Target="../ink/ink731.xml"/><Relationship Id="rId252" Type="http://schemas.openxmlformats.org/officeDocument/2006/relationships/image" Target="../media/image1602.png"/><Relationship Id="rId273" Type="http://schemas.openxmlformats.org/officeDocument/2006/relationships/customXml" Target="../ink/ink752.xml"/><Relationship Id="rId294" Type="http://schemas.openxmlformats.org/officeDocument/2006/relationships/customXml" Target="../ink/ink763.xml"/><Relationship Id="rId308" Type="http://schemas.openxmlformats.org/officeDocument/2006/relationships/customXml" Target="../ink/ink770.xml"/><Relationship Id="rId47" Type="http://schemas.openxmlformats.org/officeDocument/2006/relationships/image" Target="../media/image5701.png"/><Relationship Id="rId68" Type="http://schemas.openxmlformats.org/officeDocument/2006/relationships/customXml" Target="../ink/ink666.xml"/><Relationship Id="rId133" Type="http://schemas.openxmlformats.org/officeDocument/2006/relationships/image" Target="../media/image3811.png"/><Relationship Id="rId154" Type="http://schemas.openxmlformats.org/officeDocument/2006/relationships/customXml" Target="../ink/ink692.xml"/><Relationship Id="rId175" Type="http://schemas.openxmlformats.org/officeDocument/2006/relationships/customXml" Target="../ink/ink703.xml"/><Relationship Id="rId361" Type="http://schemas.openxmlformats.org/officeDocument/2006/relationships/customXml" Target="../ink/ink785.xml"/><Relationship Id="rId196" Type="http://schemas.openxmlformats.org/officeDocument/2006/relationships/image" Target="../media/image13200.png"/><Relationship Id="rId200" Type="http://schemas.openxmlformats.org/officeDocument/2006/relationships/image" Target="../media/image2081.png"/><Relationship Id="rId382" Type="http://schemas.openxmlformats.org/officeDocument/2006/relationships/customXml" Target="../ink/ink798.xml"/><Relationship Id="rId16" Type="http://schemas.openxmlformats.org/officeDocument/2006/relationships/customXml" Target="../ink/ink638.xml"/><Relationship Id="rId221" Type="http://schemas.openxmlformats.org/officeDocument/2006/relationships/customXml" Target="../ink/ink726.xml"/><Relationship Id="rId242" Type="http://schemas.openxmlformats.org/officeDocument/2006/relationships/image" Target="../media/image1551.png"/><Relationship Id="rId263" Type="http://schemas.openxmlformats.org/officeDocument/2006/relationships/customXml" Target="../ink/ink747.xml"/><Relationship Id="rId284" Type="http://schemas.openxmlformats.org/officeDocument/2006/relationships/image" Target="../media/image1761.png"/><Relationship Id="rId319" Type="http://schemas.openxmlformats.org/officeDocument/2006/relationships/image" Target="../media/image1931.png"/><Relationship Id="rId37" Type="http://schemas.openxmlformats.org/officeDocument/2006/relationships/image" Target="../media/image5510.png"/><Relationship Id="rId58" Type="http://schemas.openxmlformats.org/officeDocument/2006/relationships/customXml" Target="../ink/ink659.xml"/><Relationship Id="rId79" Type="http://schemas.openxmlformats.org/officeDocument/2006/relationships/image" Target="../media/image741.png"/><Relationship Id="rId123" Type="http://schemas.openxmlformats.org/officeDocument/2006/relationships/image" Target="../media/image960.png"/><Relationship Id="rId144" Type="http://schemas.openxmlformats.org/officeDocument/2006/relationships/customXml" Target="../ink/ink687.xml"/><Relationship Id="rId165" Type="http://schemas.openxmlformats.org/officeDocument/2006/relationships/image" Target="../media/image11700.png"/><Relationship Id="rId186" Type="http://schemas.openxmlformats.org/officeDocument/2006/relationships/image" Target="../media/image12700.png"/><Relationship Id="rId351" Type="http://schemas.openxmlformats.org/officeDocument/2006/relationships/customXml" Target="../ink/ink779.xml"/><Relationship Id="rId372" Type="http://schemas.openxmlformats.org/officeDocument/2006/relationships/image" Target="../media/image911.png"/><Relationship Id="rId90" Type="http://schemas.openxmlformats.org/officeDocument/2006/relationships/image" Target="../media/image8100.png"/><Relationship Id="rId393" Type="http://schemas.openxmlformats.org/officeDocument/2006/relationships/customXml" Target="../ink/ink809.xml"/><Relationship Id="rId211" Type="http://schemas.openxmlformats.org/officeDocument/2006/relationships/customXml" Target="../ink/ink721.xml"/><Relationship Id="rId232" Type="http://schemas.openxmlformats.org/officeDocument/2006/relationships/image" Target="../media/image1501.png"/><Relationship Id="rId253" Type="http://schemas.openxmlformats.org/officeDocument/2006/relationships/customXml" Target="../ink/ink742.xml"/><Relationship Id="rId274" Type="http://schemas.openxmlformats.org/officeDocument/2006/relationships/image" Target="../media/image1712.png"/><Relationship Id="rId295" Type="http://schemas.openxmlformats.org/officeDocument/2006/relationships/image" Target="../media/image1811.png"/><Relationship Id="rId309" Type="http://schemas.openxmlformats.org/officeDocument/2006/relationships/image" Target="../media/image1881.png"/><Relationship Id="rId27" Type="http://schemas.openxmlformats.org/officeDocument/2006/relationships/image" Target="../media/image5011.png"/><Relationship Id="rId48" Type="http://schemas.openxmlformats.org/officeDocument/2006/relationships/customXml" Target="../ink/ink654.xml"/><Relationship Id="rId69" Type="http://schemas.openxmlformats.org/officeDocument/2006/relationships/image" Target="../media/image6900.png"/><Relationship Id="rId134" Type="http://schemas.openxmlformats.org/officeDocument/2006/relationships/customXml" Target="../ink/ink682.xml"/><Relationship Id="rId320" Type="http://schemas.openxmlformats.org/officeDocument/2006/relationships/customXml" Target="../ink/ink776.xml"/><Relationship Id="rId80" Type="http://schemas.openxmlformats.org/officeDocument/2006/relationships/customXml" Target="../ink/ink672.xml"/><Relationship Id="rId155" Type="http://schemas.openxmlformats.org/officeDocument/2006/relationships/image" Target="../media/image11200.png"/><Relationship Id="rId176" Type="http://schemas.openxmlformats.org/officeDocument/2006/relationships/image" Target="../media/image12200.png"/><Relationship Id="rId197" Type="http://schemas.openxmlformats.org/officeDocument/2006/relationships/customXml" Target="../ink/ink714.xml"/><Relationship Id="rId362" Type="http://schemas.openxmlformats.org/officeDocument/2006/relationships/image" Target="../media/image8611.png"/><Relationship Id="rId383" Type="http://schemas.openxmlformats.org/officeDocument/2006/relationships/customXml" Target="../ink/ink799.xml"/><Relationship Id="rId201" Type="http://schemas.openxmlformats.org/officeDocument/2006/relationships/customXml" Target="../ink/ink716.xml"/><Relationship Id="rId222" Type="http://schemas.openxmlformats.org/officeDocument/2006/relationships/image" Target="../media/image1451.png"/><Relationship Id="rId243" Type="http://schemas.openxmlformats.org/officeDocument/2006/relationships/customXml" Target="../ink/ink737.xml"/><Relationship Id="rId264" Type="http://schemas.openxmlformats.org/officeDocument/2006/relationships/image" Target="../media/image1662.png"/><Relationship Id="rId285" Type="http://schemas.openxmlformats.org/officeDocument/2006/relationships/customXml" Target="../ink/ink758.xml"/><Relationship Id="rId17" Type="http://schemas.openxmlformats.org/officeDocument/2006/relationships/image" Target="../media/image4510.png"/><Relationship Id="rId38" Type="http://schemas.openxmlformats.org/officeDocument/2006/relationships/customXml" Target="../ink/ink649.xml"/><Relationship Id="rId59" Type="http://schemas.openxmlformats.org/officeDocument/2006/relationships/image" Target="../media/image6620.png"/><Relationship Id="rId124" Type="http://schemas.openxmlformats.org/officeDocument/2006/relationships/customXml" Target="../ink/ink677.xml"/><Relationship Id="rId310" Type="http://schemas.openxmlformats.org/officeDocument/2006/relationships/customXml" Target="../ink/ink771.xml"/><Relationship Id="rId70" Type="http://schemas.openxmlformats.org/officeDocument/2006/relationships/customXml" Target="../ink/ink667.xml"/><Relationship Id="rId145" Type="http://schemas.openxmlformats.org/officeDocument/2006/relationships/image" Target="../media/image1070.png"/><Relationship Id="rId166" Type="http://schemas.openxmlformats.org/officeDocument/2006/relationships/customXml" Target="../ink/ink698.xml"/><Relationship Id="rId187" Type="http://schemas.openxmlformats.org/officeDocument/2006/relationships/customXml" Target="../ink/ink709.xml"/><Relationship Id="rId352" Type="http://schemas.openxmlformats.org/officeDocument/2006/relationships/image" Target="../media/image3270.png"/><Relationship Id="rId373" Type="http://schemas.openxmlformats.org/officeDocument/2006/relationships/customXml" Target="../ink/ink791.xml"/><Relationship Id="rId394" Type="http://schemas.openxmlformats.org/officeDocument/2006/relationships/customXml" Target="../ink/ink810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401.png"/><Relationship Id="rId233" Type="http://schemas.openxmlformats.org/officeDocument/2006/relationships/customXml" Target="../ink/ink732.xml"/><Relationship Id="rId254" Type="http://schemas.openxmlformats.org/officeDocument/2006/relationships/image" Target="../media/image1612.png"/><Relationship Id="rId28" Type="http://schemas.openxmlformats.org/officeDocument/2006/relationships/customXml" Target="../ink/ink644.xml"/><Relationship Id="rId49" Type="http://schemas.openxmlformats.org/officeDocument/2006/relationships/image" Target="../media/image10101.png"/><Relationship Id="rId275" Type="http://schemas.openxmlformats.org/officeDocument/2006/relationships/customXml" Target="../ink/ink753.xml"/><Relationship Id="rId296" Type="http://schemas.openxmlformats.org/officeDocument/2006/relationships/customXml" Target="../ink/ink764.xml"/><Relationship Id="rId300" Type="http://schemas.openxmlformats.org/officeDocument/2006/relationships/customXml" Target="../ink/ink766.xml"/><Relationship Id="rId60" Type="http://schemas.openxmlformats.org/officeDocument/2006/relationships/customXml" Target="../ink/ink660.xml"/><Relationship Id="rId135" Type="http://schemas.openxmlformats.org/officeDocument/2006/relationships/image" Target="../media/image12000.png"/><Relationship Id="rId156" Type="http://schemas.openxmlformats.org/officeDocument/2006/relationships/customXml" Target="../ink/ink693.xml"/><Relationship Id="rId177" Type="http://schemas.openxmlformats.org/officeDocument/2006/relationships/customXml" Target="../ink/ink704.xml"/><Relationship Id="rId198" Type="http://schemas.openxmlformats.org/officeDocument/2006/relationships/image" Target="../media/image13301.png"/><Relationship Id="rId321" Type="http://schemas.openxmlformats.org/officeDocument/2006/relationships/image" Target="../media/image1941.png"/><Relationship Id="rId363" Type="http://schemas.openxmlformats.org/officeDocument/2006/relationships/customXml" Target="../ink/ink786.xml"/><Relationship Id="rId384" Type="http://schemas.openxmlformats.org/officeDocument/2006/relationships/customXml" Target="../ink/ink800.xml"/><Relationship Id="rId202" Type="http://schemas.openxmlformats.org/officeDocument/2006/relationships/image" Target="../media/image13501.png"/><Relationship Id="rId223" Type="http://schemas.openxmlformats.org/officeDocument/2006/relationships/customXml" Target="../ink/ink727.xml"/><Relationship Id="rId244" Type="http://schemas.openxmlformats.org/officeDocument/2006/relationships/image" Target="../media/image1562.png"/><Relationship Id="rId18" Type="http://schemas.openxmlformats.org/officeDocument/2006/relationships/customXml" Target="../ink/ink639.xml"/><Relationship Id="rId39" Type="http://schemas.openxmlformats.org/officeDocument/2006/relationships/image" Target="../media/image5611.png"/><Relationship Id="rId265" Type="http://schemas.openxmlformats.org/officeDocument/2006/relationships/customXml" Target="../ink/ink748.xml"/><Relationship Id="rId286" Type="http://schemas.openxmlformats.org/officeDocument/2006/relationships/customXml" Target="../ink/ink759.xml"/><Relationship Id="rId50" Type="http://schemas.openxmlformats.org/officeDocument/2006/relationships/customXml" Target="../ink/ink655.xml"/><Relationship Id="rId125" Type="http://schemas.openxmlformats.org/officeDocument/2006/relationships/image" Target="../media/image9700.png"/><Relationship Id="rId146" Type="http://schemas.openxmlformats.org/officeDocument/2006/relationships/customXml" Target="../ink/ink688.xml"/><Relationship Id="rId167" Type="http://schemas.openxmlformats.org/officeDocument/2006/relationships/customXml" Target="../ink/ink699.xml"/><Relationship Id="rId188" Type="http://schemas.openxmlformats.org/officeDocument/2006/relationships/image" Target="../media/image12800.png"/><Relationship Id="rId311" Type="http://schemas.openxmlformats.org/officeDocument/2006/relationships/image" Target="../media/image1891.png"/><Relationship Id="rId353" Type="http://schemas.openxmlformats.org/officeDocument/2006/relationships/customXml" Target="../ink/ink780.xml"/><Relationship Id="rId374" Type="http://schemas.openxmlformats.org/officeDocument/2006/relationships/customXml" Target="../ink/ink792.xml"/><Relationship Id="rId395" Type="http://schemas.openxmlformats.org/officeDocument/2006/relationships/customXml" Target="../ink/ink811.xml"/><Relationship Id="rId71" Type="http://schemas.openxmlformats.org/officeDocument/2006/relationships/image" Target="../media/image11900.png"/><Relationship Id="rId213" Type="http://schemas.openxmlformats.org/officeDocument/2006/relationships/customXml" Target="../ink/ink722.xml"/><Relationship Id="rId234" Type="http://schemas.openxmlformats.org/officeDocument/2006/relationships/image" Target="../media/image1511.png"/><Relationship Id="rId92" Type="http://schemas.openxmlformats.org/officeDocument/2006/relationships/image" Target="../media/image821.png"/><Relationship Id="rId2" Type="http://schemas.openxmlformats.org/officeDocument/2006/relationships/image" Target="../media/image52.png"/><Relationship Id="rId29" Type="http://schemas.openxmlformats.org/officeDocument/2006/relationships/image" Target="../media/image5110.png"/><Relationship Id="rId255" Type="http://schemas.openxmlformats.org/officeDocument/2006/relationships/customXml" Target="../ink/ink743.xml"/><Relationship Id="rId276" Type="http://schemas.openxmlformats.org/officeDocument/2006/relationships/image" Target="../media/image1722.png"/><Relationship Id="rId297" Type="http://schemas.openxmlformats.org/officeDocument/2006/relationships/image" Target="../media/image1822.png"/><Relationship Id="rId40" Type="http://schemas.openxmlformats.org/officeDocument/2006/relationships/customXml" Target="../ink/ink650.xml"/><Relationship Id="rId115" Type="http://schemas.openxmlformats.org/officeDocument/2006/relationships/image" Target="../media/image921.png"/><Relationship Id="rId136" Type="http://schemas.openxmlformats.org/officeDocument/2006/relationships/customXml" Target="../ink/ink683.xml"/><Relationship Id="rId157" Type="http://schemas.openxmlformats.org/officeDocument/2006/relationships/image" Target="../media/image11300.png"/><Relationship Id="rId178" Type="http://schemas.openxmlformats.org/officeDocument/2006/relationships/image" Target="../media/image12300.png"/><Relationship Id="rId301" Type="http://schemas.openxmlformats.org/officeDocument/2006/relationships/image" Target="../media/image1841.png"/><Relationship Id="rId322" Type="http://schemas.openxmlformats.org/officeDocument/2006/relationships/customXml" Target="../ink/ink777.xml"/><Relationship Id="rId364" Type="http://schemas.openxmlformats.org/officeDocument/2006/relationships/image" Target="../media/image871.png"/><Relationship Id="rId61" Type="http://schemas.openxmlformats.org/officeDocument/2006/relationships/image" Target="../media/image6710.png"/><Relationship Id="rId199" Type="http://schemas.openxmlformats.org/officeDocument/2006/relationships/customXml" Target="../ink/ink715.xml"/><Relationship Id="rId203" Type="http://schemas.openxmlformats.org/officeDocument/2006/relationships/customXml" Target="../ink/ink717.xml"/><Relationship Id="rId82" Type="http://schemas.openxmlformats.org/officeDocument/2006/relationships/image" Target="../media/image771.png"/><Relationship Id="rId385" Type="http://schemas.openxmlformats.org/officeDocument/2006/relationships/customXml" Target="../ink/ink801.xml"/><Relationship Id="rId19" Type="http://schemas.openxmlformats.org/officeDocument/2006/relationships/image" Target="../media/image4611.png"/><Relationship Id="rId224" Type="http://schemas.openxmlformats.org/officeDocument/2006/relationships/image" Target="../media/image1461.png"/><Relationship Id="rId245" Type="http://schemas.openxmlformats.org/officeDocument/2006/relationships/customXml" Target="../ink/ink738.xml"/><Relationship Id="rId266" Type="http://schemas.openxmlformats.org/officeDocument/2006/relationships/image" Target="../media/image1672.png"/><Relationship Id="rId287" Type="http://schemas.openxmlformats.org/officeDocument/2006/relationships/image" Target="../media/image1772.png"/><Relationship Id="rId30" Type="http://schemas.openxmlformats.org/officeDocument/2006/relationships/customXml" Target="../ink/ink645.xml"/><Relationship Id="rId126" Type="http://schemas.openxmlformats.org/officeDocument/2006/relationships/customXml" Target="../ink/ink678.xml"/><Relationship Id="rId147" Type="http://schemas.openxmlformats.org/officeDocument/2006/relationships/image" Target="../media/image10800.png"/><Relationship Id="rId168" Type="http://schemas.openxmlformats.org/officeDocument/2006/relationships/image" Target="../media/image11800.png"/><Relationship Id="rId312" Type="http://schemas.openxmlformats.org/officeDocument/2006/relationships/customXml" Target="../ink/ink772.xml"/><Relationship Id="rId354" Type="http://schemas.openxmlformats.org/officeDocument/2006/relationships/customXml" Target="../ink/ink781.xml"/><Relationship Id="rId51" Type="http://schemas.openxmlformats.org/officeDocument/2006/relationships/image" Target="../media/image6211.png"/><Relationship Id="rId72" Type="http://schemas.openxmlformats.org/officeDocument/2006/relationships/customXml" Target="../ink/ink668.xml"/><Relationship Id="rId189" Type="http://schemas.openxmlformats.org/officeDocument/2006/relationships/customXml" Target="../ink/ink710.xml"/><Relationship Id="rId375" Type="http://schemas.openxmlformats.org/officeDocument/2006/relationships/customXml" Target="../ink/ink793.xml"/><Relationship Id="rId396" Type="http://schemas.openxmlformats.org/officeDocument/2006/relationships/customXml" Target="../ink/ink812.xml"/><Relationship Id="rId3" Type="http://schemas.openxmlformats.org/officeDocument/2006/relationships/image" Target="../media/image295.png"/><Relationship Id="rId214" Type="http://schemas.openxmlformats.org/officeDocument/2006/relationships/image" Target="../media/image1411.png"/><Relationship Id="rId235" Type="http://schemas.openxmlformats.org/officeDocument/2006/relationships/customXml" Target="../ink/ink733.xml"/><Relationship Id="rId256" Type="http://schemas.openxmlformats.org/officeDocument/2006/relationships/image" Target="../media/image1622.png"/><Relationship Id="rId277" Type="http://schemas.openxmlformats.org/officeDocument/2006/relationships/customXml" Target="../ink/ink754.xml"/><Relationship Id="rId298" Type="http://schemas.openxmlformats.org/officeDocument/2006/relationships/customXml" Target="../ink/ink765.xml"/><Relationship Id="rId400" Type="http://schemas.openxmlformats.org/officeDocument/2006/relationships/customXml" Target="../ink/ink815.xml"/><Relationship Id="rId116" Type="http://schemas.openxmlformats.org/officeDocument/2006/relationships/customXml" Target="../ink/ink673.xml"/><Relationship Id="rId137" Type="http://schemas.openxmlformats.org/officeDocument/2006/relationships/image" Target="../media/image1031.png"/><Relationship Id="rId158" Type="http://schemas.openxmlformats.org/officeDocument/2006/relationships/customXml" Target="../ink/ink694.xml"/><Relationship Id="rId302" Type="http://schemas.openxmlformats.org/officeDocument/2006/relationships/customXml" Target="../ink/ink767.xml"/><Relationship Id="rId323" Type="http://schemas.openxmlformats.org/officeDocument/2006/relationships/image" Target="../media/image1951.png"/><Relationship Id="rId20" Type="http://schemas.openxmlformats.org/officeDocument/2006/relationships/customXml" Target="../ink/ink640.xml"/><Relationship Id="rId41" Type="http://schemas.openxmlformats.org/officeDocument/2006/relationships/image" Target="../media/image3710.png"/><Relationship Id="rId62" Type="http://schemas.openxmlformats.org/officeDocument/2006/relationships/customXml" Target="../ink/ink661.xml"/><Relationship Id="rId179" Type="http://schemas.openxmlformats.org/officeDocument/2006/relationships/customXml" Target="../ink/ink705.xml"/><Relationship Id="rId365" Type="http://schemas.openxmlformats.org/officeDocument/2006/relationships/customXml" Target="../ink/ink787.xml"/><Relationship Id="rId386" Type="http://schemas.openxmlformats.org/officeDocument/2006/relationships/customXml" Target="../ink/ink802.xml"/><Relationship Id="rId190" Type="http://schemas.openxmlformats.org/officeDocument/2006/relationships/image" Target="../media/image12900.png"/><Relationship Id="rId204" Type="http://schemas.openxmlformats.org/officeDocument/2006/relationships/image" Target="../media/image13601.png"/><Relationship Id="rId225" Type="http://schemas.openxmlformats.org/officeDocument/2006/relationships/customXml" Target="../ink/ink728.xml"/><Relationship Id="rId246" Type="http://schemas.openxmlformats.org/officeDocument/2006/relationships/image" Target="../media/image1571.png"/><Relationship Id="rId267" Type="http://schemas.openxmlformats.org/officeDocument/2006/relationships/customXml" Target="../ink/ink749.xml"/><Relationship Id="rId288" Type="http://schemas.openxmlformats.org/officeDocument/2006/relationships/customXml" Target="../ink/ink760.xml"/><Relationship Id="rId127" Type="http://schemas.openxmlformats.org/officeDocument/2006/relationships/image" Target="../media/image9800.png"/><Relationship Id="rId313" Type="http://schemas.openxmlformats.org/officeDocument/2006/relationships/image" Target="../media/image1901.png"/><Relationship Id="rId10" Type="http://schemas.openxmlformats.org/officeDocument/2006/relationships/customXml" Target="../ink/ink635.xml"/><Relationship Id="rId31" Type="http://schemas.openxmlformats.org/officeDocument/2006/relationships/image" Target="../media/image5210.png"/><Relationship Id="rId52" Type="http://schemas.openxmlformats.org/officeDocument/2006/relationships/customXml" Target="../ink/ink656.xml"/><Relationship Id="rId73" Type="http://schemas.openxmlformats.org/officeDocument/2006/relationships/image" Target="../media/image7110.png"/><Relationship Id="rId148" Type="http://schemas.openxmlformats.org/officeDocument/2006/relationships/customXml" Target="../ink/ink689.xml"/><Relationship Id="rId169" Type="http://schemas.openxmlformats.org/officeDocument/2006/relationships/customXml" Target="../ink/ink700.xml"/><Relationship Id="rId355" Type="http://schemas.openxmlformats.org/officeDocument/2006/relationships/customXml" Target="../ink/ink782.xml"/><Relationship Id="rId376" Type="http://schemas.openxmlformats.org/officeDocument/2006/relationships/image" Target="../media/image750.png"/><Relationship Id="rId397" Type="http://schemas.openxmlformats.org/officeDocument/2006/relationships/customXml" Target="../ink/ink813.xml"/><Relationship Id="rId4" Type="http://schemas.openxmlformats.org/officeDocument/2006/relationships/image" Target="../media/image2101.png"/><Relationship Id="rId180" Type="http://schemas.openxmlformats.org/officeDocument/2006/relationships/image" Target="../media/image12400.png"/><Relationship Id="rId215" Type="http://schemas.openxmlformats.org/officeDocument/2006/relationships/customXml" Target="../ink/ink723.xml"/><Relationship Id="rId236" Type="http://schemas.openxmlformats.org/officeDocument/2006/relationships/image" Target="../media/image1521.png"/><Relationship Id="rId257" Type="http://schemas.openxmlformats.org/officeDocument/2006/relationships/customXml" Target="../ink/ink744.xml"/><Relationship Id="rId278" Type="http://schemas.openxmlformats.org/officeDocument/2006/relationships/image" Target="../media/image1732.png"/><Relationship Id="rId401" Type="http://schemas.openxmlformats.org/officeDocument/2006/relationships/image" Target="../media/image2001.png"/><Relationship Id="rId303" Type="http://schemas.openxmlformats.org/officeDocument/2006/relationships/image" Target="../media/image1852.png"/><Relationship Id="rId42" Type="http://schemas.openxmlformats.org/officeDocument/2006/relationships/customXml" Target="../ink/ink651.xml"/><Relationship Id="rId138" Type="http://schemas.openxmlformats.org/officeDocument/2006/relationships/customXml" Target="../ink/ink684.xml"/><Relationship Id="rId84" Type="http://schemas.openxmlformats.org/officeDocument/2006/relationships/image" Target="../media/image7810.png"/><Relationship Id="rId387" Type="http://schemas.openxmlformats.org/officeDocument/2006/relationships/customXml" Target="../ink/ink803.xml"/><Relationship Id="rId191" Type="http://schemas.openxmlformats.org/officeDocument/2006/relationships/customXml" Target="../ink/ink711.xml"/><Relationship Id="rId205" Type="http://schemas.openxmlformats.org/officeDocument/2006/relationships/customXml" Target="../ink/ink718.xml"/><Relationship Id="rId247" Type="http://schemas.openxmlformats.org/officeDocument/2006/relationships/customXml" Target="../ink/ink739.xml"/><Relationship Id="rId289" Type="http://schemas.openxmlformats.org/officeDocument/2006/relationships/image" Target="../media/image1782.png"/><Relationship Id="rId11" Type="http://schemas.openxmlformats.org/officeDocument/2006/relationships/image" Target="../media/image43100.png"/><Relationship Id="rId53" Type="http://schemas.openxmlformats.org/officeDocument/2006/relationships/image" Target="../media/image6310.png"/><Relationship Id="rId149" Type="http://schemas.openxmlformats.org/officeDocument/2006/relationships/image" Target="../media/image10900.png"/><Relationship Id="rId314" Type="http://schemas.openxmlformats.org/officeDocument/2006/relationships/customXml" Target="../ink/ink773.xml"/><Relationship Id="rId356" Type="http://schemas.openxmlformats.org/officeDocument/2006/relationships/image" Target="../media/image832.png"/><Relationship Id="rId398" Type="http://schemas.openxmlformats.org/officeDocument/2006/relationships/customXml" Target="../ink/ink814.xml"/><Relationship Id="rId160" Type="http://schemas.openxmlformats.org/officeDocument/2006/relationships/customXml" Target="../ink/ink695.xml"/><Relationship Id="rId216" Type="http://schemas.openxmlformats.org/officeDocument/2006/relationships/image" Target="../media/image1420.png"/><Relationship Id="rId258" Type="http://schemas.openxmlformats.org/officeDocument/2006/relationships/image" Target="../media/image1632.png"/><Relationship Id="rId22" Type="http://schemas.openxmlformats.org/officeDocument/2006/relationships/customXml" Target="../ink/ink641.xml"/><Relationship Id="rId64" Type="http://schemas.openxmlformats.org/officeDocument/2006/relationships/customXml" Target="../ink/ink663.xml"/><Relationship Id="rId118" Type="http://schemas.openxmlformats.org/officeDocument/2006/relationships/customXml" Target="../ink/ink674.xml"/><Relationship Id="rId367" Type="http://schemas.openxmlformats.org/officeDocument/2006/relationships/customXml" Target="../ink/ink788.xml"/><Relationship Id="rId171" Type="http://schemas.openxmlformats.org/officeDocument/2006/relationships/customXml" Target="../ink/ink701.xml"/><Relationship Id="rId227" Type="http://schemas.openxmlformats.org/officeDocument/2006/relationships/customXml" Target="../ink/ink729.xml"/><Relationship Id="rId269" Type="http://schemas.openxmlformats.org/officeDocument/2006/relationships/customXml" Target="../ink/ink750.xml"/><Relationship Id="rId33" Type="http://schemas.openxmlformats.org/officeDocument/2006/relationships/image" Target="../media/image5310.png"/><Relationship Id="rId129" Type="http://schemas.openxmlformats.org/officeDocument/2006/relationships/image" Target="../media/image991.png"/><Relationship Id="rId280" Type="http://schemas.openxmlformats.org/officeDocument/2006/relationships/image" Target="../media/image1742.png"/><Relationship Id="rId75" Type="http://schemas.openxmlformats.org/officeDocument/2006/relationships/image" Target="../media/image7200.png"/><Relationship Id="rId140" Type="http://schemas.openxmlformats.org/officeDocument/2006/relationships/customXml" Target="../ink/ink685.xml"/><Relationship Id="rId182" Type="http://schemas.openxmlformats.org/officeDocument/2006/relationships/image" Target="../media/image12500.png"/><Relationship Id="rId378" Type="http://schemas.openxmlformats.org/officeDocument/2006/relationships/image" Target="../media/image761.png"/><Relationship Id="rId6" Type="http://schemas.openxmlformats.org/officeDocument/2006/relationships/image" Target="../media/image300.png"/><Relationship Id="rId238" Type="http://schemas.openxmlformats.org/officeDocument/2006/relationships/image" Target="../media/image2091.png"/><Relationship Id="rId291" Type="http://schemas.openxmlformats.org/officeDocument/2006/relationships/image" Target="../media/image1792.png"/><Relationship Id="rId305" Type="http://schemas.openxmlformats.org/officeDocument/2006/relationships/image" Target="../media/image1861.png"/><Relationship Id="rId44" Type="http://schemas.openxmlformats.org/officeDocument/2006/relationships/customXml" Target="../ink/ink652.xml"/><Relationship Id="rId151" Type="http://schemas.openxmlformats.org/officeDocument/2006/relationships/image" Target="../media/image11000.png"/><Relationship Id="rId86" Type="http://schemas.openxmlformats.org/officeDocument/2006/relationships/image" Target="../media/image7910.png"/><Relationship Id="rId389" Type="http://schemas.openxmlformats.org/officeDocument/2006/relationships/customXml" Target="../ink/ink805.xml"/><Relationship Id="rId193" Type="http://schemas.openxmlformats.org/officeDocument/2006/relationships/customXml" Target="../ink/ink712.xml"/><Relationship Id="rId207" Type="http://schemas.openxmlformats.org/officeDocument/2006/relationships/customXml" Target="../ink/ink719.xml"/><Relationship Id="rId249" Type="http://schemas.openxmlformats.org/officeDocument/2006/relationships/customXml" Target="../ink/ink740.xml"/><Relationship Id="rId13" Type="http://schemas.openxmlformats.org/officeDocument/2006/relationships/image" Target="../media/image3610.png"/><Relationship Id="rId260" Type="http://schemas.openxmlformats.org/officeDocument/2006/relationships/image" Target="../media/image1642.png"/><Relationship Id="rId316" Type="http://schemas.openxmlformats.org/officeDocument/2006/relationships/customXml" Target="../ink/ink774.xml"/><Relationship Id="rId55" Type="http://schemas.openxmlformats.org/officeDocument/2006/relationships/image" Target="../media/image6411.png"/><Relationship Id="rId120" Type="http://schemas.openxmlformats.org/officeDocument/2006/relationships/customXml" Target="../ink/ink675.xml"/><Relationship Id="rId358" Type="http://schemas.openxmlformats.org/officeDocument/2006/relationships/image" Target="../media/image841.png"/><Relationship Id="rId162" Type="http://schemas.openxmlformats.org/officeDocument/2006/relationships/customXml" Target="../ink/ink696.xml"/><Relationship Id="rId218" Type="http://schemas.openxmlformats.org/officeDocument/2006/relationships/image" Target="../media/image1431.png"/><Relationship Id="rId271" Type="http://schemas.openxmlformats.org/officeDocument/2006/relationships/customXml" Target="../ink/ink751.xml"/><Relationship Id="rId24" Type="http://schemas.openxmlformats.org/officeDocument/2006/relationships/customXml" Target="../ink/ink642.xml"/><Relationship Id="rId66" Type="http://schemas.openxmlformats.org/officeDocument/2006/relationships/customXml" Target="../ink/ink665.xml"/><Relationship Id="rId131" Type="http://schemas.openxmlformats.org/officeDocument/2006/relationships/image" Target="../media/image1002.png"/><Relationship Id="rId369" Type="http://schemas.openxmlformats.org/officeDocument/2006/relationships/customXml" Target="../ink/ink789.xml"/><Relationship Id="rId173" Type="http://schemas.openxmlformats.org/officeDocument/2006/relationships/customXml" Target="../ink/ink702.xml"/><Relationship Id="rId229" Type="http://schemas.openxmlformats.org/officeDocument/2006/relationships/customXml" Target="../ink/ink730.xml"/><Relationship Id="rId380" Type="http://schemas.openxmlformats.org/officeDocument/2006/relationships/customXml" Target="../ink/ink796.xml"/><Relationship Id="rId240" Type="http://schemas.openxmlformats.org/officeDocument/2006/relationships/image" Target="../media/image1542.png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19.xml"/><Relationship Id="rId299" Type="http://schemas.openxmlformats.org/officeDocument/2006/relationships/customXml" Target="../ink/ink880.xml"/><Relationship Id="rId303" Type="http://schemas.openxmlformats.org/officeDocument/2006/relationships/customXml" Target="../ink/ink882.xml"/><Relationship Id="rId42" Type="http://schemas.openxmlformats.org/officeDocument/2006/relationships/image" Target="../media/image5900.png"/><Relationship Id="rId138" Type="http://schemas.openxmlformats.org/officeDocument/2006/relationships/customXml" Target="../ink/ink837.xml"/><Relationship Id="rId366" Type="http://schemas.openxmlformats.org/officeDocument/2006/relationships/customXml" Target="../ink/ink905.xml"/><Relationship Id="rId84" Type="http://schemas.openxmlformats.org/officeDocument/2006/relationships/image" Target="../media/image780.png"/><Relationship Id="rId387" Type="http://schemas.openxmlformats.org/officeDocument/2006/relationships/customXml" Target="../ink/ink922.xml"/><Relationship Id="rId247" Type="http://schemas.openxmlformats.org/officeDocument/2006/relationships/image" Target="../media/image1590.png"/><Relationship Id="rId268" Type="http://schemas.openxmlformats.org/officeDocument/2006/relationships/customXml" Target="../ink/ink864.xml"/><Relationship Id="rId289" Type="http://schemas.openxmlformats.org/officeDocument/2006/relationships/customXml" Target="../ink/ink875.xml"/><Relationship Id="rId32" Type="http://schemas.openxmlformats.org/officeDocument/2006/relationships/image" Target="../media/image5410.png"/><Relationship Id="rId128" Type="http://schemas.openxmlformats.org/officeDocument/2006/relationships/customXml" Target="../ink/ink830.xml"/><Relationship Id="rId149" Type="http://schemas.openxmlformats.org/officeDocument/2006/relationships/image" Target="../media/image12010.png"/><Relationship Id="rId314" Type="http://schemas.openxmlformats.org/officeDocument/2006/relationships/image" Target="../media/image1922.png"/><Relationship Id="rId74" Type="http://schemas.openxmlformats.org/officeDocument/2006/relationships/image" Target="../media/image7310.png"/><Relationship Id="rId356" Type="http://schemas.openxmlformats.org/officeDocument/2006/relationships/customXml" Target="../ink/ink900.xml"/><Relationship Id="rId377" Type="http://schemas.openxmlformats.org/officeDocument/2006/relationships/customXml" Target="../ink/ink912.xml"/><Relationship Id="rId5" Type="http://schemas.openxmlformats.org/officeDocument/2006/relationships/customXml" Target="../ink/ink816.xml"/><Relationship Id="rId237" Type="http://schemas.openxmlformats.org/officeDocument/2006/relationships/image" Target="../media/image1540.png"/><Relationship Id="rId258" Type="http://schemas.openxmlformats.org/officeDocument/2006/relationships/customXml" Target="../ink/ink859.xml"/><Relationship Id="rId279" Type="http://schemas.openxmlformats.org/officeDocument/2006/relationships/image" Target="../media/image1750.png"/><Relationship Id="rId118" Type="http://schemas.openxmlformats.org/officeDocument/2006/relationships/customXml" Target="../ink/ink820.xml"/><Relationship Id="rId22" Type="http://schemas.openxmlformats.org/officeDocument/2006/relationships/image" Target="../media/image4910.png"/><Relationship Id="rId139" Type="http://schemas.openxmlformats.org/officeDocument/2006/relationships/customXml" Target="../ink/ink838.xml"/><Relationship Id="rId290" Type="http://schemas.openxmlformats.org/officeDocument/2006/relationships/image" Target="../media/image1800.png"/><Relationship Id="rId304" Type="http://schemas.openxmlformats.org/officeDocument/2006/relationships/image" Target="../media/image1872.png"/><Relationship Id="rId64" Type="http://schemas.openxmlformats.org/officeDocument/2006/relationships/image" Target="../media/image6810.png"/><Relationship Id="rId367" Type="http://schemas.openxmlformats.org/officeDocument/2006/relationships/image" Target="../media/image882.png"/><Relationship Id="rId388" Type="http://schemas.openxmlformats.org/officeDocument/2006/relationships/customXml" Target="../ink/ink923.xml"/><Relationship Id="rId150" Type="http://schemas.openxmlformats.org/officeDocument/2006/relationships/customXml" Target="../ink/ink848.xml"/><Relationship Id="rId248" Type="http://schemas.openxmlformats.org/officeDocument/2006/relationships/customXml" Target="../ink/ink854.xml"/><Relationship Id="rId269" Type="http://schemas.openxmlformats.org/officeDocument/2006/relationships/image" Target="../media/image1701.png"/><Relationship Id="rId12" Type="http://schemas.openxmlformats.org/officeDocument/2006/relationships/image" Target="../media/image4411.png"/><Relationship Id="rId129" Type="http://schemas.openxmlformats.org/officeDocument/2006/relationships/customXml" Target="../ink/ink831.xml"/><Relationship Id="rId280" Type="http://schemas.openxmlformats.org/officeDocument/2006/relationships/customXml" Target="../ink/ink870.xml"/><Relationship Id="rId315" Type="http://schemas.openxmlformats.org/officeDocument/2006/relationships/customXml" Target="../ink/ink888.xml"/><Relationship Id="rId357" Type="http://schemas.openxmlformats.org/officeDocument/2006/relationships/image" Target="../media/image8300.png"/><Relationship Id="rId140" Type="http://schemas.openxmlformats.org/officeDocument/2006/relationships/customXml" Target="../ink/ink839.xml"/><Relationship Id="rId54" Type="http://schemas.openxmlformats.org/officeDocument/2006/relationships/image" Target="../media/image6500.png"/><Relationship Id="rId378" Type="http://schemas.openxmlformats.org/officeDocument/2006/relationships/customXml" Target="../ink/ink913.xml"/><Relationship Id="rId238" Type="http://schemas.openxmlformats.org/officeDocument/2006/relationships/customXml" Target="../ink/ink849.xml"/><Relationship Id="rId259" Type="http://schemas.openxmlformats.org/officeDocument/2006/relationships/image" Target="../media/image1651.png"/><Relationship Id="rId119" Type="http://schemas.openxmlformats.org/officeDocument/2006/relationships/customXml" Target="../ink/ink821.xml"/><Relationship Id="rId270" Type="http://schemas.openxmlformats.org/officeDocument/2006/relationships/customXml" Target="../ink/ink865.xml"/><Relationship Id="rId291" Type="http://schemas.openxmlformats.org/officeDocument/2006/relationships/customXml" Target="../ink/ink876.xml"/><Relationship Id="rId305" Type="http://schemas.openxmlformats.org/officeDocument/2006/relationships/customXml" Target="../ink/ink883.xml"/><Relationship Id="rId130" Type="http://schemas.openxmlformats.org/officeDocument/2006/relationships/customXml" Target="../ink/ink832.xml"/><Relationship Id="rId368" Type="http://schemas.openxmlformats.org/officeDocument/2006/relationships/customXml" Target="../ink/ink906.xml"/><Relationship Id="rId86" Type="http://schemas.openxmlformats.org/officeDocument/2006/relationships/image" Target="../media/image790.png"/><Relationship Id="rId389" Type="http://schemas.openxmlformats.org/officeDocument/2006/relationships/customXml" Target="../ink/ink924.xml"/><Relationship Id="rId249" Type="http://schemas.openxmlformats.org/officeDocument/2006/relationships/image" Target="../media/image1600.png"/><Relationship Id="rId260" Type="http://schemas.openxmlformats.org/officeDocument/2006/relationships/customXml" Target="../ink/ink860.xml"/><Relationship Id="rId281" Type="http://schemas.openxmlformats.org/officeDocument/2006/relationships/image" Target="../media/image1760.png"/><Relationship Id="rId316" Type="http://schemas.openxmlformats.org/officeDocument/2006/relationships/image" Target="../media/image1932.png"/><Relationship Id="rId120" Type="http://schemas.openxmlformats.org/officeDocument/2006/relationships/customXml" Target="../ink/ink822.xml"/><Relationship Id="rId34" Type="http://schemas.openxmlformats.org/officeDocument/2006/relationships/image" Target="../media/image5500.png"/><Relationship Id="rId141" Type="http://schemas.openxmlformats.org/officeDocument/2006/relationships/customXml" Target="../ink/ink840.xml"/><Relationship Id="rId76" Type="http://schemas.openxmlformats.org/officeDocument/2006/relationships/image" Target="../media/image7400.png"/><Relationship Id="rId358" Type="http://schemas.openxmlformats.org/officeDocument/2006/relationships/customXml" Target="../ink/ink901.xml"/><Relationship Id="rId379" Type="http://schemas.openxmlformats.org/officeDocument/2006/relationships/customXml" Target="../ink/ink914.xml"/><Relationship Id="rId239" Type="http://schemas.openxmlformats.org/officeDocument/2006/relationships/image" Target="../media/image1550.png"/><Relationship Id="rId390" Type="http://schemas.openxmlformats.org/officeDocument/2006/relationships/customXml" Target="../ink/ink925.xml"/><Relationship Id="rId250" Type="http://schemas.openxmlformats.org/officeDocument/2006/relationships/customXml" Target="../ink/ink855.xml"/><Relationship Id="rId271" Type="http://schemas.openxmlformats.org/officeDocument/2006/relationships/image" Target="../media/image1711.png"/><Relationship Id="rId292" Type="http://schemas.openxmlformats.org/officeDocument/2006/relationships/image" Target="../media/image1810.png"/><Relationship Id="rId306" Type="http://schemas.openxmlformats.org/officeDocument/2006/relationships/image" Target="../media/image1882.png"/><Relationship Id="rId24" Type="http://schemas.openxmlformats.org/officeDocument/2006/relationships/image" Target="../media/image5010.png"/><Relationship Id="rId131" Type="http://schemas.openxmlformats.org/officeDocument/2006/relationships/image" Target="../media/image3711.png"/><Relationship Id="rId66" Type="http://schemas.openxmlformats.org/officeDocument/2006/relationships/image" Target="../media/image6910.png"/><Relationship Id="rId369" Type="http://schemas.openxmlformats.org/officeDocument/2006/relationships/image" Target="../media/image892.png"/><Relationship Id="rId380" Type="http://schemas.openxmlformats.org/officeDocument/2006/relationships/customXml" Target="../ink/ink915.xml"/><Relationship Id="rId240" Type="http://schemas.openxmlformats.org/officeDocument/2006/relationships/customXml" Target="../ink/ink850.xml"/><Relationship Id="rId245" Type="http://schemas.openxmlformats.org/officeDocument/2006/relationships/image" Target="../media/image1581.png"/><Relationship Id="rId261" Type="http://schemas.openxmlformats.org/officeDocument/2006/relationships/image" Target="../media/image1663.png"/><Relationship Id="rId266" Type="http://schemas.openxmlformats.org/officeDocument/2006/relationships/customXml" Target="../ink/ink863.xml"/><Relationship Id="rId287" Type="http://schemas.openxmlformats.org/officeDocument/2006/relationships/customXml" Target="../ink/ink874.xml"/><Relationship Id="rId14" Type="http://schemas.openxmlformats.org/officeDocument/2006/relationships/image" Target="../media/image4511.png"/><Relationship Id="rId126" Type="http://schemas.openxmlformats.org/officeDocument/2006/relationships/customXml" Target="../ink/ink828.xml"/><Relationship Id="rId30" Type="http://schemas.openxmlformats.org/officeDocument/2006/relationships/image" Target="../media/image5311.png"/><Relationship Id="rId56" Type="http://schemas.openxmlformats.org/officeDocument/2006/relationships/image" Target="../media/image6610.png"/><Relationship Id="rId147" Type="http://schemas.openxmlformats.org/officeDocument/2006/relationships/customXml" Target="../ink/ink846.xml"/><Relationship Id="rId282" Type="http://schemas.openxmlformats.org/officeDocument/2006/relationships/customXml" Target="../ink/ink871.xml"/><Relationship Id="rId312" Type="http://schemas.openxmlformats.org/officeDocument/2006/relationships/image" Target="../media/image1912.png"/><Relationship Id="rId317" Type="http://schemas.openxmlformats.org/officeDocument/2006/relationships/customXml" Target="../ink/ink889.xml"/><Relationship Id="rId354" Type="http://schemas.openxmlformats.org/officeDocument/2006/relationships/customXml" Target="../ink/ink898.xml"/><Relationship Id="rId359" Type="http://schemas.openxmlformats.org/officeDocument/2006/relationships/image" Target="../media/image842.png"/><Relationship Id="rId121" Type="http://schemas.openxmlformats.org/officeDocument/2006/relationships/customXml" Target="../ink/ink823.xml"/><Relationship Id="rId142" Type="http://schemas.openxmlformats.org/officeDocument/2006/relationships/customXml" Target="../ink/ink841.xml"/><Relationship Id="rId72" Type="http://schemas.openxmlformats.org/officeDocument/2006/relationships/image" Target="../media/image721.png"/><Relationship Id="rId370" Type="http://schemas.openxmlformats.org/officeDocument/2006/relationships/customXml" Target="../ink/ink907.xml"/><Relationship Id="rId375" Type="http://schemas.openxmlformats.org/officeDocument/2006/relationships/customXml" Target="../ink/ink910.xml"/><Relationship Id="rId391" Type="http://schemas.openxmlformats.org/officeDocument/2006/relationships/customXml" Target="../ink/ink926.xml"/><Relationship Id="rId396" Type="http://schemas.openxmlformats.org/officeDocument/2006/relationships/customXml" Target="../ink/ink931.xml"/><Relationship Id="rId3" Type="http://schemas.openxmlformats.org/officeDocument/2006/relationships/image" Target="../media/image295.png"/><Relationship Id="rId251" Type="http://schemas.openxmlformats.org/officeDocument/2006/relationships/image" Target="../media/image1611.png"/><Relationship Id="rId256" Type="http://schemas.openxmlformats.org/officeDocument/2006/relationships/customXml" Target="../ink/ink858.xml"/><Relationship Id="rId277" Type="http://schemas.openxmlformats.org/officeDocument/2006/relationships/image" Target="../media/image1740.png"/><Relationship Id="rId298" Type="http://schemas.openxmlformats.org/officeDocument/2006/relationships/image" Target="../media/image1840.png"/><Relationship Id="rId116" Type="http://schemas.openxmlformats.org/officeDocument/2006/relationships/image" Target="../media/image3600.png"/><Relationship Id="rId137" Type="http://schemas.openxmlformats.org/officeDocument/2006/relationships/image" Target="../media/image1010.png"/><Relationship Id="rId272" Type="http://schemas.openxmlformats.org/officeDocument/2006/relationships/customXml" Target="../ink/ink866.xml"/><Relationship Id="rId293" Type="http://schemas.openxmlformats.org/officeDocument/2006/relationships/customXml" Target="../ink/ink877.xml"/><Relationship Id="rId302" Type="http://schemas.openxmlformats.org/officeDocument/2006/relationships/image" Target="../media/image1862.png"/><Relationship Id="rId307" Type="http://schemas.openxmlformats.org/officeDocument/2006/relationships/customXml" Target="../ink/ink884.xml"/><Relationship Id="rId323" Type="http://schemas.openxmlformats.org/officeDocument/2006/relationships/customXml" Target="../ink/ink893.xml"/><Relationship Id="rId349" Type="http://schemas.openxmlformats.org/officeDocument/2006/relationships/image" Target="../media/image11901.png"/><Relationship Id="rId20" Type="http://schemas.openxmlformats.org/officeDocument/2006/relationships/image" Target="../media/image4811.png"/><Relationship Id="rId132" Type="http://schemas.openxmlformats.org/officeDocument/2006/relationships/customXml" Target="../ink/ink833.xml"/><Relationship Id="rId360" Type="http://schemas.openxmlformats.org/officeDocument/2006/relationships/customXml" Target="../ink/ink902.xml"/><Relationship Id="rId365" Type="http://schemas.openxmlformats.org/officeDocument/2006/relationships/image" Target="../media/image872.png"/><Relationship Id="rId381" Type="http://schemas.openxmlformats.org/officeDocument/2006/relationships/customXml" Target="../ink/ink916.xml"/><Relationship Id="rId88" Type="http://schemas.openxmlformats.org/officeDocument/2006/relationships/image" Target="../media/image801.png"/><Relationship Id="rId386" Type="http://schemas.openxmlformats.org/officeDocument/2006/relationships/customXml" Target="../ink/ink921.xml"/><Relationship Id="rId241" Type="http://schemas.openxmlformats.org/officeDocument/2006/relationships/image" Target="../media/image1560.png"/><Relationship Id="rId246" Type="http://schemas.openxmlformats.org/officeDocument/2006/relationships/customXml" Target="../ink/ink853.xml"/><Relationship Id="rId267" Type="http://schemas.openxmlformats.org/officeDocument/2006/relationships/image" Target="../media/image1691.png"/><Relationship Id="rId288" Type="http://schemas.openxmlformats.org/officeDocument/2006/relationships/image" Target="../media/image1791.png"/><Relationship Id="rId127" Type="http://schemas.openxmlformats.org/officeDocument/2006/relationships/customXml" Target="../ink/ink829.xml"/><Relationship Id="rId36" Type="http://schemas.openxmlformats.org/officeDocument/2006/relationships/image" Target="../media/image5610.png"/><Relationship Id="rId262" Type="http://schemas.openxmlformats.org/officeDocument/2006/relationships/customXml" Target="../ink/ink861.xml"/><Relationship Id="rId283" Type="http://schemas.openxmlformats.org/officeDocument/2006/relationships/customXml" Target="../ink/ink872.xml"/><Relationship Id="rId313" Type="http://schemas.openxmlformats.org/officeDocument/2006/relationships/customXml" Target="../ink/ink887.xml"/><Relationship Id="rId318" Type="http://schemas.openxmlformats.org/officeDocument/2006/relationships/image" Target="../media/image1942.png"/><Relationship Id="rId122" Type="http://schemas.openxmlformats.org/officeDocument/2006/relationships/customXml" Target="../ink/ink824.xml"/><Relationship Id="rId52" Type="http://schemas.openxmlformats.org/officeDocument/2006/relationships/image" Target="../media/image6400.png"/><Relationship Id="rId143" Type="http://schemas.openxmlformats.org/officeDocument/2006/relationships/customXml" Target="../ink/ink842.xml"/><Relationship Id="rId148" Type="http://schemas.openxmlformats.org/officeDocument/2006/relationships/customXml" Target="../ink/ink847.xml"/><Relationship Id="rId350" Type="http://schemas.openxmlformats.org/officeDocument/2006/relationships/customXml" Target="../ink/ink894.xml"/><Relationship Id="rId355" Type="http://schemas.openxmlformats.org/officeDocument/2006/relationships/customXml" Target="../ink/ink899.xml"/><Relationship Id="rId371" Type="http://schemas.openxmlformats.org/officeDocument/2006/relationships/image" Target="../media/image902.png"/><Relationship Id="rId376" Type="http://schemas.openxmlformats.org/officeDocument/2006/relationships/customXml" Target="../ink/ink911.xml"/><Relationship Id="rId78" Type="http://schemas.openxmlformats.org/officeDocument/2006/relationships/image" Target="../media/image751.png"/><Relationship Id="rId4" Type="http://schemas.openxmlformats.org/officeDocument/2006/relationships/image" Target="../media/image298.png"/><Relationship Id="rId257" Type="http://schemas.openxmlformats.org/officeDocument/2006/relationships/image" Target="../media/image1641.png"/><Relationship Id="rId278" Type="http://schemas.openxmlformats.org/officeDocument/2006/relationships/customXml" Target="../ink/ink869.xml"/><Relationship Id="rId392" Type="http://schemas.openxmlformats.org/officeDocument/2006/relationships/customXml" Target="../ink/ink927.xml"/><Relationship Id="rId26" Type="http://schemas.openxmlformats.org/officeDocument/2006/relationships/image" Target="../media/image5111.png"/><Relationship Id="rId252" Type="http://schemas.openxmlformats.org/officeDocument/2006/relationships/customXml" Target="../ink/ink856.xml"/><Relationship Id="rId273" Type="http://schemas.openxmlformats.org/officeDocument/2006/relationships/image" Target="../media/image1721.png"/><Relationship Id="rId294" Type="http://schemas.openxmlformats.org/officeDocument/2006/relationships/image" Target="../media/image1820.png"/><Relationship Id="rId308" Type="http://schemas.openxmlformats.org/officeDocument/2006/relationships/image" Target="../media/image1892.png"/><Relationship Id="rId112" Type="http://schemas.openxmlformats.org/officeDocument/2006/relationships/image" Target="../media/image3510.png"/><Relationship Id="rId133" Type="http://schemas.openxmlformats.org/officeDocument/2006/relationships/customXml" Target="../ink/ink834.xml"/><Relationship Id="rId361" Type="http://schemas.openxmlformats.org/officeDocument/2006/relationships/image" Target="../media/image852.png"/><Relationship Id="rId382" Type="http://schemas.openxmlformats.org/officeDocument/2006/relationships/customXml" Target="../ink/ink917.xml"/><Relationship Id="rId16" Type="http://schemas.openxmlformats.org/officeDocument/2006/relationships/image" Target="../media/image4610.png"/><Relationship Id="rId242" Type="http://schemas.openxmlformats.org/officeDocument/2006/relationships/customXml" Target="../ink/ink851.xml"/><Relationship Id="rId263" Type="http://schemas.openxmlformats.org/officeDocument/2006/relationships/image" Target="../media/image1673.png"/><Relationship Id="rId284" Type="http://schemas.openxmlformats.org/officeDocument/2006/relationships/image" Target="../media/image1770.png"/><Relationship Id="rId319" Type="http://schemas.openxmlformats.org/officeDocument/2006/relationships/customXml" Target="../ink/ink890.xml"/><Relationship Id="rId123" Type="http://schemas.openxmlformats.org/officeDocument/2006/relationships/customXml" Target="../ink/ink825.xml"/><Relationship Id="rId58" Type="http://schemas.openxmlformats.org/officeDocument/2006/relationships/image" Target="../media/image6700.png"/><Relationship Id="rId144" Type="http://schemas.openxmlformats.org/officeDocument/2006/relationships/customXml" Target="../ink/ink843.xml"/><Relationship Id="rId351" Type="http://schemas.openxmlformats.org/officeDocument/2006/relationships/customXml" Target="../ink/ink895.xml"/><Relationship Id="rId372" Type="http://schemas.openxmlformats.org/officeDocument/2006/relationships/customXml" Target="../ink/ink908.xml"/><Relationship Id="rId90" Type="http://schemas.openxmlformats.org/officeDocument/2006/relationships/image" Target="../media/image8110.png"/><Relationship Id="rId393" Type="http://schemas.openxmlformats.org/officeDocument/2006/relationships/customXml" Target="../ink/ink928.xml"/><Relationship Id="rId253" Type="http://schemas.openxmlformats.org/officeDocument/2006/relationships/image" Target="../media/image1621.png"/><Relationship Id="rId274" Type="http://schemas.openxmlformats.org/officeDocument/2006/relationships/customXml" Target="../ink/ink867.xml"/><Relationship Id="rId295" Type="http://schemas.openxmlformats.org/officeDocument/2006/relationships/customXml" Target="../ink/ink878.xml"/><Relationship Id="rId309" Type="http://schemas.openxmlformats.org/officeDocument/2006/relationships/customXml" Target="../ink/ink885.xml"/><Relationship Id="rId113" Type="http://schemas.openxmlformats.org/officeDocument/2006/relationships/customXml" Target="../ink/ink817.xml"/><Relationship Id="rId134" Type="http://schemas.openxmlformats.org/officeDocument/2006/relationships/customXml" Target="../ink/ink835.xml"/><Relationship Id="rId48" Type="http://schemas.openxmlformats.org/officeDocument/2006/relationships/image" Target="../media/image6210.png"/><Relationship Id="rId320" Type="http://schemas.openxmlformats.org/officeDocument/2006/relationships/image" Target="../media/image1952.png"/><Relationship Id="rId362" Type="http://schemas.openxmlformats.org/officeDocument/2006/relationships/customXml" Target="../ink/ink903.xml"/><Relationship Id="rId80" Type="http://schemas.openxmlformats.org/officeDocument/2006/relationships/image" Target="../media/image760.png"/><Relationship Id="rId383" Type="http://schemas.openxmlformats.org/officeDocument/2006/relationships/customXml" Target="../ink/ink918.xml"/><Relationship Id="rId243" Type="http://schemas.openxmlformats.org/officeDocument/2006/relationships/image" Target="../media/image1572.png"/><Relationship Id="rId264" Type="http://schemas.openxmlformats.org/officeDocument/2006/relationships/customXml" Target="../ink/ink862.xml"/><Relationship Id="rId285" Type="http://schemas.openxmlformats.org/officeDocument/2006/relationships/customXml" Target="../ink/ink873.xml"/><Relationship Id="rId124" Type="http://schemas.openxmlformats.org/officeDocument/2006/relationships/customXml" Target="../ink/ink826.xml"/><Relationship Id="rId310" Type="http://schemas.openxmlformats.org/officeDocument/2006/relationships/image" Target="../media/image1902.png"/><Relationship Id="rId145" Type="http://schemas.openxmlformats.org/officeDocument/2006/relationships/customXml" Target="../ink/ink844.xml"/><Relationship Id="rId70" Type="http://schemas.openxmlformats.org/officeDocument/2006/relationships/image" Target="../media/image7100.png"/><Relationship Id="rId352" Type="http://schemas.openxmlformats.org/officeDocument/2006/relationships/customXml" Target="../ink/ink896.xml"/><Relationship Id="rId373" Type="http://schemas.openxmlformats.org/officeDocument/2006/relationships/image" Target="../media/image912.png"/><Relationship Id="rId394" Type="http://schemas.openxmlformats.org/officeDocument/2006/relationships/customXml" Target="../ink/ink929.xml"/><Relationship Id="rId1" Type="http://schemas.openxmlformats.org/officeDocument/2006/relationships/slideLayout" Target="../slideLayouts/slideLayout2.xml"/><Relationship Id="rId254" Type="http://schemas.openxmlformats.org/officeDocument/2006/relationships/customXml" Target="../ink/ink857.xml"/><Relationship Id="rId114" Type="http://schemas.openxmlformats.org/officeDocument/2006/relationships/image" Target="../media/image4310.png"/><Relationship Id="rId28" Type="http://schemas.openxmlformats.org/officeDocument/2006/relationships/image" Target="../media/image5211.png"/><Relationship Id="rId275" Type="http://schemas.openxmlformats.org/officeDocument/2006/relationships/image" Target="../media/image1730.png"/><Relationship Id="rId296" Type="http://schemas.openxmlformats.org/officeDocument/2006/relationships/image" Target="../media/image1830.png"/><Relationship Id="rId300" Type="http://schemas.openxmlformats.org/officeDocument/2006/relationships/image" Target="../media/image1851.png"/><Relationship Id="rId135" Type="http://schemas.openxmlformats.org/officeDocument/2006/relationships/image" Target="../media/image5700.png"/><Relationship Id="rId321" Type="http://schemas.openxmlformats.org/officeDocument/2006/relationships/customXml" Target="../ink/ink891.xml"/><Relationship Id="rId363" Type="http://schemas.openxmlformats.org/officeDocument/2006/relationships/image" Target="../media/image862.png"/><Relationship Id="rId384" Type="http://schemas.openxmlformats.org/officeDocument/2006/relationships/customXml" Target="../ink/ink919.xml"/><Relationship Id="rId244" Type="http://schemas.openxmlformats.org/officeDocument/2006/relationships/customXml" Target="../ink/ink852.xml"/><Relationship Id="rId18" Type="http://schemas.openxmlformats.org/officeDocument/2006/relationships/image" Target="../media/image4710.png"/><Relationship Id="rId265" Type="http://schemas.openxmlformats.org/officeDocument/2006/relationships/image" Target="../media/image1683.png"/><Relationship Id="rId286" Type="http://schemas.openxmlformats.org/officeDocument/2006/relationships/image" Target="../media/image1781.png"/><Relationship Id="rId125" Type="http://schemas.openxmlformats.org/officeDocument/2006/relationships/customXml" Target="../ink/ink827.xml"/><Relationship Id="rId50" Type="http://schemas.openxmlformats.org/officeDocument/2006/relationships/image" Target="../media/image6300.png"/><Relationship Id="rId146" Type="http://schemas.openxmlformats.org/officeDocument/2006/relationships/customXml" Target="../ink/ink845.xml"/><Relationship Id="rId311" Type="http://schemas.openxmlformats.org/officeDocument/2006/relationships/customXml" Target="../ink/ink886.xml"/><Relationship Id="rId353" Type="http://schemas.openxmlformats.org/officeDocument/2006/relationships/customXml" Target="../ink/ink897.xml"/><Relationship Id="rId374" Type="http://schemas.openxmlformats.org/officeDocument/2006/relationships/customXml" Target="../ink/ink909.xml"/><Relationship Id="rId395" Type="http://schemas.openxmlformats.org/officeDocument/2006/relationships/customXml" Target="../ink/ink930.xml"/><Relationship Id="rId92" Type="http://schemas.openxmlformats.org/officeDocument/2006/relationships/image" Target="../media/image822.png"/><Relationship Id="rId2" Type="http://schemas.openxmlformats.org/officeDocument/2006/relationships/image" Target="../media/image52.png"/><Relationship Id="rId255" Type="http://schemas.openxmlformats.org/officeDocument/2006/relationships/image" Target="../media/image1631.png"/><Relationship Id="rId276" Type="http://schemas.openxmlformats.org/officeDocument/2006/relationships/customXml" Target="../ink/ink868.xml"/><Relationship Id="rId297" Type="http://schemas.openxmlformats.org/officeDocument/2006/relationships/customXml" Target="../ink/ink879.xml"/><Relationship Id="rId115" Type="http://schemas.openxmlformats.org/officeDocument/2006/relationships/customXml" Target="../ink/ink818.xml"/><Relationship Id="rId40" Type="http://schemas.openxmlformats.org/officeDocument/2006/relationships/image" Target="../media/image5811.png"/><Relationship Id="rId136" Type="http://schemas.openxmlformats.org/officeDocument/2006/relationships/customXml" Target="../ink/ink836.xml"/><Relationship Id="rId301" Type="http://schemas.openxmlformats.org/officeDocument/2006/relationships/customXml" Target="../ink/ink881.xml"/><Relationship Id="rId322" Type="http://schemas.openxmlformats.org/officeDocument/2006/relationships/customXml" Target="../ink/ink892.xml"/><Relationship Id="rId364" Type="http://schemas.openxmlformats.org/officeDocument/2006/relationships/customXml" Target="../ink/ink904.xml"/><Relationship Id="rId82" Type="http://schemas.openxmlformats.org/officeDocument/2006/relationships/image" Target="../media/image770.png"/><Relationship Id="rId385" Type="http://schemas.openxmlformats.org/officeDocument/2006/relationships/customXml" Target="../ink/ink920.xml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2.png"/><Relationship Id="rId42" Type="http://schemas.openxmlformats.org/officeDocument/2006/relationships/image" Target="../media/image5711.png"/><Relationship Id="rId84" Type="http://schemas.openxmlformats.org/officeDocument/2006/relationships/image" Target="../media/image782.png"/><Relationship Id="rId138" Type="http://schemas.openxmlformats.org/officeDocument/2006/relationships/customXml" Target="../ink/ink989.xml"/><Relationship Id="rId159" Type="http://schemas.openxmlformats.org/officeDocument/2006/relationships/image" Target="../media/image2201.png"/><Relationship Id="rId170" Type="http://schemas.openxmlformats.org/officeDocument/2006/relationships/customXml" Target="../ink/ink1005.xml"/><Relationship Id="rId191" Type="http://schemas.openxmlformats.org/officeDocument/2006/relationships/customXml" Target="../ink/ink1016.xml"/><Relationship Id="rId205" Type="http://schemas.openxmlformats.org/officeDocument/2006/relationships/customXml" Target="../ink/ink1024.xml"/><Relationship Id="rId226" Type="http://schemas.openxmlformats.org/officeDocument/2006/relationships/customXml" Target="../ink/ink1040.xml"/><Relationship Id="rId107" Type="http://schemas.openxmlformats.org/officeDocument/2006/relationships/customXml" Target="../ink/ink973.xml"/><Relationship Id="rId32" Type="http://schemas.openxmlformats.org/officeDocument/2006/relationships/image" Target="../media/image5112.png"/><Relationship Id="rId53" Type="http://schemas.openxmlformats.org/officeDocument/2006/relationships/customXml" Target="../ink/ink950.xml"/><Relationship Id="rId74" Type="http://schemas.openxmlformats.org/officeDocument/2006/relationships/image" Target="../media/image7330.png"/><Relationship Id="rId128" Type="http://schemas.openxmlformats.org/officeDocument/2006/relationships/customXml" Target="../ink/ink984.xml"/><Relationship Id="rId149" Type="http://schemas.openxmlformats.org/officeDocument/2006/relationships/image" Target="../media/image2151.png"/><Relationship Id="rId5" Type="http://schemas.openxmlformats.org/officeDocument/2006/relationships/customXml" Target="../ink/ink932.xml"/><Relationship Id="rId95" Type="http://schemas.openxmlformats.org/officeDocument/2006/relationships/customXml" Target="../ink/ink967.xml"/><Relationship Id="rId160" Type="http://schemas.openxmlformats.org/officeDocument/2006/relationships/customXml" Target="../ink/ink1000.xml"/><Relationship Id="rId181" Type="http://schemas.openxmlformats.org/officeDocument/2006/relationships/customXml" Target="../ink/ink1011.xml"/><Relationship Id="rId216" Type="http://schemas.openxmlformats.org/officeDocument/2006/relationships/customXml" Target="../ink/ink1035.xml"/><Relationship Id="rId22" Type="http://schemas.openxmlformats.org/officeDocument/2006/relationships/image" Target="../media/image46100.png"/><Relationship Id="rId43" Type="http://schemas.openxmlformats.org/officeDocument/2006/relationships/customXml" Target="../ink/ink943.xml"/><Relationship Id="rId64" Type="http://schemas.openxmlformats.org/officeDocument/2006/relationships/image" Target="../media/image6720.png"/><Relationship Id="rId118" Type="http://schemas.openxmlformats.org/officeDocument/2006/relationships/customXml" Target="../ink/ink979.xml"/><Relationship Id="rId139" Type="http://schemas.openxmlformats.org/officeDocument/2006/relationships/image" Target="../media/image2071.png"/><Relationship Id="rId85" Type="http://schemas.openxmlformats.org/officeDocument/2006/relationships/customXml" Target="../ink/ink962.xml"/><Relationship Id="rId150" Type="http://schemas.openxmlformats.org/officeDocument/2006/relationships/customXml" Target="../ink/ink995.xml"/><Relationship Id="rId171" Type="http://schemas.openxmlformats.org/officeDocument/2006/relationships/image" Target="../media/image2261.png"/><Relationship Id="rId192" Type="http://schemas.openxmlformats.org/officeDocument/2006/relationships/image" Target="../media/image2360.png"/><Relationship Id="rId206" Type="http://schemas.openxmlformats.org/officeDocument/2006/relationships/customXml" Target="../ink/ink1025.xml"/><Relationship Id="rId227" Type="http://schemas.openxmlformats.org/officeDocument/2006/relationships/image" Target="../media/image3912.png"/><Relationship Id="rId33" Type="http://schemas.openxmlformats.org/officeDocument/2006/relationships/customXml" Target="../ink/ink938.xml"/><Relationship Id="rId108" Type="http://schemas.openxmlformats.org/officeDocument/2006/relationships/image" Target="../media/image923.png"/><Relationship Id="rId129" Type="http://schemas.openxmlformats.org/officeDocument/2006/relationships/image" Target="../media/image2021.png"/><Relationship Id="rId54" Type="http://schemas.openxmlformats.org/officeDocument/2006/relationships/image" Target="../media/image6200.png"/><Relationship Id="rId75" Type="http://schemas.openxmlformats.org/officeDocument/2006/relationships/customXml" Target="../ink/ink957.xml"/><Relationship Id="rId96" Type="http://schemas.openxmlformats.org/officeDocument/2006/relationships/image" Target="../media/image8500.png"/><Relationship Id="rId140" Type="http://schemas.openxmlformats.org/officeDocument/2006/relationships/customXml" Target="../ink/ink990.xml"/><Relationship Id="rId161" Type="http://schemas.openxmlformats.org/officeDocument/2006/relationships/image" Target="../media/image2211.png"/><Relationship Id="rId182" Type="http://schemas.openxmlformats.org/officeDocument/2006/relationships/image" Target="../media/image2311.png"/><Relationship Id="rId217" Type="http://schemas.openxmlformats.org/officeDocument/2006/relationships/image" Target="../media/image3400.png"/><Relationship Id="rId23" Type="http://schemas.openxmlformats.org/officeDocument/2006/relationships/customXml" Target="../ink/ink933.xml"/><Relationship Id="rId119" Type="http://schemas.openxmlformats.org/officeDocument/2006/relationships/image" Target="../media/image1172.png"/><Relationship Id="rId44" Type="http://schemas.openxmlformats.org/officeDocument/2006/relationships/image" Target="../media/image5812.png"/><Relationship Id="rId65" Type="http://schemas.openxmlformats.org/officeDocument/2006/relationships/customXml" Target="../ink/ink952.xml"/><Relationship Id="rId86" Type="http://schemas.openxmlformats.org/officeDocument/2006/relationships/image" Target="../media/image7911.png"/><Relationship Id="rId130" Type="http://schemas.openxmlformats.org/officeDocument/2006/relationships/customXml" Target="../ink/ink985.xml"/><Relationship Id="rId151" Type="http://schemas.openxmlformats.org/officeDocument/2006/relationships/image" Target="../media/image2161.png"/><Relationship Id="rId172" Type="http://schemas.openxmlformats.org/officeDocument/2006/relationships/customXml" Target="../ink/ink1006.xml"/><Relationship Id="rId193" Type="http://schemas.openxmlformats.org/officeDocument/2006/relationships/customXml" Target="../ink/ink1017.xml"/><Relationship Id="rId207" Type="http://schemas.openxmlformats.org/officeDocument/2006/relationships/customXml" Target="../ink/ink1026.xml"/><Relationship Id="rId228" Type="http://schemas.openxmlformats.org/officeDocument/2006/relationships/customXml" Target="../ink/ink1041.xml"/><Relationship Id="rId109" Type="http://schemas.openxmlformats.org/officeDocument/2006/relationships/customXml" Target="../ink/ink974.xml"/><Relationship Id="rId34" Type="http://schemas.openxmlformats.org/officeDocument/2006/relationships/image" Target="../media/image5200.png"/><Relationship Id="rId55" Type="http://schemas.openxmlformats.org/officeDocument/2006/relationships/customXml" Target="../ink/ink951.xml"/><Relationship Id="rId76" Type="http://schemas.openxmlformats.org/officeDocument/2006/relationships/image" Target="../media/image743.png"/><Relationship Id="rId97" Type="http://schemas.openxmlformats.org/officeDocument/2006/relationships/customXml" Target="../ink/ink968.xml"/><Relationship Id="rId120" Type="http://schemas.openxmlformats.org/officeDocument/2006/relationships/customXml" Target="../ink/ink980.xml"/><Relationship Id="rId141" Type="http://schemas.openxmlformats.org/officeDocument/2006/relationships/image" Target="../media/image2111.png"/><Relationship Id="rId162" Type="http://schemas.openxmlformats.org/officeDocument/2006/relationships/customXml" Target="../ink/ink1001.xml"/><Relationship Id="rId183" Type="http://schemas.openxmlformats.org/officeDocument/2006/relationships/customXml" Target="../ink/ink1012.xml"/><Relationship Id="rId218" Type="http://schemas.openxmlformats.org/officeDocument/2006/relationships/customXml" Target="../ink/ink1036.xml"/><Relationship Id="rId24" Type="http://schemas.openxmlformats.org/officeDocument/2006/relationships/image" Target="../media/image4700.png"/><Relationship Id="rId45" Type="http://schemas.openxmlformats.org/officeDocument/2006/relationships/customXml" Target="../ink/ink944.xml"/><Relationship Id="rId66" Type="http://schemas.openxmlformats.org/officeDocument/2006/relationships/image" Target="../media/image6820.png"/><Relationship Id="rId87" Type="http://schemas.openxmlformats.org/officeDocument/2006/relationships/customXml" Target="../ink/ink963.xml"/><Relationship Id="rId110" Type="http://schemas.openxmlformats.org/officeDocument/2006/relationships/customXml" Target="../ink/ink975.xml"/><Relationship Id="rId131" Type="http://schemas.openxmlformats.org/officeDocument/2006/relationships/image" Target="../media/image2031.png"/><Relationship Id="rId82" Type="http://schemas.openxmlformats.org/officeDocument/2006/relationships/image" Target="../media/image772.png"/><Relationship Id="rId152" Type="http://schemas.openxmlformats.org/officeDocument/2006/relationships/customXml" Target="../ink/ink996.xml"/><Relationship Id="rId173" Type="http://schemas.openxmlformats.org/officeDocument/2006/relationships/image" Target="../media/image2271.png"/><Relationship Id="rId194" Type="http://schemas.openxmlformats.org/officeDocument/2006/relationships/image" Target="../media/image2370.png"/><Relationship Id="rId199" Type="http://schemas.openxmlformats.org/officeDocument/2006/relationships/customXml" Target="../ink/ink1020.xml"/><Relationship Id="rId203" Type="http://schemas.openxmlformats.org/officeDocument/2006/relationships/customXml" Target="../ink/ink1022.xml"/><Relationship Id="rId208" Type="http://schemas.openxmlformats.org/officeDocument/2006/relationships/customXml" Target="../ink/ink1027.xml"/><Relationship Id="rId229" Type="http://schemas.openxmlformats.org/officeDocument/2006/relationships/image" Target="../media/image4040.png"/><Relationship Id="rId224" Type="http://schemas.openxmlformats.org/officeDocument/2006/relationships/customXml" Target="../ink/ink1039.xml"/><Relationship Id="rId30" Type="http://schemas.openxmlformats.org/officeDocument/2006/relationships/image" Target="../media/image5000.png"/><Relationship Id="rId35" Type="http://schemas.openxmlformats.org/officeDocument/2006/relationships/customXml" Target="../ink/ink939.xml"/><Relationship Id="rId77" Type="http://schemas.openxmlformats.org/officeDocument/2006/relationships/customXml" Target="../ink/ink958.xml"/><Relationship Id="rId100" Type="http://schemas.openxmlformats.org/officeDocument/2006/relationships/image" Target="../media/image873.png"/><Relationship Id="rId105" Type="http://schemas.openxmlformats.org/officeDocument/2006/relationships/customXml" Target="../ink/ink972.xml"/><Relationship Id="rId126" Type="http://schemas.openxmlformats.org/officeDocument/2006/relationships/customXml" Target="../ink/ink983.xml"/><Relationship Id="rId147" Type="http://schemas.openxmlformats.org/officeDocument/2006/relationships/image" Target="../media/image2141.png"/><Relationship Id="rId168" Type="http://schemas.openxmlformats.org/officeDocument/2006/relationships/customXml" Target="../ink/ink1004.xml"/><Relationship Id="rId51" Type="http://schemas.openxmlformats.org/officeDocument/2006/relationships/customXml" Target="../ink/ink948.xml"/><Relationship Id="rId72" Type="http://schemas.openxmlformats.org/officeDocument/2006/relationships/image" Target="../media/image7120.png"/><Relationship Id="rId93" Type="http://schemas.openxmlformats.org/officeDocument/2006/relationships/customXml" Target="../ink/ink966.xml"/><Relationship Id="rId98" Type="http://schemas.openxmlformats.org/officeDocument/2006/relationships/image" Target="../media/image860.png"/><Relationship Id="rId121" Type="http://schemas.openxmlformats.org/officeDocument/2006/relationships/image" Target="../media/image1961.png"/><Relationship Id="rId142" Type="http://schemas.openxmlformats.org/officeDocument/2006/relationships/customXml" Target="../ink/ink991.xml"/><Relationship Id="rId163" Type="http://schemas.openxmlformats.org/officeDocument/2006/relationships/image" Target="../media/image2221.png"/><Relationship Id="rId184" Type="http://schemas.openxmlformats.org/officeDocument/2006/relationships/image" Target="../media/image2320.png"/><Relationship Id="rId189" Type="http://schemas.openxmlformats.org/officeDocument/2006/relationships/customXml" Target="../ink/ink1015.xml"/><Relationship Id="rId219" Type="http://schemas.openxmlformats.org/officeDocument/2006/relationships/image" Target="../media/image35101.png"/><Relationship Id="rId3" Type="http://schemas.openxmlformats.org/officeDocument/2006/relationships/image" Target="../media/image298.png"/><Relationship Id="rId214" Type="http://schemas.openxmlformats.org/officeDocument/2006/relationships/customXml" Target="../ink/ink1033.xml"/><Relationship Id="rId230" Type="http://schemas.openxmlformats.org/officeDocument/2006/relationships/customXml" Target="../ink/ink1042.xml"/><Relationship Id="rId235" Type="http://schemas.openxmlformats.org/officeDocument/2006/relationships/image" Target="../media/image295.png"/><Relationship Id="rId25" Type="http://schemas.openxmlformats.org/officeDocument/2006/relationships/customXml" Target="../ink/ink934.xml"/><Relationship Id="rId46" Type="http://schemas.openxmlformats.org/officeDocument/2006/relationships/image" Target="../media/image6020.png"/><Relationship Id="rId67" Type="http://schemas.openxmlformats.org/officeDocument/2006/relationships/customXml" Target="../ink/ink953.xml"/><Relationship Id="rId116" Type="http://schemas.openxmlformats.org/officeDocument/2006/relationships/customXml" Target="../ink/ink978.xml"/><Relationship Id="rId137" Type="http://schemas.openxmlformats.org/officeDocument/2006/relationships/image" Target="../media/image2061.png"/><Relationship Id="rId158" Type="http://schemas.openxmlformats.org/officeDocument/2006/relationships/customXml" Target="../ink/ink999.xml"/><Relationship Id="rId41" Type="http://schemas.openxmlformats.org/officeDocument/2006/relationships/customXml" Target="../ink/ink942.xml"/><Relationship Id="rId83" Type="http://schemas.openxmlformats.org/officeDocument/2006/relationships/customXml" Target="../ink/ink961.xml"/><Relationship Id="rId88" Type="http://schemas.openxmlformats.org/officeDocument/2006/relationships/image" Target="../media/image802.png"/><Relationship Id="rId111" Type="http://schemas.openxmlformats.org/officeDocument/2006/relationships/image" Target="../media/image933.png"/><Relationship Id="rId132" Type="http://schemas.openxmlformats.org/officeDocument/2006/relationships/customXml" Target="../ink/ink986.xml"/><Relationship Id="rId153" Type="http://schemas.openxmlformats.org/officeDocument/2006/relationships/image" Target="../media/image6320.png"/><Relationship Id="rId174" Type="http://schemas.openxmlformats.org/officeDocument/2006/relationships/customXml" Target="../ink/ink1007.xml"/><Relationship Id="rId179" Type="http://schemas.openxmlformats.org/officeDocument/2006/relationships/customXml" Target="../ink/ink1010.xml"/><Relationship Id="rId195" Type="http://schemas.openxmlformats.org/officeDocument/2006/relationships/customXml" Target="../ink/ink1018.xml"/><Relationship Id="rId209" Type="http://schemas.openxmlformats.org/officeDocument/2006/relationships/customXml" Target="../ink/ink1028.xml"/><Relationship Id="rId190" Type="http://schemas.openxmlformats.org/officeDocument/2006/relationships/image" Target="../media/image2350.png"/><Relationship Id="rId204" Type="http://schemas.openxmlformats.org/officeDocument/2006/relationships/customXml" Target="../ink/ink1023.xml"/><Relationship Id="rId220" Type="http://schemas.openxmlformats.org/officeDocument/2006/relationships/customXml" Target="../ink/ink1037.xml"/><Relationship Id="rId225" Type="http://schemas.openxmlformats.org/officeDocument/2006/relationships/image" Target="../media/image3820.png"/><Relationship Id="rId36" Type="http://schemas.openxmlformats.org/officeDocument/2006/relationships/image" Target="../media/image5400.png"/><Relationship Id="rId106" Type="http://schemas.openxmlformats.org/officeDocument/2006/relationships/image" Target="../media/image9101.png"/><Relationship Id="rId127" Type="http://schemas.openxmlformats.org/officeDocument/2006/relationships/image" Target="../media/image2011.png"/><Relationship Id="rId31" Type="http://schemas.openxmlformats.org/officeDocument/2006/relationships/customXml" Target="../ink/ink937.xml"/><Relationship Id="rId52" Type="http://schemas.openxmlformats.org/officeDocument/2006/relationships/customXml" Target="../ink/ink949.xml"/><Relationship Id="rId73" Type="http://schemas.openxmlformats.org/officeDocument/2006/relationships/customXml" Target="../ink/ink956.xml"/><Relationship Id="rId78" Type="http://schemas.openxmlformats.org/officeDocument/2006/relationships/image" Target="../media/image752.png"/><Relationship Id="rId94" Type="http://schemas.openxmlformats.org/officeDocument/2006/relationships/image" Target="../media/image8400.png"/><Relationship Id="rId99" Type="http://schemas.openxmlformats.org/officeDocument/2006/relationships/customXml" Target="../ink/ink969.xml"/><Relationship Id="rId101" Type="http://schemas.openxmlformats.org/officeDocument/2006/relationships/customXml" Target="../ink/ink970.xml"/><Relationship Id="rId122" Type="http://schemas.openxmlformats.org/officeDocument/2006/relationships/customXml" Target="../ink/ink981.xml"/><Relationship Id="rId143" Type="http://schemas.openxmlformats.org/officeDocument/2006/relationships/image" Target="../media/image2121.png"/><Relationship Id="rId148" Type="http://schemas.openxmlformats.org/officeDocument/2006/relationships/customXml" Target="../ink/ink994.xml"/><Relationship Id="rId164" Type="http://schemas.openxmlformats.org/officeDocument/2006/relationships/customXml" Target="../ink/ink1002.xml"/><Relationship Id="rId169" Type="http://schemas.openxmlformats.org/officeDocument/2006/relationships/image" Target="../media/image2251.png"/><Relationship Id="rId185" Type="http://schemas.openxmlformats.org/officeDocument/2006/relationships/customXml" Target="../ink/ink1013.xml"/><Relationship Id="rId4" Type="http://schemas.openxmlformats.org/officeDocument/2006/relationships/image" Target="../media/image303.emf"/><Relationship Id="rId180" Type="http://schemas.openxmlformats.org/officeDocument/2006/relationships/image" Target="../media/image2300.png"/><Relationship Id="rId210" Type="http://schemas.openxmlformats.org/officeDocument/2006/relationships/customXml" Target="../ink/ink1029.xml"/><Relationship Id="rId215" Type="http://schemas.openxmlformats.org/officeDocument/2006/relationships/customXml" Target="../ink/ink1034.xml"/><Relationship Id="rId26" Type="http://schemas.openxmlformats.org/officeDocument/2006/relationships/image" Target="../media/image4800.png"/><Relationship Id="rId231" Type="http://schemas.openxmlformats.org/officeDocument/2006/relationships/image" Target="../media/image6410.png"/><Relationship Id="rId47" Type="http://schemas.openxmlformats.org/officeDocument/2006/relationships/customXml" Target="../ink/ink945.xml"/><Relationship Id="rId68" Type="http://schemas.openxmlformats.org/officeDocument/2006/relationships/image" Target="../media/image6901.png"/><Relationship Id="rId89" Type="http://schemas.openxmlformats.org/officeDocument/2006/relationships/customXml" Target="../ink/ink964.xml"/><Relationship Id="rId112" Type="http://schemas.openxmlformats.org/officeDocument/2006/relationships/customXml" Target="../ink/ink976.xml"/><Relationship Id="rId133" Type="http://schemas.openxmlformats.org/officeDocument/2006/relationships/image" Target="../media/image2041.png"/><Relationship Id="rId154" Type="http://schemas.openxmlformats.org/officeDocument/2006/relationships/customXml" Target="../ink/ink997.xml"/><Relationship Id="rId175" Type="http://schemas.openxmlformats.org/officeDocument/2006/relationships/image" Target="../media/image2281.png"/><Relationship Id="rId196" Type="http://schemas.openxmlformats.org/officeDocument/2006/relationships/image" Target="../media/image2380.png"/><Relationship Id="rId200" Type="http://schemas.openxmlformats.org/officeDocument/2006/relationships/image" Target="../media/image2400.png"/><Relationship Id="rId221" Type="http://schemas.openxmlformats.org/officeDocument/2006/relationships/image" Target="../media/image36100.png"/><Relationship Id="rId37" Type="http://schemas.openxmlformats.org/officeDocument/2006/relationships/customXml" Target="../ink/ink940.xml"/><Relationship Id="rId79" Type="http://schemas.openxmlformats.org/officeDocument/2006/relationships/customXml" Target="../ink/ink959.xml"/><Relationship Id="rId102" Type="http://schemas.openxmlformats.org/officeDocument/2006/relationships/image" Target="../media/image880.png"/><Relationship Id="rId123" Type="http://schemas.openxmlformats.org/officeDocument/2006/relationships/image" Target="../media/image1971.png"/><Relationship Id="rId144" Type="http://schemas.openxmlformats.org/officeDocument/2006/relationships/customXml" Target="../ink/ink992.xml"/><Relationship Id="rId90" Type="http://schemas.openxmlformats.org/officeDocument/2006/relationships/image" Target="../media/image812.png"/><Relationship Id="rId165" Type="http://schemas.openxmlformats.org/officeDocument/2006/relationships/image" Target="../media/image2231.png"/><Relationship Id="rId186" Type="http://schemas.openxmlformats.org/officeDocument/2006/relationships/image" Target="../media/image2330.png"/><Relationship Id="rId211" Type="http://schemas.openxmlformats.org/officeDocument/2006/relationships/customXml" Target="../ink/ink1030.xml"/><Relationship Id="rId232" Type="http://schemas.openxmlformats.org/officeDocument/2006/relationships/customXml" Target="../ink/ink1043.xml"/><Relationship Id="rId27" Type="http://schemas.openxmlformats.org/officeDocument/2006/relationships/customXml" Target="../ink/ink935.xml"/><Relationship Id="rId48" Type="http://schemas.openxmlformats.org/officeDocument/2006/relationships/image" Target="../media/image6111.png"/><Relationship Id="rId69" Type="http://schemas.openxmlformats.org/officeDocument/2006/relationships/customXml" Target="../ink/ink954.xml"/><Relationship Id="rId113" Type="http://schemas.openxmlformats.org/officeDocument/2006/relationships/image" Target="../media/image9400.png"/><Relationship Id="rId134" Type="http://schemas.openxmlformats.org/officeDocument/2006/relationships/customXml" Target="../ink/ink987.xml"/><Relationship Id="rId80" Type="http://schemas.openxmlformats.org/officeDocument/2006/relationships/image" Target="../media/image762.png"/><Relationship Id="rId155" Type="http://schemas.openxmlformats.org/officeDocument/2006/relationships/image" Target="../media/image2181.png"/><Relationship Id="rId176" Type="http://schemas.openxmlformats.org/officeDocument/2006/relationships/customXml" Target="../ink/ink1008.xml"/><Relationship Id="rId197" Type="http://schemas.openxmlformats.org/officeDocument/2006/relationships/customXml" Target="../ink/ink1019.xml"/><Relationship Id="rId201" Type="http://schemas.openxmlformats.org/officeDocument/2006/relationships/customXml" Target="../ink/ink1021.xml"/><Relationship Id="rId222" Type="http://schemas.openxmlformats.org/officeDocument/2006/relationships/customXml" Target="../ink/ink1038.xml"/><Relationship Id="rId38" Type="http://schemas.openxmlformats.org/officeDocument/2006/relationships/image" Target="../media/image5520.png"/><Relationship Id="rId103" Type="http://schemas.openxmlformats.org/officeDocument/2006/relationships/customXml" Target="../ink/ink971.xml"/><Relationship Id="rId124" Type="http://schemas.openxmlformats.org/officeDocument/2006/relationships/customXml" Target="../ink/ink982.xml"/><Relationship Id="rId70" Type="http://schemas.openxmlformats.org/officeDocument/2006/relationships/image" Target="../media/image7000.png"/><Relationship Id="rId91" Type="http://schemas.openxmlformats.org/officeDocument/2006/relationships/customXml" Target="../ink/ink965.xml"/><Relationship Id="rId145" Type="http://schemas.openxmlformats.org/officeDocument/2006/relationships/image" Target="../media/image2131.png"/><Relationship Id="rId166" Type="http://schemas.openxmlformats.org/officeDocument/2006/relationships/customXml" Target="../ink/ink1003.xml"/><Relationship Id="rId187" Type="http://schemas.openxmlformats.org/officeDocument/2006/relationships/customXml" Target="../ink/ink1014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031.xml"/><Relationship Id="rId233" Type="http://schemas.openxmlformats.org/officeDocument/2006/relationships/image" Target="../media/image6510.png"/><Relationship Id="rId28" Type="http://schemas.openxmlformats.org/officeDocument/2006/relationships/image" Target="../media/image4900.png"/><Relationship Id="rId49" Type="http://schemas.openxmlformats.org/officeDocument/2006/relationships/customXml" Target="../ink/ink946.xml"/><Relationship Id="rId114" Type="http://schemas.openxmlformats.org/officeDocument/2006/relationships/customXml" Target="../ink/ink977.xml"/><Relationship Id="rId81" Type="http://schemas.openxmlformats.org/officeDocument/2006/relationships/customXml" Target="../ink/ink960.xml"/><Relationship Id="rId135" Type="http://schemas.openxmlformats.org/officeDocument/2006/relationships/image" Target="../media/image2051.png"/><Relationship Id="rId156" Type="http://schemas.openxmlformats.org/officeDocument/2006/relationships/customXml" Target="../ink/ink998.xml"/><Relationship Id="rId177" Type="http://schemas.openxmlformats.org/officeDocument/2006/relationships/image" Target="../media/image2290.png"/><Relationship Id="rId198" Type="http://schemas.openxmlformats.org/officeDocument/2006/relationships/image" Target="../media/image2390.png"/><Relationship Id="rId202" Type="http://schemas.openxmlformats.org/officeDocument/2006/relationships/image" Target="../media/image2410.png"/><Relationship Id="rId223" Type="http://schemas.openxmlformats.org/officeDocument/2006/relationships/image" Target="../media/image3712.png"/><Relationship Id="rId39" Type="http://schemas.openxmlformats.org/officeDocument/2006/relationships/customXml" Target="../ink/ink941.xml"/><Relationship Id="rId50" Type="http://schemas.openxmlformats.org/officeDocument/2006/relationships/customXml" Target="../ink/ink947.xml"/><Relationship Id="rId104" Type="http://schemas.openxmlformats.org/officeDocument/2006/relationships/image" Target="../media/image9001.png"/><Relationship Id="rId125" Type="http://schemas.openxmlformats.org/officeDocument/2006/relationships/image" Target="../media/image1981.png"/><Relationship Id="rId146" Type="http://schemas.openxmlformats.org/officeDocument/2006/relationships/customXml" Target="../ink/ink993.xml"/><Relationship Id="rId167" Type="http://schemas.openxmlformats.org/officeDocument/2006/relationships/image" Target="../media/image2241.png"/><Relationship Id="rId188" Type="http://schemas.openxmlformats.org/officeDocument/2006/relationships/image" Target="../media/image2340.png"/><Relationship Id="rId71" Type="http://schemas.openxmlformats.org/officeDocument/2006/relationships/customXml" Target="../ink/ink955.xml"/><Relationship Id="rId92" Type="http://schemas.openxmlformats.org/officeDocument/2006/relationships/image" Target="../media/image831.png"/><Relationship Id="rId213" Type="http://schemas.openxmlformats.org/officeDocument/2006/relationships/customXml" Target="../ink/ink1032.xml"/><Relationship Id="rId234" Type="http://schemas.openxmlformats.org/officeDocument/2006/relationships/image" Target="../media/image253.png"/><Relationship Id="rId2" Type="http://schemas.openxmlformats.org/officeDocument/2006/relationships/image" Target="../media/image52.png"/><Relationship Id="rId29" Type="http://schemas.openxmlformats.org/officeDocument/2006/relationships/customXml" Target="../ink/ink936.xml"/><Relationship Id="rId40" Type="http://schemas.openxmlformats.org/officeDocument/2006/relationships/image" Target="../media/image5600.png"/><Relationship Id="rId115" Type="http://schemas.openxmlformats.org/officeDocument/2006/relationships/image" Target="../media/image1060.png"/><Relationship Id="rId136" Type="http://schemas.openxmlformats.org/officeDocument/2006/relationships/customXml" Target="../ink/ink988.xml"/><Relationship Id="rId157" Type="http://schemas.openxmlformats.org/officeDocument/2006/relationships/image" Target="../media/image2191.png"/><Relationship Id="rId178" Type="http://schemas.openxmlformats.org/officeDocument/2006/relationships/customXml" Target="../ink/ink10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03.xml"/><Relationship Id="rId21" Type="http://schemas.openxmlformats.org/officeDocument/2006/relationships/image" Target="../media/image305.png"/><Relationship Id="rId42" Type="http://schemas.openxmlformats.org/officeDocument/2006/relationships/customXml" Target="../ink/ink1065.xml"/><Relationship Id="rId63" Type="http://schemas.openxmlformats.org/officeDocument/2006/relationships/image" Target="../media/image2531.png"/><Relationship Id="rId84" Type="http://schemas.openxmlformats.org/officeDocument/2006/relationships/customXml" Target="../ink/ink1086.xml"/><Relationship Id="rId138" Type="http://schemas.openxmlformats.org/officeDocument/2006/relationships/image" Target="../media/image2890.png"/><Relationship Id="rId159" Type="http://schemas.openxmlformats.org/officeDocument/2006/relationships/image" Target="../media/image2990.png"/><Relationship Id="rId170" Type="http://schemas.openxmlformats.org/officeDocument/2006/relationships/customXml" Target="../ink/ink1130.xml"/><Relationship Id="rId191" Type="http://schemas.openxmlformats.org/officeDocument/2006/relationships/customXml" Target="../ink/ink1147.xml"/><Relationship Id="rId226" Type="http://schemas.openxmlformats.org/officeDocument/2006/relationships/customXml" Target="../ink/ink1154.xml"/><Relationship Id="rId107" Type="http://schemas.openxmlformats.org/officeDocument/2006/relationships/customXml" Target="../ink/ink1098.xml"/><Relationship Id="rId11" Type="http://schemas.openxmlformats.org/officeDocument/2006/relationships/image" Target="../media/image982.png"/><Relationship Id="rId32" Type="http://schemas.openxmlformats.org/officeDocument/2006/relationships/customXml" Target="../ink/ink1058.xml"/><Relationship Id="rId53" Type="http://schemas.openxmlformats.org/officeDocument/2006/relationships/image" Target="../media/image2480.png"/><Relationship Id="rId74" Type="http://schemas.openxmlformats.org/officeDocument/2006/relationships/customXml" Target="../ink/ink1081.xml"/><Relationship Id="rId128" Type="http://schemas.openxmlformats.org/officeDocument/2006/relationships/image" Target="../media/image6320.png"/><Relationship Id="rId149" Type="http://schemas.openxmlformats.org/officeDocument/2006/relationships/customXml" Target="../ink/ink1119.xml"/><Relationship Id="rId5" Type="http://schemas.openxmlformats.org/officeDocument/2006/relationships/image" Target="../media/image950.png"/><Relationship Id="rId95" Type="http://schemas.openxmlformats.org/officeDocument/2006/relationships/customXml" Target="../ink/ink1092.xml"/><Relationship Id="rId160" Type="http://schemas.openxmlformats.org/officeDocument/2006/relationships/customXml" Target="../ink/ink1125.xml"/><Relationship Id="rId181" Type="http://schemas.openxmlformats.org/officeDocument/2006/relationships/customXml" Target="../ink/ink1137.xml"/><Relationship Id="rId216" Type="http://schemas.openxmlformats.org/officeDocument/2006/relationships/customXml" Target="../ink/ink1151.xml"/><Relationship Id="rId22" Type="http://schemas.openxmlformats.org/officeDocument/2006/relationships/customXml" Target="../ink/ink1053.xml"/><Relationship Id="rId43" Type="http://schemas.openxmlformats.org/officeDocument/2006/relationships/image" Target="../media/image2430.png"/><Relationship Id="rId64" Type="http://schemas.openxmlformats.org/officeDocument/2006/relationships/customXml" Target="../ink/ink1076.xml"/><Relationship Id="rId118" Type="http://schemas.openxmlformats.org/officeDocument/2006/relationships/image" Target="../media/image2800.png"/><Relationship Id="rId139" Type="http://schemas.openxmlformats.org/officeDocument/2006/relationships/customXml" Target="../ink/ink1114.xml"/><Relationship Id="rId85" Type="http://schemas.openxmlformats.org/officeDocument/2006/relationships/customXml" Target="../ink/ink1087.xml"/><Relationship Id="rId150" Type="http://schemas.openxmlformats.org/officeDocument/2006/relationships/image" Target="../media/image2950.png"/><Relationship Id="rId171" Type="http://schemas.openxmlformats.org/officeDocument/2006/relationships/image" Target="../media/image3050.png"/><Relationship Id="rId206" Type="http://schemas.openxmlformats.org/officeDocument/2006/relationships/image" Target="../media/image6410.png"/><Relationship Id="rId227" Type="http://schemas.openxmlformats.org/officeDocument/2006/relationships/image" Target="../media/image3912.png"/><Relationship Id="rId12" Type="http://schemas.openxmlformats.org/officeDocument/2006/relationships/customXml" Target="../ink/ink1048.xml"/><Relationship Id="rId33" Type="http://schemas.openxmlformats.org/officeDocument/2006/relationships/customXml" Target="../ink/ink1059.xml"/><Relationship Id="rId108" Type="http://schemas.openxmlformats.org/officeDocument/2006/relationships/image" Target="../media/image2750.png"/><Relationship Id="rId129" Type="http://schemas.openxmlformats.org/officeDocument/2006/relationships/customXml" Target="../ink/ink1109.xml"/><Relationship Id="rId54" Type="http://schemas.openxmlformats.org/officeDocument/2006/relationships/customXml" Target="../ink/ink1071.xml"/><Relationship Id="rId75" Type="http://schemas.openxmlformats.org/officeDocument/2006/relationships/image" Target="../media/image2590.png"/><Relationship Id="rId96" Type="http://schemas.openxmlformats.org/officeDocument/2006/relationships/image" Target="../media/image2690.png"/><Relationship Id="rId140" Type="http://schemas.openxmlformats.org/officeDocument/2006/relationships/image" Target="../media/image2900.png"/><Relationship Id="rId161" Type="http://schemas.openxmlformats.org/officeDocument/2006/relationships/image" Target="../media/image3000.png"/><Relationship Id="rId182" Type="http://schemas.openxmlformats.org/officeDocument/2006/relationships/customXml" Target="../ink/ink1138.xml"/><Relationship Id="rId217" Type="http://schemas.openxmlformats.org/officeDocument/2006/relationships/image" Target="../media/image3120.png"/><Relationship Id="rId6" Type="http://schemas.openxmlformats.org/officeDocument/2006/relationships/customXml" Target="../ink/ink1045.xml"/><Relationship Id="rId23" Type="http://schemas.openxmlformats.org/officeDocument/2006/relationships/image" Target="../media/image1030.png"/><Relationship Id="rId119" Type="http://schemas.openxmlformats.org/officeDocument/2006/relationships/customXml" Target="../ink/ink1104.xml"/><Relationship Id="rId44" Type="http://schemas.openxmlformats.org/officeDocument/2006/relationships/customXml" Target="../ink/ink1066.xml"/><Relationship Id="rId65" Type="http://schemas.openxmlformats.org/officeDocument/2006/relationships/image" Target="../media/image2540.png"/><Relationship Id="rId86" Type="http://schemas.openxmlformats.org/officeDocument/2006/relationships/image" Target="../media/image2640.png"/><Relationship Id="rId130" Type="http://schemas.openxmlformats.org/officeDocument/2006/relationships/image" Target="../media/image2850.png"/><Relationship Id="rId151" Type="http://schemas.openxmlformats.org/officeDocument/2006/relationships/customXml" Target="../ink/ink1120.xml"/><Relationship Id="rId172" Type="http://schemas.openxmlformats.org/officeDocument/2006/relationships/customXml" Target="../ink/ink1131.xml"/><Relationship Id="rId207" Type="http://schemas.openxmlformats.org/officeDocument/2006/relationships/customXml" Target="../ink/ink1148.xml"/><Relationship Id="rId228" Type="http://schemas.openxmlformats.org/officeDocument/2006/relationships/customXml" Target="../ink/ink1155.xml"/><Relationship Id="rId13" Type="http://schemas.openxmlformats.org/officeDocument/2006/relationships/image" Target="../media/image993.png"/><Relationship Id="rId109" Type="http://schemas.openxmlformats.org/officeDocument/2006/relationships/customXml" Target="../ink/ink1099.xml"/><Relationship Id="rId34" Type="http://schemas.openxmlformats.org/officeDocument/2006/relationships/customXml" Target="../ink/ink1060.xml"/><Relationship Id="rId55" Type="http://schemas.openxmlformats.org/officeDocument/2006/relationships/image" Target="../media/image2490.png"/><Relationship Id="rId76" Type="http://schemas.openxmlformats.org/officeDocument/2006/relationships/customXml" Target="../ink/ink1082.xml"/><Relationship Id="rId97" Type="http://schemas.openxmlformats.org/officeDocument/2006/relationships/customXml" Target="../ink/ink1093.xml"/><Relationship Id="rId120" Type="http://schemas.openxmlformats.org/officeDocument/2006/relationships/image" Target="../media/image2811.png"/><Relationship Id="rId141" Type="http://schemas.openxmlformats.org/officeDocument/2006/relationships/customXml" Target="../ink/ink1115.xml"/><Relationship Id="rId7" Type="http://schemas.openxmlformats.org/officeDocument/2006/relationships/image" Target="../media/image962.png"/><Relationship Id="rId162" Type="http://schemas.openxmlformats.org/officeDocument/2006/relationships/customXml" Target="../ink/ink1126.xml"/><Relationship Id="rId183" Type="http://schemas.openxmlformats.org/officeDocument/2006/relationships/customXml" Target="../ink/ink1139.xml"/><Relationship Id="rId218" Type="http://schemas.openxmlformats.org/officeDocument/2006/relationships/customXml" Target="../ink/ink1152.xml"/><Relationship Id="rId24" Type="http://schemas.openxmlformats.org/officeDocument/2006/relationships/customXml" Target="../ink/ink1054.xml"/><Relationship Id="rId45" Type="http://schemas.openxmlformats.org/officeDocument/2006/relationships/image" Target="../media/image2440.png"/><Relationship Id="rId66" Type="http://schemas.openxmlformats.org/officeDocument/2006/relationships/customXml" Target="../ink/ink1077.xml"/><Relationship Id="rId87" Type="http://schemas.openxmlformats.org/officeDocument/2006/relationships/customXml" Target="../ink/ink1088.xml"/><Relationship Id="rId110" Type="http://schemas.openxmlformats.org/officeDocument/2006/relationships/image" Target="../media/image2760.png"/><Relationship Id="rId131" Type="http://schemas.openxmlformats.org/officeDocument/2006/relationships/customXml" Target="../ink/ink1110.xml"/><Relationship Id="rId61" Type="http://schemas.openxmlformats.org/officeDocument/2006/relationships/image" Target="../media/image2520.png"/><Relationship Id="rId82" Type="http://schemas.openxmlformats.org/officeDocument/2006/relationships/customXml" Target="../ink/ink1085.xml"/><Relationship Id="rId152" Type="http://schemas.openxmlformats.org/officeDocument/2006/relationships/image" Target="../media/image2960.png"/><Relationship Id="rId173" Type="http://schemas.openxmlformats.org/officeDocument/2006/relationships/image" Target="../media/image3060.png"/><Relationship Id="rId208" Type="http://schemas.openxmlformats.org/officeDocument/2006/relationships/image" Target="../media/image6510.png"/><Relationship Id="rId229" Type="http://schemas.openxmlformats.org/officeDocument/2006/relationships/image" Target="../media/image4040.png"/><Relationship Id="rId19" Type="http://schemas.openxmlformats.org/officeDocument/2006/relationships/image" Target="../media/image5400.png"/><Relationship Id="rId224" Type="http://schemas.openxmlformats.org/officeDocument/2006/relationships/customXml" Target="../ink/ink1153.xml"/><Relationship Id="rId14" Type="http://schemas.openxmlformats.org/officeDocument/2006/relationships/customXml" Target="../ink/ink1049.xml"/><Relationship Id="rId30" Type="http://schemas.openxmlformats.org/officeDocument/2006/relationships/customXml" Target="../ink/ink1057.xml"/><Relationship Id="rId35" Type="http://schemas.openxmlformats.org/officeDocument/2006/relationships/customXml" Target="../ink/ink1061.xml"/><Relationship Id="rId56" Type="http://schemas.openxmlformats.org/officeDocument/2006/relationships/customXml" Target="../ink/ink1072.xml"/><Relationship Id="rId77" Type="http://schemas.openxmlformats.org/officeDocument/2006/relationships/image" Target="../media/image2600.png"/><Relationship Id="rId100" Type="http://schemas.openxmlformats.org/officeDocument/2006/relationships/image" Target="../media/image2711.png"/><Relationship Id="rId105" Type="http://schemas.openxmlformats.org/officeDocument/2006/relationships/customXml" Target="../ink/ink1097.xml"/><Relationship Id="rId126" Type="http://schemas.openxmlformats.org/officeDocument/2006/relationships/image" Target="../media/image2840.png"/><Relationship Id="rId147" Type="http://schemas.openxmlformats.org/officeDocument/2006/relationships/customXml" Target="../ink/ink1118.xml"/><Relationship Id="rId168" Type="http://schemas.openxmlformats.org/officeDocument/2006/relationships/customXml" Target="../ink/ink1129.xml"/><Relationship Id="rId8" Type="http://schemas.openxmlformats.org/officeDocument/2006/relationships/customXml" Target="../ink/ink1046.xml"/><Relationship Id="rId51" Type="http://schemas.openxmlformats.org/officeDocument/2006/relationships/image" Target="../media/image2470.png"/><Relationship Id="rId72" Type="http://schemas.openxmlformats.org/officeDocument/2006/relationships/customXml" Target="../ink/ink1080.xml"/><Relationship Id="rId93" Type="http://schemas.openxmlformats.org/officeDocument/2006/relationships/customXml" Target="../ink/ink1091.xml"/><Relationship Id="rId98" Type="http://schemas.openxmlformats.org/officeDocument/2006/relationships/image" Target="../media/image2700.png"/><Relationship Id="rId121" Type="http://schemas.openxmlformats.org/officeDocument/2006/relationships/customXml" Target="../ink/ink1105.xml"/><Relationship Id="rId142" Type="http://schemas.openxmlformats.org/officeDocument/2006/relationships/image" Target="../media/image2910.png"/><Relationship Id="rId163" Type="http://schemas.openxmlformats.org/officeDocument/2006/relationships/image" Target="../media/image3010.png"/><Relationship Id="rId184" Type="http://schemas.openxmlformats.org/officeDocument/2006/relationships/customXml" Target="../ink/ink1140.xml"/><Relationship Id="rId189" Type="http://schemas.openxmlformats.org/officeDocument/2006/relationships/customXml" Target="../ink/ink1145.xml"/><Relationship Id="rId3" Type="http://schemas.openxmlformats.org/officeDocument/2006/relationships/image" Target="../media/image295.png"/><Relationship Id="rId214" Type="http://schemas.openxmlformats.org/officeDocument/2006/relationships/customXml" Target="../ink/ink1150.xml"/><Relationship Id="rId230" Type="http://schemas.openxmlformats.org/officeDocument/2006/relationships/image" Target="../media/image305.png"/><Relationship Id="rId25" Type="http://schemas.openxmlformats.org/officeDocument/2006/relationships/image" Target="../media/image5711.png"/><Relationship Id="rId46" Type="http://schemas.openxmlformats.org/officeDocument/2006/relationships/customXml" Target="../ink/ink1067.xml"/><Relationship Id="rId67" Type="http://schemas.openxmlformats.org/officeDocument/2006/relationships/image" Target="../media/image2550.png"/><Relationship Id="rId116" Type="http://schemas.openxmlformats.org/officeDocument/2006/relationships/image" Target="../media/image2790.png"/><Relationship Id="rId137" Type="http://schemas.openxmlformats.org/officeDocument/2006/relationships/customXml" Target="../ink/ink1113.xml"/><Relationship Id="rId158" Type="http://schemas.openxmlformats.org/officeDocument/2006/relationships/customXml" Target="../ink/ink1124.xml"/><Relationship Id="rId20" Type="http://schemas.openxmlformats.org/officeDocument/2006/relationships/customXml" Target="../ink/ink1052.xml"/><Relationship Id="rId41" Type="http://schemas.openxmlformats.org/officeDocument/2006/relationships/image" Target="../media/image2420.png"/><Relationship Id="rId62" Type="http://schemas.openxmlformats.org/officeDocument/2006/relationships/customXml" Target="../ink/ink1075.xml"/><Relationship Id="rId83" Type="http://schemas.openxmlformats.org/officeDocument/2006/relationships/image" Target="../media/image2630.png"/><Relationship Id="rId88" Type="http://schemas.openxmlformats.org/officeDocument/2006/relationships/image" Target="../media/image2650.png"/><Relationship Id="rId111" Type="http://schemas.openxmlformats.org/officeDocument/2006/relationships/customXml" Target="../ink/ink1100.xml"/><Relationship Id="rId132" Type="http://schemas.openxmlformats.org/officeDocument/2006/relationships/image" Target="../media/image2860.png"/><Relationship Id="rId153" Type="http://schemas.openxmlformats.org/officeDocument/2006/relationships/customXml" Target="../ink/ink1121.xml"/><Relationship Id="rId174" Type="http://schemas.openxmlformats.org/officeDocument/2006/relationships/customXml" Target="../ink/ink1132.xml"/><Relationship Id="rId179" Type="http://schemas.openxmlformats.org/officeDocument/2006/relationships/customXml" Target="../ink/ink1135.xml"/><Relationship Id="rId190" Type="http://schemas.openxmlformats.org/officeDocument/2006/relationships/customXml" Target="../ink/ink1146.xml"/><Relationship Id="rId225" Type="http://schemas.openxmlformats.org/officeDocument/2006/relationships/image" Target="../media/image3820.png"/><Relationship Id="rId15" Type="http://schemas.openxmlformats.org/officeDocument/2006/relationships/image" Target="../media/image10000.png"/><Relationship Id="rId36" Type="http://schemas.openxmlformats.org/officeDocument/2006/relationships/customXml" Target="../ink/ink1062.xml"/><Relationship Id="rId57" Type="http://schemas.openxmlformats.org/officeDocument/2006/relationships/image" Target="../media/image2500.png"/><Relationship Id="rId106" Type="http://schemas.openxmlformats.org/officeDocument/2006/relationships/image" Target="../media/image2740.png"/><Relationship Id="rId127" Type="http://schemas.openxmlformats.org/officeDocument/2006/relationships/customXml" Target="../ink/ink1108.xml"/><Relationship Id="rId10" Type="http://schemas.openxmlformats.org/officeDocument/2006/relationships/customXml" Target="../ink/ink1047.xml"/><Relationship Id="rId31" Type="http://schemas.openxmlformats.org/officeDocument/2006/relationships/image" Target="../media/image1050.png"/><Relationship Id="rId52" Type="http://schemas.openxmlformats.org/officeDocument/2006/relationships/customXml" Target="../ink/ink1070.xml"/><Relationship Id="rId73" Type="http://schemas.openxmlformats.org/officeDocument/2006/relationships/image" Target="../media/image2580.png"/><Relationship Id="rId78" Type="http://schemas.openxmlformats.org/officeDocument/2006/relationships/customXml" Target="../ink/ink1083.xml"/><Relationship Id="rId94" Type="http://schemas.openxmlformats.org/officeDocument/2006/relationships/image" Target="../media/image2680.png"/><Relationship Id="rId99" Type="http://schemas.openxmlformats.org/officeDocument/2006/relationships/customXml" Target="../ink/ink1094.xml"/><Relationship Id="rId101" Type="http://schemas.openxmlformats.org/officeDocument/2006/relationships/customXml" Target="../ink/ink1095.xml"/><Relationship Id="rId122" Type="http://schemas.openxmlformats.org/officeDocument/2006/relationships/image" Target="../media/image2820.png"/><Relationship Id="rId143" Type="http://schemas.openxmlformats.org/officeDocument/2006/relationships/customXml" Target="../ink/ink1116.xml"/><Relationship Id="rId148" Type="http://schemas.openxmlformats.org/officeDocument/2006/relationships/image" Target="../media/image2940.png"/><Relationship Id="rId164" Type="http://schemas.openxmlformats.org/officeDocument/2006/relationships/customXml" Target="../ink/ink1127.xml"/><Relationship Id="rId169" Type="http://schemas.openxmlformats.org/officeDocument/2006/relationships/image" Target="../media/image3040.png"/><Relationship Id="rId185" Type="http://schemas.openxmlformats.org/officeDocument/2006/relationships/customXml" Target="../ink/ink1141.xml"/><Relationship Id="rId4" Type="http://schemas.openxmlformats.org/officeDocument/2006/relationships/customXml" Target="../ink/ink1044.xml"/><Relationship Id="rId9" Type="http://schemas.openxmlformats.org/officeDocument/2006/relationships/image" Target="../media/image972.png"/><Relationship Id="rId180" Type="http://schemas.openxmlformats.org/officeDocument/2006/relationships/customXml" Target="../ink/ink1136.xml"/><Relationship Id="rId210" Type="http://schemas.openxmlformats.org/officeDocument/2006/relationships/image" Target="../media/image3090.png"/><Relationship Id="rId215" Type="http://schemas.openxmlformats.org/officeDocument/2006/relationships/image" Target="../media/image3110.png"/><Relationship Id="rId26" Type="http://schemas.openxmlformats.org/officeDocument/2006/relationships/customXml" Target="../ink/ink1055.xml"/><Relationship Id="rId47" Type="http://schemas.openxmlformats.org/officeDocument/2006/relationships/image" Target="../media/image2450.png"/><Relationship Id="rId68" Type="http://schemas.openxmlformats.org/officeDocument/2006/relationships/customXml" Target="../ink/ink1078.xml"/><Relationship Id="rId89" Type="http://schemas.openxmlformats.org/officeDocument/2006/relationships/customXml" Target="../ink/ink1089.xml"/><Relationship Id="rId112" Type="http://schemas.openxmlformats.org/officeDocument/2006/relationships/image" Target="../media/image2770.png"/><Relationship Id="rId133" Type="http://schemas.openxmlformats.org/officeDocument/2006/relationships/customXml" Target="../ink/ink1111.xml"/><Relationship Id="rId154" Type="http://schemas.openxmlformats.org/officeDocument/2006/relationships/customXml" Target="../ink/ink1122.xml"/><Relationship Id="rId175" Type="http://schemas.openxmlformats.org/officeDocument/2006/relationships/image" Target="../media/image3070.png"/><Relationship Id="rId16" Type="http://schemas.openxmlformats.org/officeDocument/2006/relationships/customXml" Target="../ink/ink1050.xml"/><Relationship Id="rId37" Type="http://schemas.openxmlformats.org/officeDocument/2006/relationships/image" Target="../media/image6200.png"/><Relationship Id="rId58" Type="http://schemas.openxmlformats.org/officeDocument/2006/relationships/customXml" Target="../ink/ink1073.xml"/><Relationship Id="rId79" Type="http://schemas.openxmlformats.org/officeDocument/2006/relationships/image" Target="../media/image2612.png"/><Relationship Id="rId102" Type="http://schemas.openxmlformats.org/officeDocument/2006/relationships/image" Target="../media/image2720.png"/><Relationship Id="rId123" Type="http://schemas.openxmlformats.org/officeDocument/2006/relationships/customXml" Target="../ink/ink1106.xml"/><Relationship Id="rId144" Type="http://schemas.openxmlformats.org/officeDocument/2006/relationships/image" Target="../media/image2920.png"/><Relationship Id="rId90" Type="http://schemas.openxmlformats.org/officeDocument/2006/relationships/image" Target="../media/image2660.png"/><Relationship Id="rId165" Type="http://schemas.openxmlformats.org/officeDocument/2006/relationships/image" Target="../media/image3020.png"/><Relationship Id="rId186" Type="http://schemas.openxmlformats.org/officeDocument/2006/relationships/customXml" Target="../ink/ink1142.xml"/><Relationship Id="rId211" Type="http://schemas.openxmlformats.org/officeDocument/2006/relationships/image" Target="../media/image304.emf"/><Relationship Id="rId27" Type="http://schemas.openxmlformats.org/officeDocument/2006/relationships/image" Target="../media/image5812.png"/><Relationship Id="rId48" Type="http://schemas.openxmlformats.org/officeDocument/2006/relationships/customXml" Target="../ink/ink1068.xml"/><Relationship Id="rId69" Type="http://schemas.openxmlformats.org/officeDocument/2006/relationships/image" Target="../media/image2560.png"/><Relationship Id="rId113" Type="http://schemas.openxmlformats.org/officeDocument/2006/relationships/customXml" Target="../ink/ink1101.xml"/><Relationship Id="rId134" Type="http://schemas.openxmlformats.org/officeDocument/2006/relationships/image" Target="../media/image2870.png"/><Relationship Id="rId80" Type="http://schemas.openxmlformats.org/officeDocument/2006/relationships/customXml" Target="../ink/ink1084.xml"/><Relationship Id="rId155" Type="http://schemas.openxmlformats.org/officeDocument/2006/relationships/image" Target="../media/image2970.png"/><Relationship Id="rId176" Type="http://schemas.openxmlformats.org/officeDocument/2006/relationships/customXml" Target="../ink/ink1133.xml"/><Relationship Id="rId17" Type="http://schemas.openxmlformats.org/officeDocument/2006/relationships/image" Target="../media/image1012.png"/><Relationship Id="rId38" Type="http://schemas.openxmlformats.org/officeDocument/2006/relationships/customXml" Target="../ink/ink1063.xml"/><Relationship Id="rId59" Type="http://schemas.openxmlformats.org/officeDocument/2006/relationships/image" Target="../media/image2512.png"/><Relationship Id="rId103" Type="http://schemas.openxmlformats.org/officeDocument/2006/relationships/customXml" Target="../ink/ink1096.xml"/><Relationship Id="rId124" Type="http://schemas.openxmlformats.org/officeDocument/2006/relationships/image" Target="../media/image2830.png"/><Relationship Id="rId70" Type="http://schemas.openxmlformats.org/officeDocument/2006/relationships/customXml" Target="../ink/ink1079.xml"/><Relationship Id="rId91" Type="http://schemas.openxmlformats.org/officeDocument/2006/relationships/customXml" Target="../ink/ink1090.xml"/><Relationship Id="rId145" Type="http://schemas.openxmlformats.org/officeDocument/2006/relationships/customXml" Target="../ink/ink1117.xml"/><Relationship Id="rId166" Type="http://schemas.openxmlformats.org/officeDocument/2006/relationships/customXml" Target="../ink/ink1128.xml"/><Relationship Id="rId187" Type="http://schemas.openxmlformats.org/officeDocument/2006/relationships/customXml" Target="../ink/ink1143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149.xml"/><Relationship Id="rId28" Type="http://schemas.openxmlformats.org/officeDocument/2006/relationships/customXml" Target="../ink/ink1056.xml"/><Relationship Id="rId49" Type="http://schemas.openxmlformats.org/officeDocument/2006/relationships/image" Target="../media/image2460.png"/><Relationship Id="rId114" Type="http://schemas.openxmlformats.org/officeDocument/2006/relationships/image" Target="../media/image2780.png"/><Relationship Id="rId60" Type="http://schemas.openxmlformats.org/officeDocument/2006/relationships/customXml" Target="../ink/ink1074.xml"/><Relationship Id="rId81" Type="http://schemas.openxmlformats.org/officeDocument/2006/relationships/image" Target="../media/image2620.png"/><Relationship Id="rId135" Type="http://schemas.openxmlformats.org/officeDocument/2006/relationships/customXml" Target="../ink/ink1112.xml"/><Relationship Id="rId156" Type="http://schemas.openxmlformats.org/officeDocument/2006/relationships/customXml" Target="../ink/ink1123.xml"/><Relationship Id="rId177" Type="http://schemas.openxmlformats.org/officeDocument/2006/relationships/image" Target="../media/image3080.png"/><Relationship Id="rId223" Type="http://schemas.openxmlformats.org/officeDocument/2006/relationships/image" Target="../media/image3712.png"/><Relationship Id="rId18" Type="http://schemas.openxmlformats.org/officeDocument/2006/relationships/customXml" Target="../ink/ink1051.xml"/><Relationship Id="rId39" Type="http://schemas.openxmlformats.org/officeDocument/2006/relationships/image" Target="../media/image2171.png"/><Relationship Id="rId50" Type="http://schemas.openxmlformats.org/officeDocument/2006/relationships/customXml" Target="../ink/ink1069.xml"/><Relationship Id="rId104" Type="http://schemas.openxmlformats.org/officeDocument/2006/relationships/image" Target="../media/image2730.png"/><Relationship Id="rId125" Type="http://schemas.openxmlformats.org/officeDocument/2006/relationships/customXml" Target="../ink/ink1107.xml"/><Relationship Id="rId146" Type="http://schemas.openxmlformats.org/officeDocument/2006/relationships/image" Target="../media/image2930.png"/><Relationship Id="rId167" Type="http://schemas.openxmlformats.org/officeDocument/2006/relationships/image" Target="../media/image3030.png"/><Relationship Id="rId188" Type="http://schemas.openxmlformats.org/officeDocument/2006/relationships/customXml" Target="../ink/ink1144.xml"/><Relationship Id="rId71" Type="http://schemas.openxmlformats.org/officeDocument/2006/relationships/image" Target="../media/image2570.png"/><Relationship Id="rId92" Type="http://schemas.openxmlformats.org/officeDocument/2006/relationships/image" Target="../media/image2670.png"/><Relationship Id="rId213" Type="http://schemas.openxmlformats.org/officeDocument/2006/relationships/image" Target="../media/image3100.png"/><Relationship Id="rId2" Type="http://schemas.openxmlformats.org/officeDocument/2006/relationships/image" Target="../media/image303.emf"/><Relationship Id="rId29" Type="http://schemas.openxmlformats.org/officeDocument/2006/relationships/image" Target="../media/image1040.png"/><Relationship Id="rId40" Type="http://schemas.openxmlformats.org/officeDocument/2006/relationships/customXml" Target="../ink/ink1064.xml"/><Relationship Id="rId115" Type="http://schemas.openxmlformats.org/officeDocument/2006/relationships/customXml" Target="../ink/ink1102.xml"/><Relationship Id="rId136" Type="http://schemas.openxmlformats.org/officeDocument/2006/relationships/image" Target="../media/image2880.png"/><Relationship Id="rId157" Type="http://schemas.openxmlformats.org/officeDocument/2006/relationships/image" Target="../media/image2980.png"/><Relationship Id="rId178" Type="http://schemas.openxmlformats.org/officeDocument/2006/relationships/customXml" Target="../ink/ink113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image" Target="../media/image255.png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7.emf"/><Relationship Id="rId4" Type="http://schemas.openxmlformats.org/officeDocument/2006/relationships/image" Target="../media/image25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55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57.emf"/><Relationship Id="rId4" Type="http://schemas.openxmlformats.org/officeDocument/2006/relationships/image" Target="../media/image256.png"/><Relationship Id="rId9" Type="http://schemas.openxmlformats.org/officeDocument/2006/relationships/image" Target="../media/image25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13500.png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12" Type="http://schemas.openxmlformats.org/officeDocument/2006/relationships/image" Target="../media/image134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3300.png"/><Relationship Id="rId5" Type="http://schemas.openxmlformats.org/officeDocument/2006/relationships/image" Target="../media/image252.jpeg"/><Relationship Id="rId10" Type="http://schemas.openxmlformats.org/officeDocument/2006/relationships/image" Target="../media/image258.png"/><Relationship Id="rId4" Type="http://schemas.openxmlformats.org/officeDocument/2006/relationships/image" Target="../media/image251.jpeg"/><Relationship Id="rId9" Type="http://schemas.openxmlformats.org/officeDocument/2006/relationships/image" Target="../media/image257.emf"/><Relationship Id="rId14" Type="http://schemas.openxmlformats.org/officeDocument/2006/relationships/image" Target="../media/image1360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13" Type="http://schemas.openxmlformats.org/officeDocument/2006/relationships/image" Target="../media/image16600.png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12" Type="http://schemas.openxmlformats.org/officeDocument/2006/relationships/image" Target="../media/image134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3300.png"/><Relationship Id="rId5" Type="http://schemas.openxmlformats.org/officeDocument/2006/relationships/image" Target="../media/image252.jpeg"/><Relationship Id="rId15" Type="http://schemas.openxmlformats.org/officeDocument/2006/relationships/image" Target="../media/image256.png"/><Relationship Id="rId4" Type="http://schemas.openxmlformats.org/officeDocument/2006/relationships/image" Target="../media/image251.jpeg"/><Relationship Id="rId9" Type="http://schemas.openxmlformats.org/officeDocument/2006/relationships/image" Target="../media/image258.png"/><Relationship Id="rId14" Type="http://schemas.openxmlformats.org/officeDocument/2006/relationships/image" Target="../media/image1670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12" Type="http://schemas.openxmlformats.org/officeDocument/2006/relationships/image" Target="../media/image167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6600.png"/><Relationship Id="rId5" Type="http://schemas.openxmlformats.org/officeDocument/2006/relationships/image" Target="../media/image252.jpeg"/><Relationship Id="rId10" Type="http://schemas.openxmlformats.org/officeDocument/2006/relationships/image" Target="../media/image256.png"/><Relationship Id="rId4" Type="http://schemas.openxmlformats.org/officeDocument/2006/relationships/image" Target="../media/image251.jpeg"/><Relationship Id="rId9" Type="http://schemas.openxmlformats.org/officeDocument/2006/relationships/image" Target="../media/image1680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6.png"/><Relationship Id="rId5" Type="http://schemas.openxmlformats.org/officeDocument/2006/relationships/image" Target="../media/image252.jpeg"/><Relationship Id="rId10" Type="http://schemas.openxmlformats.org/officeDocument/2006/relationships/image" Target="../media/image14000.png"/><Relationship Id="rId4" Type="http://schemas.openxmlformats.org/officeDocument/2006/relationships/image" Target="../media/image25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34.jp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jpeg"/><Relationship Id="rId10" Type="http://schemas.openxmlformats.org/officeDocument/2006/relationships/image" Target="../media/image256.png"/><Relationship Id="rId4" Type="http://schemas.openxmlformats.org/officeDocument/2006/relationships/image" Target="../media/image251.jpeg"/><Relationship Id="rId9" Type="http://schemas.openxmlformats.org/officeDocument/2006/relationships/image" Target="../media/image1500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1.png"/><Relationship Id="rId3" Type="http://schemas.openxmlformats.org/officeDocument/2006/relationships/image" Target="../media/image263.png"/><Relationship Id="rId7" Type="http://schemas.openxmlformats.org/officeDocument/2006/relationships/image" Target="../media/image91000.png"/><Relationship Id="rId2" Type="http://schemas.openxmlformats.org/officeDocument/2006/relationships/image" Target="../media/image86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00.png"/><Relationship Id="rId5" Type="http://schemas.openxmlformats.org/officeDocument/2006/relationships/image" Target="../media/image8900.png"/><Relationship Id="rId9" Type="http://schemas.openxmlformats.org/officeDocument/2006/relationships/image" Target="../media/image26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emf"/><Relationship Id="rId3" Type="http://schemas.openxmlformats.org/officeDocument/2006/relationships/image" Target="../media/image309.png"/><Relationship Id="rId7" Type="http://schemas.openxmlformats.org/officeDocument/2006/relationships/image" Target="../media/image33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5" Type="http://schemas.openxmlformats.org/officeDocument/2006/relationships/image" Target="../media/image3330.png"/><Relationship Id="rId4" Type="http://schemas.openxmlformats.org/officeDocument/2006/relationships/image" Target="../media/image31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image" Target="../media/image5911.png"/><Relationship Id="rId7" Type="http://schemas.openxmlformats.org/officeDocument/2006/relationships/image" Target="../media/image31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3.png"/><Relationship Id="rId5" Type="http://schemas.openxmlformats.org/officeDocument/2006/relationships/image" Target="../media/image6110.png"/><Relationship Id="rId10" Type="http://schemas.openxmlformats.org/officeDocument/2006/relationships/image" Target="../media/image291.emf"/><Relationship Id="rId4" Type="http://schemas.openxmlformats.org/officeDocument/2006/relationships/image" Target="../media/image6000.png"/><Relationship Id="rId9" Type="http://schemas.openxmlformats.org/officeDocument/2006/relationships/image" Target="../media/image290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1.png"/><Relationship Id="rId3" Type="http://schemas.openxmlformats.org/officeDocument/2006/relationships/image" Target="../media/image291.emf"/><Relationship Id="rId7" Type="http://schemas.openxmlformats.org/officeDocument/2006/relationships/image" Target="../media/image292.png"/><Relationship Id="rId12" Type="http://schemas.openxmlformats.org/officeDocument/2006/relationships/image" Target="../media/image294.png"/><Relationship Id="rId2" Type="http://schemas.openxmlformats.org/officeDocument/2006/relationships/image" Target="../media/image29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71.png"/><Relationship Id="rId11" Type="http://schemas.openxmlformats.org/officeDocument/2006/relationships/image" Target="../media/image293.png"/><Relationship Id="rId5" Type="http://schemas.openxmlformats.org/officeDocument/2006/relationships/image" Target="../media/image2561.png"/><Relationship Id="rId10" Type="http://schemas.openxmlformats.org/officeDocument/2006/relationships/image" Target="../media/image2601.png"/><Relationship Id="rId4" Type="http://schemas.openxmlformats.org/officeDocument/2006/relationships/image" Target="../media/image289.png"/><Relationship Id="rId9" Type="http://schemas.openxmlformats.org/officeDocument/2006/relationships/image" Target="../media/image259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315.png"/><Relationship Id="rId7" Type="http://schemas.openxmlformats.org/officeDocument/2006/relationships/image" Target="../media/image3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5" Type="http://schemas.openxmlformats.org/officeDocument/2006/relationships/image" Target="../media/image1962.png"/><Relationship Id="rId4" Type="http://schemas.openxmlformats.org/officeDocument/2006/relationships/image" Target="../media/image316.png"/><Relationship Id="rId9" Type="http://schemas.openxmlformats.org/officeDocument/2006/relationships/image" Target="../media/image202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290.emf"/><Relationship Id="rId7" Type="http://schemas.openxmlformats.org/officeDocument/2006/relationships/image" Target="../media/image3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11" Type="http://schemas.openxmlformats.org/officeDocument/2006/relationships/image" Target="../media/image314.png"/><Relationship Id="rId5" Type="http://schemas.openxmlformats.org/officeDocument/2006/relationships/image" Target="../media/image321.png"/><Relationship Id="rId10" Type="http://schemas.openxmlformats.org/officeDocument/2006/relationships/image" Target="../media/image325.emf"/><Relationship Id="rId4" Type="http://schemas.openxmlformats.org/officeDocument/2006/relationships/image" Target="../media/image320.png"/><Relationship Id="rId9" Type="http://schemas.openxmlformats.org/officeDocument/2006/relationships/image" Target="../media/image324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0.png"/><Relationship Id="rId7" Type="http://schemas.openxmlformats.org/officeDocument/2006/relationships/image" Target="../media/image3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emf"/><Relationship Id="rId5" Type="http://schemas.openxmlformats.org/officeDocument/2006/relationships/image" Target="../media/image314.png"/><Relationship Id="rId4" Type="http://schemas.openxmlformats.org/officeDocument/2006/relationships/image" Target="../media/image31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1.png"/><Relationship Id="rId7" Type="http://schemas.openxmlformats.org/officeDocument/2006/relationships/image" Target="NUL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242.png"/><Relationship Id="rId9" Type="http://schemas.openxmlformats.org/officeDocument/2006/relationships/image" Target="NUL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8.png"/><Relationship Id="rId7" Type="http://schemas.openxmlformats.org/officeDocument/2006/relationships/image" Target="NUL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10" Type="http://schemas.openxmlformats.org/officeDocument/2006/relationships/image" Target="NULL"/><Relationship Id="rId4" Type="http://schemas.openxmlformats.org/officeDocument/2006/relationships/image" Target="../media/image249.png"/><Relationship Id="rId9" Type="http://schemas.openxmlformats.org/officeDocument/2006/relationships/image" Target="NUL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lhouettes of people flying in the sky&#10;&#10;Description automatically generated">
            <a:extLst>
              <a:ext uri="{FF2B5EF4-FFF2-40B4-BE49-F238E27FC236}">
                <a16:creationId xmlns:a16="http://schemas.microsoft.com/office/drawing/2014/main" id="{F06C7865-441E-02BA-A9D9-E46DBB928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628" y="0"/>
            <a:ext cx="16043670" cy="7467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45375" y="6612155"/>
            <a:ext cx="6412530" cy="713929"/>
          </a:xfrm>
          <a:prstGeom prst="rect">
            <a:avLst/>
          </a:prstGeom>
          <a:noFill/>
        </p:spPr>
        <p:txBody>
          <a:bodyPr wrap="square" lIns="97424" tIns="48712" rIns="97424" bIns="48712">
            <a:spAutoFit/>
          </a:bodyPr>
          <a:lstStyle/>
          <a:p>
            <a:pPr marL="0" marR="0" lvl="0" indent="0" algn="ctr" defTabSz="97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Claudia de Rham</a:t>
            </a:r>
          </a:p>
          <a:p>
            <a:pPr marL="0" marR="0" lvl="0" indent="0" algn="ctr" defTabSz="97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Abdus Salam Centre for Theoretical Physics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A4E317-2229-4690-9E22-A0267D2B8C93}"/>
              </a:ext>
            </a:extLst>
          </p:cNvPr>
          <p:cNvSpPr/>
          <p:nvPr/>
        </p:nvSpPr>
        <p:spPr>
          <a:xfrm>
            <a:off x="0" y="1097478"/>
            <a:ext cx="9753600" cy="52160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5118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 with Gravity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17227-9C2A-4328-A7ED-EA2C056F4AF1}"/>
              </a:ext>
            </a:extLst>
          </p:cNvPr>
          <p:cNvSpPr txBox="1"/>
          <p:nvPr/>
        </p:nvSpPr>
        <p:spPr>
          <a:xfrm>
            <a:off x="8100401" y="6969120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Sept 2025</a:t>
            </a:r>
          </a:p>
        </p:txBody>
      </p:sp>
      <p:pic>
        <p:nvPicPr>
          <p:cNvPr id="5" name="Picture 10" descr="Brand Portal">
            <a:extLst>
              <a:ext uri="{FF2B5EF4-FFF2-40B4-BE49-F238E27FC236}">
                <a16:creationId xmlns:a16="http://schemas.microsoft.com/office/drawing/2014/main" id="{E631A65E-8E88-14EB-5D05-F3DFABFE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08" y="6972923"/>
            <a:ext cx="1384099" cy="3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F69F7-BD46-E2C3-CC5D-EE57CDA06AE9}"/>
              </a:ext>
            </a:extLst>
          </p:cNvPr>
          <p:cNvSpPr/>
          <p:nvPr/>
        </p:nvSpPr>
        <p:spPr>
          <a:xfrm>
            <a:off x="0" y="1097478"/>
            <a:ext cx="9753600" cy="52160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Positivity in the Sky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61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3CC429B-68B7-4D24-9DA9-3D95725DBE6D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Assumptions on the UV Completion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19F474-11F1-44E6-80A7-6438897C2A25}"/>
              </a:ext>
            </a:extLst>
          </p:cNvPr>
          <p:cNvSpPr/>
          <p:nvPr/>
        </p:nvSpPr>
        <p:spPr>
          <a:xfrm>
            <a:off x="79720" y="5308212"/>
            <a:ext cx="9622298" cy="1266092"/>
          </a:xfrm>
          <a:prstGeom prst="rightArrow">
            <a:avLst/>
          </a:prstGeom>
          <a:gradFill flip="none" rotWithShape="1">
            <a:gsLst>
              <a:gs pos="0">
                <a:srgbClr val="002B55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 w="38100"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DFCD-7D64-4706-99E2-571387BBE800}"/>
              </a:ext>
            </a:extLst>
          </p:cNvPr>
          <p:cNvSpPr txBox="1"/>
          <p:nvPr/>
        </p:nvSpPr>
        <p:spPr>
          <a:xfrm>
            <a:off x="7535591" y="5710426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Assumptions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A58E09-F0D2-41EB-BC9C-C3502D916FF2}"/>
              </a:ext>
            </a:extLst>
          </p:cNvPr>
          <p:cNvCxnSpPr>
            <a:cxnSpLocks/>
          </p:cNvCxnSpPr>
          <p:nvPr/>
        </p:nvCxnSpPr>
        <p:spPr>
          <a:xfrm flipH="1">
            <a:off x="3760758" y="3516116"/>
            <a:ext cx="585380" cy="1968732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A6CCBD8-7F2F-455C-822B-B0BD1DD18C5C}"/>
              </a:ext>
            </a:extLst>
          </p:cNvPr>
          <p:cNvGrpSpPr/>
          <p:nvPr/>
        </p:nvGrpSpPr>
        <p:grpSpPr>
          <a:xfrm>
            <a:off x="3617893" y="1298006"/>
            <a:ext cx="4281458" cy="1981193"/>
            <a:chOff x="2155045" y="1273277"/>
            <a:chExt cx="4281458" cy="19811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BC0A11-DBF8-4B1D-90F6-3AC5A6DB6645}"/>
                </a:ext>
              </a:extLst>
            </p:cNvPr>
            <p:cNvSpPr txBox="1"/>
            <p:nvPr/>
          </p:nvSpPr>
          <p:spPr>
            <a:xfrm>
              <a:off x="2155045" y="1273277"/>
              <a:ext cx="42814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1. Unitarity,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2. Locality,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3.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Poincar</a:t>
              </a:r>
              <a:r>
                <a:rPr kumimoji="0" lang="fr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é,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4. Causality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5E23B65-8157-4976-8381-DB8445033E25}"/>
                </a:ext>
              </a:extLst>
            </p:cNvPr>
            <p:cNvSpPr/>
            <p:nvPr/>
          </p:nvSpPr>
          <p:spPr>
            <a:xfrm>
              <a:off x="2182064" y="1577589"/>
              <a:ext cx="1996232" cy="1676881"/>
            </a:xfrm>
            <a:prstGeom prst="roundRect">
              <a:avLst/>
            </a:prstGeom>
            <a:ln w="38100">
              <a:solidFill>
                <a:srgbClr val="CC00CC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BBB97A-D17E-4FC6-9A9F-5E6CEC8940DD}"/>
              </a:ext>
            </a:extLst>
          </p:cNvPr>
          <p:cNvGrpSpPr/>
          <p:nvPr/>
        </p:nvGrpSpPr>
        <p:grpSpPr>
          <a:xfrm>
            <a:off x="6207813" y="3588879"/>
            <a:ext cx="992579" cy="2014011"/>
            <a:chOff x="4300873" y="3822508"/>
            <a:chExt cx="992579" cy="20140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F51512F-84B1-4E2E-9BBD-E924D16CF353}"/>
                </a:ext>
              </a:extLst>
            </p:cNvPr>
            <p:cNvCxnSpPr>
              <a:cxnSpLocks/>
            </p:cNvCxnSpPr>
            <p:nvPr/>
          </p:nvCxnSpPr>
          <p:spPr>
            <a:xfrm>
              <a:off x="4797162" y="4490710"/>
              <a:ext cx="0" cy="1345809"/>
            </a:xfrm>
            <a:prstGeom prst="straightConnector1">
              <a:avLst/>
            </a:prstGeom>
            <a:ln w="76200">
              <a:solidFill>
                <a:srgbClr val="0070BF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CAD319-3375-4AC3-A5C8-8002DC620A12}"/>
                </a:ext>
              </a:extLst>
            </p:cNvPr>
            <p:cNvSpPr txBox="1"/>
            <p:nvPr/>
          </p:nvSpPr>
          <p:spPr>
            <a:xfrm>
              <a:off x="4300873" y="3822508"/>
              <a:ext cx="992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Weak-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coupling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0F692C-6591-4076-A83C-F336CFF3C83C}"/>
              </a:ext>
            </a:extLst>
          </p:cNvPr>
          <p:cNvGrpSpPr/>
          <p:nvPr/>
        </p:nvGrpSpPr>
        <p:grpSpPr>
          <a:xfrm>
            <a:off x="6783348" y="4225662"/>
            <a:ext cx="1556836" cy="1397558"/>
            <a:chOff x="4989348" y="4459291"/>
            <a:chExt cx="1556836" cy="139755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C8AF688-91E8-47C2-B803-2C98E30221D1}"/>
                </a:ext>
              </a:extLst>
            </p:cNvPr>
            <p:cNvCxnSpPr>
              <a:cxnSpLocks/>
            </p:cNvCxnSpPr>
            <p:nvPr/>
          </p:nvCxnSpPr>
          <p:spPr>
            <a:xfrm>
              <a:off x="5767766" y="5125329"/>
              <a:ext cx="0" cy="731520"/>
            </a:xfrm>
            <a:prstGeom prst="straightConnector1">
              <a:avLst/>
            </a:prstGeom>
            <a:ln w="76200">
              <a:solidFill>
                <a:srgbClr val="00498D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E6C152-44F1-4D4F-BB46-54FC025AECD4}"/>
                </a:ext>
              </a:extLst>
            </p:cNvPr>
            <p:cNvSpPr txBox="1"/>
            <p:nvPr/>
          </p:nvSpPr>
          <p:spPr>
            <a:xfrm>
              <a:off x="4989348" y="4459291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98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Tree-level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98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98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weak-coupling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02C278-7CB8-4237-89B2-DDA4DCE06198}"/>
              </a:ext>
            </a:extLst>
          </p:cNvPr>
          <p:cNvGrpSpPr/>
          <p:nvPr/>
        </p:nvGrpSpPr>
        <p:grpSpPr>
          <a:xfrm>
            <a:off x="8117052" y="4288131"/>
            <a:ext cx="1569660" cy="1335089"/>
            <a:chOff x="6546184" y="4521760"/>
            <a:chExt cx="1569660" cy="133508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9A6EA98-7BA2-41C8-9BB3-14FAB2627BC1}"/>
                </a:ext>
              </a:extLst>
            </p:cNvPr>
            <p:cNvCxnSpPr>
              <a:cxnSpLocks/>
            </p:cNvCxnSpPr>
            <p:nvPr/>
          </p:nvCxnSpPr>
          <p:spPr>
            <a:xfrm>
              <a:off x="7331014" y="5411372"/>
              <a:ext cx="0" cy="445477"/>
            </a:xfrm>
            <a:prstGeom prst="straightConnector1">
              <a:avLst/>
            </a:prstGeom>
            <a:ln w="76200">
              <a:solidFill>
                <a:srgbClr val="00386D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993971-DB98-46C6-B301-915BA3B38522}"/>
                </a:ext>
              </a:extLst>
            </p:cNvPr>
            <p:cNvSpPr txBox="1"/>
            <p:nvPr/>
          </p:nvSpPr>
          <p:spPr>
            <a:xfrm>
              <a:off x="6546184" y="4521760"/>
              <a:ext cx="1569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Specific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string theory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compactification</a:t>
              </a: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D62FB36-9E2A-4969-96FD-5C8E644816FB}"/>
              </a:ext>
            </a:extLst>
          </p:cNvPr>
          <p:cNvCxnSpPr>
            <a:cxnSpLocks/>
          </p:cNvCxnSpPr>
          <p:nvPr/>
        </p:nvCxnSpPr>
        <p:spPr>
          <a:xfrm>
            <a:off x="2663053" y="4725566"/>
            <a:ext cx="0" cy="897654"/>
          </a:xfrm>
          <a:prstGeom prst="straightConnector1">
            <a:avLst/>
          </a:prstGeom>
          <a:ln w="76200">
            <a:solidFill>
              <a:srgbClr val="007AC4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F5E99FD-9AA4-488B-BA3E-852C723BDE44}"/>
              </a:ext>
            </a:extLst>
          </p:cNvPr>
          <p:cNvSpPr txBox="1"/>
          <p:nvPr/>
        </p:nvSpPr>
        <p:spPr>
          <a:xfrm>
            <a:off x="1844334" y="383864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AC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translation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AC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time-dependent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AC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E2A2E1-C9A5-4910-83AC-59D9FD856189}"/>
              </a:ext>
            </a:extLst>
          </p:cNvPr>
          <p:cNvCxnSpPr/>
          <p:nvPr/>
        </p:nvCxnSpPr>
        <p:spPr>
          <a:xfrm flipV="1">
            <a:off x="2155045" y="3950006"/>
            <a:ext cx="1036320" cy="232342"/>
          </a:xfrm>
          <a:prstGeom prst="line">
            <a:avLst/>
          </a:prstGeom>
          <a:ln w="9525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C929BF-55AF-4735-9684-DB9A5C187297}"/>
              </a:ext>
            </a:extLst>
          </p:cNvPr>
          <p:cNvCxnSpPr>
            <a:cxnSpLocks/>
          </p:cNvCxnSpPr>
          <p:nvPr/>
        </p:nvCxnSpPr>
        <p:spPr>
          <a:xfrm>
            <a:off x="1539652" y="4891700"/>
            <a:ext cx="0" cy="731520"/>
          </a:xfrm>
          <a:prstGeom prst="straightConnector1">
            <a:avLst/>
          </a:prstGeom>
          <a:ln w="76200">
            <a:solidFill>
              <a:srgbClr val="008ACD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B95F24-C195-4898-952F-F15E9777A7A5}"/>
              </a:ext>
            </a:extLst>
          </p:cNvPr>
          <p:cNvSpPr txBox="1"/>
          <p:nvPr/>
        </p:nvSpPr>
        <p:spPr>
          <a:xfrm>
            <a:off x="1138982" y="440962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AC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boosts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CDB1285-6FC4-4322-8E2A-CD07137F6582}"/>
              </a:ext>
            </a:extLst>
          </p:cNvPr>
          <p:cNvCxnSpPr>
            <a:cxnSpLocks/>
          </p:cNvCxnSpPr>
          <p:nvPr/>
        </p:nvCxnSpPr>
        <p:spPr>
          <a:xfrm flipV="1">
            <a:off x="1204254" y="4567698"/>
            <a:ext cx="627228" cy="113113"/>
          </a:xfrm>
          <a:prstGeom prst="line">
            <a:avLst/>
          </a:prstGeom>
          <a:ln w="9525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9AD0233-8D67-487D-9E4B-B4E9EE5C32E7}"/>
              </a:ext>
            </a:extLst>
          </p:cNvPr>
          <p:cNvCxnSpPr>
            <a:cxnSpLocks/>
          </p:cNvCxnSpPr>
          <p:nvPr/>
        </p:nvCxnSpPr>
        <p:spPr>
          <a:xfrm>
            <a:off x="787383" y="5105285"/>
            <a:ext cx="0" cy="517935"/>
          </a:xfrm>
          <a:prstGeom prst="straightConnector1">
            <a:avLst/>
          </a:prstGeom>
          <a:ln w="76200">
            <a:solidFill>
              <a:srgbClr val="0098D6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D09B621-9A20-4A74-93A9-7D473130C589}"/>
              </a:ext>
            </a:extLst>
          </p:cNvPr>
          <p:cNvSpPr txBox="1"/>
          <p:nvPr/>
        </p:nvSpPr>
        <p:spPr>
          <a:xfrm>
            <a:off x="351435" y="471535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98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8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ocality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8D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A273D6-5CD4-4D06-9468-BCF0FE7BE864}"/>
              </a:ext>
            </a:extLst>
          </p:cNvPr>
          <p:cNvCxnSpPr>
            <a:cxnSpLocks/>
          </p:cNvCxnSpPr>
          <p:nvPr/>
        </p:nvCxnSpPr>
        <p:spPr>
          <a:xfrm flipV="1">
            <a:off x="468003" y="4873430"/>
            <a:ext cx="627228" cy="113113"/>
          </a:xfrm>
          <a:prstGeom prst="line">
            <a:avLst/>
          </a:prstGeom>
          <a:ln w="9525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71E6810-BB31-44FE-9C85-E116A92AE0CB}"/>
              </a:ext>
            </a:extLst>
          </p:cNvPr>
          <p:cNvSpPr txBox="1"/>
          <p:nvPr/>
        </p:nvSpPr>
        <p:spPr>
          <a:xfrm>
            <a:off x="3540314" y="4000513"/>
            <a:ext cx="114326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S-matrix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bootstrap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17F1FD-BC5C-4FD8-BE9A-B68D175D5A75}"/>
              </a:ext>
            </a:extLst>
          </p:cNvPr>
          <p:cNvCxnSpPr>
            <a:cxnSpLocks/>
          </p:cNvCxnSpPr>
          <p:nvPr/>
        </p:nvCxnSpPr>
        <p:spPr>
          <a:xfrm>
            <a:off x="4871474" y="3516116"/>
            <a:ext cx="585380" cy="1968732"/>
          </a:xfrm>
          <a:prstGeom prst="straightConnector1">
            <a:avLst/>
          </a:prstGeom>
          <a:ln w="76200">
            <a:solidFill>
              <a:srgbClr val="CC00CC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69D78CB-4F57-40CE-A90F-2F40E03DFDAC}"/>
              </a:ext>
            </a:extLst>
          </p:cNvPr>
          <p:cNvSpPr txBox="1"/>
          <p:nvPr/>
        </p:nvSpPr>
        <p:spPr>
          <a:xfrm>
            <a:off x="4749225" y="4000513"/>
            <a:ext cx="116410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9BF160-AA50-4999-895B-7F9EACDFACD0}"/>
              </a:ext>
            </a:extLst>
          </p:cNvPr>
          <p:cNvSpPr/>
          <p:nvPr/>
        </p:nvSpPr>
        <p:spPr>
          <a:xfrm>
            <a:off x="4719957" y="4055269"/>
            <a:ext cx="1193369" cy="614634"/>
          </a:xfrm>
          <a:prstGeom prst="roundRect">
            <a:avLst/>
          </a:prstGeom>
          <a:ln w="12700">
            <a:solidFill>
              <a:srgbClr val="CC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A2292A4-3959-4E5B-8D27-AE146EF031FE}"/>
              </a:ext>
            </a:extLst>
          </p:cNvPr>
          <p:cNvSpPr/>
          <p:nvPr/>
        </p:nvSpPr>
        <p:spPr>
          <a:xfrm>
            <a:off x="3549151" y="4055269"/>
            <a:ext cx="1090952" cy="614634"/>
          </a:xfrm>
          <a:prstGeom prst="roundRect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4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0DCCB-7A6F-5995-CCE0-46351E181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081774F-8A36-1789-F526-1410D4427E1E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Assumptions on the UV Completion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B967E-DE68-D558-FDEE-EB1E5795CCA2}"/>
              </a:ext>
            </a:extLst>
          </p:cNvPr>
          <p:cNvGrpSpPr/>
          <p:nvPr/>
        </p:nvGrpSpPr>
        <p:grpSpPr>
          <a:xfrm>
            <a:off x="79720" y="1298006"/>
            <a:ext cx="9622298" cy="5276298"/>
            <a:chOff x="79720" y="1298006"/>
            <a:chExt cx="9622298" cy="5276298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A25A66A6-64EA-5A5F-EFEC-2FCE4CD0B6CE}"/>
                </a:ext>
              </a:extLst>
            </p:cNvPr>
            <p:cNvSpPr/>
            <p:nvPr/>
          </p:nvSpPr>
          <p:spPr>
            <a:xfrm>
              <a:off x="79720" y="5308212"/>
              <a:ext cx="9622298" cy="1266092"/>
            </a:xfrm>
            <a:prstGeom prst="rightArrow">
              <a:avLst/>
            </a:prstGeom>
            <a:gradFill flip="none" rotWithShape="1">
              <a:gsLst>
                <a:gs pos="0">
                  <a:srgbClr val="002B55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  <a:ln w="38100"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810D58-4F8E-1635-045D-1E703E977EF8}"/>
                </a:ext>
              </a:extLst>
            </p:cNvPr>
            <p:cNvSpPr txBox="1"/>
            <p:nvPr/>
          </p:nvSpPr>
          <p:spPr>
            <a:xfrm>
              <a:off x="7535591" y="5710426"/>
              <a:ext cx="17924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Assumptions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955BDF7-6DB5-0BD4-C459-FCD338B0C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0758" y="3516116"/>
              <a:ext cx="585380" cy="1968732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0F472A-51A6-271E-67FA-C94118EF22DF}"/>
                </a:ext>
              </a:extLst>
            </p:cNvPr>
            <p:cNvGrpSpPr/>
            <p:nvPr/>
          </p:nvGrpSpPr>
          <p:grpSpPr>
            <a:xfrm>
              <a:off x="3617893" y="1298006"/>
              <a:ext cx="4281458" cy="1981193"/>
              <a:chOff x="2155045" y="1273277"/>
              <a:chExt cx="4281458" cy="198119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98BD9A-D602-731F-42F4-5AAD376C9ABF}"/>
                  </a:ext>
                </a:extLst>
              </p:cNvPr>
              <p:cNvSpPr txBox="1"/>
              <p:nvPr/>
            </p:nvSpPr>
            <p:spPr>
              <a:xfrm>
                <a:off x="2155045" y="1273277"/>
                <a:ext cx="42814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1. Unitarity,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2. Locality,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3.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Poincar</a:t>
                </a:r>
                <a:r>
                  <a:rPr kumimoji="0" lang="fr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é,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4. Causality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8D4F692-1519-86BC-BC0E-5C28ABD4E016}"/>
                  </a:ext>
                </a:extLst>
              </p:cNvPr>
              <p:cNvSpPr/>
              <p:nvPr/>
            </p:nvSpPr>
            <p:spPr>
              <a:xfrm>
                <a:off x="2182064" y="1577589"/>
                <a:ext cx="1996232" cy="1676881"/>
              </a:xfrm>
              <a:prstGeom prst="roundRect">
                <a:avLst/>
              </a:prstGeom>
              <a:ln w="38100">
                <a:solidFill>
                  <a:srgbClr val="CC00CC"/>
                </a:solidFill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A23E91-36D8-72A8-B4B9-065BC6BC52AA}"/>
                </a:ext>
              </a:extLst>
            </p:cNvPr>
            <p:cNvGrpSpPr/>
            <p:nvPr/>
          </p:nvGrpSpPr>
          <p:grpSpPr>
            <a:xfrm>
              <a:off x="6207813" y="3588879"/>
              <a:ext cx="992579" cy="2014011"/>
              <a:chOff x="4300873" y="3822508"/>
              <a:chExt cx="992579" cy="2014011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CE3B1F1-1879-7432-8413-6D4DD6A9B0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7162" y="4490710"/>
                <a:ext cx="0" cy="1345809"/>
              </a:xfrm>
              <a:prstGeom prst="straightConnector1">
                <a:avLst/>
              </a:prstGeom>
              <a:ln w="76200">
                <a:solidFill>
                  <a:srgbClr val="0070B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29E646-C5B6-E256-5A8B-75A189A84090}"/>
                  </a:ext>
                </a:extLst>
              </p:cNvPr>
              <p:cNvSpPr txBox="1"/>
              <p:nvPr/>
            </p:nvSpPr>
            <p:spPr>
              <a:xfrm>
                <a:off x="4300873" y="3822508"/>
                <a:ext cx="9925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Weak-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coupling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B2B7FEE-0118-C2A6-5E66-E9FAA757FF28}"/>
                </a:ext>
              </a:extLst>
            </p:cNvPr>
            <p:cNvGrpSpPr/>
            <p:nvPr/>
          </p:nvGrpSpPr>
          <p:grpSpPr>
            <a:xfrm>
              <a:off x="6783348" y="4225662"/>
              <a:ext cx="1556836" cy="1397558"/>
              <a:chOff x="4989348" y="4459291"/>
              <a:chExt cx="1556836" cy="1397558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FD1D9CF-43A1-3953-5DF1-3FE1EE7185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7766" y="5125329"/>
                <a:ext cx="0" cy="731520"/>
              </a:xfrm>
              <a:prstGeom prst="straightConnector1">
                <a:avLst/>
              </a:prstGeom>
              <a:ln w="76200">
                <a:solidFill>
                  <a:srgbClr val="00498D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AC232B2-E7EB-7B25-85A0-A2EC45C23021}"/>
                  </a:ext>
                </a:extLst>
              </p:cNvPr>
              <p:cNvSpPr txBox="1"/>
              <p:nvPr/>
            </p:nvSpPr>
            <p:spPr>
              <a:xfrm>
                <a:off x="4989348" y="4459291"/>
                <a:ext cx="1556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8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Tree-level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8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8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weak-coupling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D0780EE-CBFF-7D73-3FBE-637A96E7AFF6}"/>
                </a:ext>
              </a:extLst>
            </p:cNvPr>
            <p:cNvGrpSpPr/>
            <p:nvPr/>
          </p:nvGrpSpPr>
          <p:grpSpPr>
            <a:xfrm>
              <a:off x="8117052" y="4288131"/>
              <a:ext cx="1569660" cy="1335089"/>
              <a:chOff x="6546184" y="4521760"/>
              <a:chExt cx="1569660" cy="1335089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90968DD-3B77-A45E-3730-C434E379A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1014" y="5411372"/>
                <a:ext cx="0" cy="445477"/>
              </a:xfrm>
              <a:prstGeom prst="straightConnector1">
                <a:avLst/>
              </a:prstGeom>
              <a:ln w="76200">
                <a:solidFill>
                  <a:srgbClr val="00386D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ECE266-AE66-DE2E-1A22-57ACE2ED3902}"/>
                  </a:ext>
                </a:extLst>
              </p:cNvPr>
              <p:cNvSpPr txBox="1"/>
              <p:nvPr/>
            </p:nvSpPr>
            <p:spPr>
              <a:xfrm>
                <a:off x="6546184" y="4521760"/>
                <a:ext cx="15696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6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Specific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6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string theory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6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compactification</a:t>
                </a: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3BFC274-48E2-2C94-47FA-2E49ADB4B4FA}"/>
                </a:ext>
              </a:extLst>
            </p:cNvPr>
            <p:cNvCxnSpPr>
              <a:cxnSpLocks/>
            </p:cNvCxnSpPr>
            <p:nvPr/>
          </p:nvCxnSpPr>
          <p:spPr>
            <a:xfrm>
              <a:off x="2663053" y="4725566"/>
              <a:ext cx="0" cy="897654"/>
            </a:xfrm>
            <a:prstGeom prst="straightConnector1">
              <a:avLst/>
            </a:prstGeom>
            <a:ln w="76200">
              <a:solidFill>
                <a:srgbClr val="007AC4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4B88EBA-05B3-4395-34A9-12C9EFA62C2D}"/>
                </a:ext>
              </a:extLst>
            </p:cNvPr>
            <p:cNvSpPr txBox="1"/>
            <p:nvPr/>
          </p:nvSpPr>
          <p:spPr>
            <a:xfrm>
              <a:off x="1844334" y="3838644"/>
              <a:ext cx="16209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C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translation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C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time-dependent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C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vacuum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712201-F176-BF6F-F490-F3B4A8854AC6}"/>
                </a:ext>
              </a:extLst>
            </p:cNvPr>
            <p:cNvCxnSpPr/>
            <p:nvPr/>
          </p:nvCxnSpPr>
          <p:spPr>
            <a:xfrm flipV="1">
              <a:off x="2155045" y="3950006"/>
              <a:ext cx="1036320" cy="232342"/>
            </a:xfrm>
            <a:prstGeom prst="line">
              <a:avLst/>
            </a:prstGeom>
            <a:ln w="9525">
              <a:solidFill>
                <a:srgbClr val="0070B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6CDE31C-247E-2A33-8DDB-DBEAD26439A9}"/>
                </a:ext>
              </a:extLst>
            </p:cNvPr>
            <p:cNvCxnSpPr>
              <a:cxnSpLocks/>
            </p:cNvCxnSpPr>
            <p:nvPr/>
          </p:nvCxnSpPr>
          <p:spPr>
            <a:xfrm>
              <a:off x="1539652" y="4891700"/>
              <a:ext cx="0" cy="731520"/>
            </a:xfrm>
            <a:prstGeom prst="straightConnector1">
              <a:avLst/>
            </a:prstGeom>
            <a:ln w="76200">
              <a:solidFill>
                <a:srgbClr val="008AC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C39F7DB-8CE4-BDC5-2077-8D5D8AFC00C2}"/>
                </a:ext>
              </a:extLst>
            </p:cNvPr>
            <p:cNvSpPr txBox="1"/>
            <p:nvPr/>
          </p:nvSpPr>
          <p:spPr>
            <a:xfrm>
              <a:off x="1138982" y="4409627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AC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boosts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A86B94-21EE-E3B0-30B3-9D668DCD5F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4254" y="4567698"/>
              <a:ext cx="627228" cy="113113"/>
            </a:xfrm>
            <a:prstGeom prst="line">
              <a:avLst/>
            </a:prstGeom>
            <a:ln w="9525">
              <a:solidFill>
                <a:srgbClr val="0070B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7CABE0A-32D6-F9AF-1CAE-1BFD90F4B8A1}"/>
                </a:ext>
              </a:extLst>
            </p:cNvPr>
            <p:cNvCxnSpPr>
              <a:cxnSpLocks/>
            </p:cNvCxnSpPr>
            <p:nvPr/>
          </p:nvCxnSpPr>
          <p:spPr>
            <a:xfrm>
              <a:off x="787383" y="5105285"/>
              <a:ext cx="0" cy="517935"/>
            </a:xfrm>
            <a:prstGeom prst="straightConnector1">
              <a:avLst/>
            </a:prstGeom>
            <a:ln w="76200">
              <a:solidFill>
                <a:srgbClr val="0098D6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9C7EF25-11FC-8F31-0217-786B6D58608D}"/>
                </a:ext>
              </a:extLst>
            </p:cNvPr>
            <p:cNvSpPr txBox="1"/>
            <p:nvPr/>
          </p:nvSpPr>
          <p:spPr>
            <a:xfrm>
              <a:off x="351435" y="471535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8D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8D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ocality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8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0FB791-E622-91A0-F458-B644D13F01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003" y="4873430"/>
              <a:ext cx="627228" cy="113113"/>
            </a:xfrm>
            <a:prstGeom prst="line">
              <a:avLst/>
            </a:prstGeom>
            <a:ln w="9525">
              <a:solidFill>
                <a:srgbClr val="0070B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E509B8-A947-8DBF-F2E9-A93F2BB4CCBE}"/>
                </a:ext>
              </a:extLst>
            </p:cNvPr>
            <p:cNvSpPr txBox="1"/>
            <p:nvPr/>
          </p:nvSpPr>
          <p:spPr>
            <a:xfrm>
              <a:off x="3540314" y="4000513"/>
              <a:ext cx="114326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S-matrix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bootstrap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42DC56C-9C90-AABF-8F15-9E498FEDE8E9}"/>
                </a:ext>
              </a:extLst>
            </p:cNvPr>
            <p:cNvCxnSpPr>
              <a:cxnSpLocks/>
            </p:cNvCxnSpPr>
            <p:nvPr/>
          </p:nvCxnSpPr>
          <p:spPr>
            <a:xfrm>
              <a:off x="4871474" y="3516116"/>
              <a:ext cx="585380" cy="1968732"/>
            </a:xfrm>
            <a:prstGeom prst="straightConnector1">
              <a:avLst/>
            </a:prstGeom>
            <a:ln w="76200">
              <a:solidFill>
                <a:srgbClr val="CC00CC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D770D5-9703-4593-9F11-B422C80D6EA5}"/>
                </a:ext>
              </a:extLst>
            </p:cNvPr>
            <p:cNvSpPr txBox="1"/>
            <p:nvPr/>
          </p:nvSpPr>
          <p:spPr>
            <a:xfrm>
              <a:off x="4749225" y="4000513"/>
              <a:ext cx="116410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Positivity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Bounds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F46A190-BD6B-3F0F-419F-FC993560AA29}"/>
                </a:ext>
              </a:extLst>
            </p:cNvPr>
            <p:cNvSpPr/>
            <p:nvPr/>
          </p:nvSpPr>
          <p:spPr>
            <a:xfrm>
              <a:off x="4719957" y="4055269"/>
              <a:ext cx="1193369" cy="614634"/>
            </a:xfrm>
            <a:prstGeom prst="roundRect">
              <a:avLst/>
            </a:prstGeom>
            <a:ln w="12700">
              <a:solidFill>
                <a:srgbClr val="CC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E0ED37A-DCE6-F41A-5835-0FF39EA86087}"/>
                </a:ext>
              </a:extLst>
            </p:cNvPr>
            <p:cNvSpPr/>
            <p:nvPr/>
          </p:nvSpPr>
          <p:spPr>
            <a:xfrm>
              <a:off x="3549151" y="4055269"/>
              <a:ext cx="1090952" cy="614634"/>
            </a:xfrm>
            <a:prstGeom prst="roundRect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in by ohmytilda on 예술 영감 in 2024 | Lotus flower pictures, Hd flower  wallpaper, Beautiful flowers pictures">
            <a:extLst>
              <a:ext uri="{FF2B5EF4-FFF2-40B4-BE49-F238E27FC236}">
                <a16:creationId xmlns:a16="http://schemas.microsoft.com/office/drawing/2014/main" id="{6F65EC46-A32E-C2AC-8261-DE7D0F313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35" t="7961" r="-71485" b="36243"/>
          <a:stretch/>
        </p:blipFill>
        <p:spPr bwMode="auto">
          <a:xfrm>
            <a:off x="4798994" y="5484469"/>
            <a:ext cx="3144033" cy="10351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6E02A5C-9F7E-6DE9-BA16-C9CA7EF7A37D}"/>
              </a:ext>
            </a:extLst>
          </p:cNvPr>
          <p:cNvSpPr txBox="1"/>
          <p:nvPr/>
        </p:nvSpPr>
        <p:spPr>
          <a:xfrm>
            <a:off x="7043681" y="5535640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00B050"/>
                </a:solidFill>
              </a:rPr>
              <a:t>Lotus in </a:t>
            </a:r>
            <a:br>
              <a:rPr lang="en-GB" sz="2400" dirty="0">
                <a:solidFill>
                  <a:srgbClr val="00B050"/>
                </a:solidFill>
              </a:rPr>
            </a:br>
            <a:r>
              <a:rPr lang="en-GB" sz="2400" dirty="0">
                <a:solidFill>
                  <a:srgbClr val="00B050"/>
                </a:solidFill>
              </a:rPr>
              <a:t>Swamplandia</a:t>
            </a:r>
          </a:p>
        </p:txBody>
      </p:sp>
    </p:spTree>
    <p:extLst>
      <p:ext uri="{BB962C8B-B14F-4D97-AF65-F5344CB8AC3E}">
        <p14:creationId xmlns:p14="http://schemas.microsoft.com/office/powerpoint/2010/main" val="37948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375E-6 1.70068E-6 L -0.25406 0.0019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12" y="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3002640" y="4095750"/>
            <a:ext cx="0" cy="3195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14979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5713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871006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47421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Low-energy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5502025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7118566" y="6204527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DED51-CE24-4E64-9EE5-7670D627C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9" b="12625"/>
          <a:stretch/>
        </p:blipFill>
        <p:spPr>
          <a:xfrm>
            <a:off x="1389395" y="1534693"/>
            <a:ext cx="1787639" cy="143710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83F847-6BF1-44CA-A2FB-437BFEE78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96" t="14386" r="54767" b="2691"/>
          <a:stretch/>
        </p:blipFill>
        <p:spPr>
          <a:xfrm>
            <a:off x="3128732" y="1534693"/>
            <a:ext cx="1752210" cy="1799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104857-C2A3-419D-A0AB-AE13ACEF018E}"/>
              </a:ext>
            </a:extLst>
          </p:cNvPr>
          <p:cNvSpPr txBox="1"/>
          <p:nvPr/>
        </p:nvSpPr>
        <p:spPr>
          <a:xfrm>
            <a:off x="4860210" y="2082393"/>
            <a:ext cx="58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45E6B3-0D03-4B9F-A235-030F48B8F8DE}"/>
                  </a:ext>
                </a:extLst>
              </p:cNvPr>
              <p:cNvSpPr/>
              <p:nvPr/>
            </p:nvSpPr>
            <p:spPr>
              <a:xfrm>
                <a:off x="5539126" y="4268732"/>
                <a:ext cx="37420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elastic scattering amplitude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45E6B3-0D03-4B9F-A235-030F48B8F8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126" y="4268732"/>
                <a:ext cx="3742004" cy="400110"/>
              </a:xfrm>
              <a:prstGeom prst="rect">
                <a:avLst/>
              </a:prstGeom>
              <a:blipFill>
                <a:blip r:embed="rId4"/>
                <a:stretch>
                  <a:fillRect l="-1794" t="-7576" r="-1794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4">
            <a:extLst>
              <a:ext uri="{FF2B5EF4-FFF2-40B4-BE49-F238E27FC236}">
                <a16:creationId xmlns:a16="http://schemas.microsoft.com/office/drawing/2014/main" id="{1FE2F091-E9D5-4C03-8C14-5639437765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56801" y="3999951"/>
            <a:ext cx="1392237" cy="1071563"/>
            <a:chOff x="3943" y="2410"/>
            <a:chExt cx="877" cy="675"/>
          </a:xfrm>
        </p:grpSpPr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33E69225-B1E2-480D-A872-B0F996C72B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43" y="2410"/>
              <a:ext cx="877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61E4A2C8-EDEE-47E3-8774-EF928B9DA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" y="2410"/>
              <a:ext cx="87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BABFF6-BA05-4A26-82C2-C9B21BCD8E29}"/>
                  </a:ext>
                </a:extLst>
              </p:cNvPr>
              <p:cNvSpPr txBox="1"/>
              <p:nvPr/>
            </p:nvSpPr>
            <p:spPr>
              <a:xfrm>
                <a:off x="5157770" y="4659059"/>
                <a:ext cx="27817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center of mass energy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2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momentum transfer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BABFF6-BA05-4A26-82C2-C9B21BCD8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770" y="4659059"/>
                <a:ext cx="2781724" cy="707886"/>
              </a:xfrm>
              <a:prstGeom prst="rect">
                <a:avLst/>
              </a:prstGeom>
              <a:blipFill>
                <a:blip r:embed="rId6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5">
            <a:extLst>
              <a:ext uri="{FF2B5EF4-FFF2-40B4-BE49-F238E27FC236}">
                <a16:creationId xmlns:a16="http://schemas.microsoft.com/office/drawing/2014/main" id="{D3546310-8EFD-40EE-84B6-BF1D50DFC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3586454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FBF7B7D5-B329-4627-B378-7B0C071B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340458" y="590100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516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31171F8-2C01-4B4C-8077-3BA7CC85D5F1}"/>
              </a:ext>
            </a:extLst>
          </p:cNvPr>
          <p:cNvSpPr/>
          <p:nvPr/>
        </p:nvSpPr>
        <p:spPr>
          <a:xfrm>
            <a:off x="-6154934" y="-2878852"/>
            <a:ext cx="18288000" cy="18288000"/>
          </a:xfrm>
          <a:prstGeom prst="donut">
            <a:avLst>
              <a:gd name="adj" fmla="val 24338"/>
            </a:avLst>
          </a:prstGeom>
          <a:solidFill>
            <a:srgbClr val="D633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38066" y="6274023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3002640" y="4095750"/>
            <a:ext cx="0" cy="3195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14979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5713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871006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47421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3586454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340458" y="590100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Low-energy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/>
              <p:nvPr/>
            </p:nvSpPr>
            <p:spPr>
              <a:xfrm>
                <a:off x="2989066" y="1729942"/>
                <a:ext cx="37420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elastic scattering amplitude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066" y="1729942"/>
                <a:ext cx="3742004" cy="400110"/>
              </a:xfrm>
              <a:prstGeom prst="rect">
                <a:avLst/>
              </a:prstGeom>
              <a:blipFill>
                <a:blip r:embed="rId4"/>
                <a:stretch>
                  <a:fillRect l="-1629" t="-9231" r="-17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4">
            <a:extLst>
              <a:ext uri="{FF2B5EF4-FFF2-40B4-BE49-F238E27FC236}">
                <a16:creationId xmlns:a16="http://schemas.microsoft.com/office/drawing/2014/main" id="{87937006-8012-4A07-B05C-9A8BBF459D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6741" y="1461161"/>
            <a:ext cx="1392237" cy="1071563"/>
            <a:chOff x="3943" y="2410"/>
            <a:chExt cx="877" cy="67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2EBC04C7-FBE9-44A6-83C5-53A20ED3CE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43" y="2410"/>
              <a:ext cx="877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3F1401BE-F176-4449-8367-F12332ACF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" y="2410"/>
              <a:ext cx="87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5502025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DD3977-9D3A-4E96-92D0-3686BED177A0}"/>
              </a:ext>
            </a:extLst>
          </p:cNvPr>
          <p:cNvGrpSpPr/>
          <p:nvPr/>
        </p:nvGrpSpPr>
        <p:grpSpPr>
          <a:xfrm>
            <a:off x="1179603" y="3677202"/>
            <a:ext cx="4853041" cy="4434994"/>
            <a:chOff x="1179603" y="3677202"/>
            <a:chExt cx="4853041" cy="443499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4FE8D4-78B7-46CD-94F0-114EE96AF6F2}"/>
                </a:ext>
              </a:extLst>
            </p:cNvPr>
            <p:cNvSpPr/>
            <p:nvPr/>
          </p:nvSpPr>
          <p:spPr>
            <a:xfrm>
              <a:off x="1179603" y="4454596"/>
              <a:ext cx="3657600" cy="3657600"/>
            </a:xfrm>
            <a:prstGeom prst="ellipse">
              <a:avLst/>
            </a:prstGeom>
            <a:solidFill>
              <a:srgbClr val="009DD9">
                <a:alpha val="50196"/>
              </a:srgbClr>
            </a:solidFill>
            <a:ln>
              <a:solidFill>
                <a:srgbClr val="085091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16FF8F-3E01-4157-8FD4-C6BCD8CD4CFF}"/>
                </a:ext>
              </a:extLst>
            </p:cNvPr>
            <p:cNvSpPr/>
            <p:nvPr/>
          </p:nvSpPr>
          <p:spPr>
            <a:xfrm>
              <a:off x="3460652" y="4248443"/>
              <a:ext cx="956603" cy="726831"/>
            </a:xfrm>
            <a:custGeom>
              <a:avLst/>
              <a:gdLst>
                <a:gd name="connsiteX0" fmla="*/ 0 w 956603"/>
                <a:gd name="connsiteY0" fmla="*/ 726831 h 726831"/>
                <a:gd name="connsiteX1" fmla="*/ 332936 w 956603"/>
                <a:gd name="connsiteY1" fmla="*/ 126609 h 726831"/>
                <a:gd name="connsiteX2" fmla="*/ 956603 w 956603"/>
                <a:gd name="connsiteY2" fmla="*/ 0 h 72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603" h="726831">
                  <a:moveTo>
                    <a:pt x="0" y="726831"/>
                  </a:moveTo>
                  <a:cubicBezTo>
                    <a:pt x="86751" y="487289"/>
                    <a:pt x="173502" y="247747"/>
                    <a:pt x="332936" y="126609"/>
                  </a:cubicBezTo>
                  <a:cubicBezTo>
                    <a:pt x="492370" y="5470"/>
                    <a:pt x="724486" y="2735"/>
                    <a:pt x="956603" y="0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4A820-DC67-4DB1-8FE9-93896AB30400}"/>
                </a:ext>
              </a:extLst>
            </p:cNvPr>
            <p:cNvSpPr txBox="1"/>
            <p:nvPr/>
          </p:nvSpPr>
          <p:spPr>
            <a:xfrm>
              <a:off x="4306585" y="3677202"/>
              <a:ext cx="17260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Region where low-energy EFT is valid</a:t>
              </a:r>
            </a:p>
          </p:txBody>
        </p:sp>
      </p:grp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7118566" y="6204527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A59CB1-8284-4249-9788-6775307708F2}"/>
              </a:ext>
            </a:extLst>
          </p:cNvPr>
          <p:cNvSpPr txBox="1"/>
          <p:nvPr/>
        </p:nvSpPr>
        <p:spPr>
          <a:xfrm>
            <a:off x="7632721" y="3594923"/>
            <a:ext cx="172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43E791-ED7B-4F00-91B2-3BFBD653003C}"/>
                  </a:ext>
                </a:extLst>
              </p:cNvPr>
              <p:cNvSpPr txBox="1"/>
              <p:nvPr/>
            </p:nvSpPr>
            <p:spPr>
              <a:xfrm>
                <a:off x="2607710" y="2120269"/>
                <a:ext cx="27817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center of mass energy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2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momentum transfer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43E791-ED7B-4F00-91B2-3BFBD6530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710" y="2120269"/>
                <a:ext cx="2781724" cy="707886"/>
              </a:xfrm>
              <a:prstGeom prst="rect">
                <a:avLst/>
              </a:prstGeom>
              <a:blipFill>
                <a:blip r:embed="rId6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18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31171F8-2C01-4B4C-8077-3BA7CC85D5F1}"/>
              </a:ext>
            </a:extLst>
          </p:cNvPr>
          <p:cNvSpPr/>
          <p:nvPr/>
        </p:nvSpPr>
        <p:spPr>
          <a:xfrm>
            <a:off x="-6154934" y="-2878852"/>
            <a:ext cx="18288000" cy="18288000"/>
          </a:xfrm>
          <a:prstGeom prst="donut">
            <a:avLst>
              <a:gd name="adj" fmla="val 24338"/>
            </a:avLst>
          </a:prstGeom>
          <a:solidFill>
            <a:srgbClr val="D633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38066" y="6274023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3002640" y="4095750"/>
            <a:ext cx="0" cy="3195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14979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5713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871006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47421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3586454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340458" y="590100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Analyticity - Causality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5502025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DD3977-9D3A-4E96-92D0-3686BED177A0}"/>
              </a:ext>
            </a:extLst>
          </p:cNvPr>
          <p:cNvGrpSpPr/>
          <p:nvPr/>
        </p:nvGrpSpPr>
        <p:grpSpPr>
          <a:xfrm>
            <a:off x="1179603" y="4454596"/>
            <a:ext cx="3657600" cy="3657600"/>
            <a:chOff x="1179603" y="4454596"/>
            <a:chExt cx="3657600" cy="36576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4FE8D4-78B7-46CD-94F0-114EE96AF6F2}"/>
                </a:ext>
              </a:extLst>
            </p:cNvPr>
            <p:cNvSpPr/>
            <p:nvPr/>
          </p:nvSpPr>
          <p:spPr>
            <a:xfrm>
              <a:off x="1179603" y="4454596"/>
              <a:ext cx="3657600" cy="3657600"/>
            </a:xfrm>
            <a:prstGeom prst="ellipse">
              <a:avLst/>
            </a:prstGeom>
            <a:solidFill>
              <a:srgbClr val="009DD9">
                <a:alpha val="50196"/>
              </a:srgbClr>
            </a:solidFill>
            <a:ln>
              <a:solidFill>
                <a:srgbClr val="085091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4A820-DC67-4DB1-8FE9-93896AB30400}"/>
                </a:ext>
              </a:extLst>
            </p:cNvPr>
            <p:cNvSpPr txBox="1"/>
            <p:nvPr/>
          </p:nvSpPr>
          <p:spPr>
            <a:xfrm>
              <a:off x="3084377" y="5675514"/>
              <a:ext cx="901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EFT</a:t>
              </a:r>
            </a:p>
          </p:txBody>
        </p:sp>
      </p:grp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7118566" y="6204527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A59CB1-8284-4249-9788-6775307708F2}"/>
              </a:ext>
            </a:extLst>
          </p:cNvPr>
          <p:cNvSpPr txBox="1"/>
          <p:nvPr/>
        </p:nvSpPr>
        <p:spPr>
          <a:xfrm>
            <a:off x="7632721" y="3594923"/>
            <a:ext cx="172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1D7ED8C-AF51-49E2-9B4F-E5C3E8FFA536}"/>
              </a:ext>
            </a:extLst>
          </p:cNvPr>
          <p:cNvSpPr/>
          <p:nvPr/>
        </p:nvSpPr>
        <p:spPr>
          <a:xfrm>
            <a:off x="4057566" y="3216738"/>
            <a:ext cx="3871912" cy="2128838"/>
          </a:xfrm>
          <a:custGeom>
            <a:avLst/>
            <a:gdLst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7" fmla="*/ 1545363 w 3940900"/>
              <a:gd name="connsiteY7" fmla="*/ 1590675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0" fmla="*/ 3871912 w 3871912"/>
              <a:gd name="connsiteY0" fmla="*/ 0 h 2128838"/>
              <a:gd name="connsiteX1" fmla="*/ 1909762 w 3871912"/>
              <a:gd name="connsiteY1" fmla="*/ 681038 h 2128838"/>
              <a:gd name="connsiteX2" fmla="*/ 952500 w 3871912"/>
              <a:gd name="connsiteY2" fmla="*/ 1228725 h 2128838"/>
              <a:gd name="connsiteX3" fmla="*/ 0 w 3871912"/>
              <a:gd name="connsiteY3" fmla="*/ 2128838 h 212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912" h="2128838">
                <a:moveTo>
                  <a:pt x="3871912" y="0"/>
                </a:moveTo>
                <a:cubicBezTo>
                  <a:pt x="3134121" y="238125"/>
                  <a:pt x="2396331" y="476251"/>
                  <a:pt x="1909762" y="681038"/>
                </a:cubicBezTo>
                <a:cubicBezTo>
                  <a:pt x="1423193" y="885825"/>
                  <a:pt x="1270794" y="987425"/>
                  <a:pt x="952500" y="1228725"/>
                </a:cubicBezTo>
                <a:cubicBezTo>
                  <a:pt x="634206" y="1470025"/>
                  <a:pt x="157956" y="1981201"/>
                  <a:pt x="0" y="2128838"/>
                </a:cubicBezTo>
              </a:path>
            </a:pathLst>
          </a:custGeom>
          <a:noFill/>
          <a:ln w="571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1AF71-BFE5-4AD5-A710-A193E1050302}"/>
              </a:ext>
            </a:extLst>
          </p:cNvPr>
          <p:cNvSpPr txBox="1"/>
          <p:nvPr/>
        </p:nvSpPr>
        <p:spPr>
          <a:xfrm>
            <a:off x="3114979" y="2518914"/>
            <a:ext cx="44646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– encoded by requirement of analyticity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is what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connects UV to 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1D48C-72B6-52A4-3A16-6ADC35A68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37" y="2625705"/>
            <a:ext cx="2092102" cy="999305"/>
          </a:xfrm>
          <a:prstGeom prst="rect">
            <a:avLst/>
          </a:prstGeom>
        </p:spPr>
      </p:pic>
      <p:pic>
        <p:nvPicPr>
          <p:cNvPr id="1026" name="Picture 2" descr="Atom – Wikipedia">
            <a:extLst>
              <a:ext uri="{FF2B5EF4-FFF2-40B4-BE49-F238E27FC236}">
                <a16:creationId xmlns:a16="http://schemas.microsoft.com/office/drawing/2014/main" id="{5735388D-7925-5AB9-9C37-F4BBC974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73" y="4973434"/>
            <a:ext cx="645633" cy="7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5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4584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>
            <a:off x="1818634" y="6120406"/>
            <a:ext cx="23408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23834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98314" y="6361362"/>
                <a:ext cx="591508" cy="45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98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314" y="6361362"/>
                <a:ext cx="591508" cy="45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130625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33960" y="6360743"/>
                <a:ext cx="803105" cy="45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98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960" y="6360743"/>
                <a:ext cx="803105" cy="459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>
            <a:off x="4814431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90846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665327" y="6360743"/>
                <a:ext cx="803105" cy="45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98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327" y="6360743"/>
                <a:ext cx="803105" cy="45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4814431" y="6074490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/>
              <p:nvPr/>
            </p:nvSpPr>
            <p:spPr>
              <a:xfrm>
                <a:off x="388621" y="2889851"/>
                <a:ext cx="37420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elastic scattering amplitude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1" y="2889851"/>
                <a:ext cx="3742004" cy="400110"/>
              </a:xfrm>
              <a:prstGeom prst="rect">
                <a:avLst/>
              </a:prstGeom>
              <a:blipFill>
                <a:blip r:embed="rId6"/>
                <a:stretch>
                  <a:fillRect l="-1792" t="-7576" r="-162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5">
            <a:extLst>
              <a:ext uri="{FF2B5EF4-FFF2-40B4-BE49-F238E27FC236}">
                <a16:creationId xmlns:a16="http://schemas.microsoft.com/office/drawing/2014/main" id="{A9DE5FA4-CF99-4451-96A6-1BDB634DA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16300" r="71723" b="53112"/>
          <a:stretch/>
        </p:blipFill>
        <p:spPr bwMode="auto">
          <a:xfrm>
            <a:off x="169384" y="2774731"/>
            <a:ext cx="29924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B61567-8948-4EC0-98AE-CD4E5A023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3701" y="2576783"/>
            <a:ext cx="5339899" cy="12015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62DA06E-0389-4A56-9C86-D0FB68D77634}"/>
              </a:ext>
            </a:extLst>
          </p:cNvPr>
          <p:cNvGrpSpPr/>
          <p:nvPr/>
        </p:nvGrpSpPr>
        <p:grpSpPr>
          <a:xfrm>
            <a:off x="2555147" y="1443167"/>
            <a:ext cx="6901910" cy="830997"/>
            <a:chOff x="2798663" y="1443167"/>
            <a:chExt cx="6901910" cy="83099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232DC58-3096-46C0-ADEA-21176CE89E4F}"/>
                </a:ext>
              </a:extLst>
            </p:cNvPr>
            <p:cNvSpPr txBox="1"/>
            <p:nvPr/>
          </p:nvSpPr>
          <p:spPr>
            <a:xfrm>
              <a:off x="2798663" y="1606686"/>
              <a:ext cx="2083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UV completion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99DC2B0-2003-4C4B-8043-CB2F1AB6FDAC}"/>
                </a:ext>
              </a:extLst>
            </p:cNvPr>
            <p:cNvSpPr txBox="1"/>
            <p:nvPr/>
          </p:nvSpPr>
          <p:spPr>
            <a:xfrm>
              <a:off x="5064367" y="1443167"/>
              <a:ext cx="4636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Unitary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(optical theorem)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Lorentz invariant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(crossing symmetry)</a:t>
              </a:r>
            </a:p>
          </p:txBody>
        </p:sp>
      </p:grpSp>
      <p:pic>
        <p:nvPicPr>
          <p:cNvPr id="1029" name="Picture 5">
            <a:extLst>
              <a:ext uri="{FF2B5EF4-FFF2-40B4-BE49-F238E27FC236}">
                <a16:creationId xmlns:a16="http://schemas.microsoft.com/office/drawing/2014/main" id="{9CD464B9-41B1-459B-B1ED-22A4F88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38" y="5202983"/>
            <a:ext cx="27606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8B94-8934-4DCD-998D-CD5E1C8B76DA}"/>
              </a:ext>
            </a:extLst>
          </p:cNvPr>
          <p:cNvGrpSpPr/>
          <p:nvPr/>
        </p:nvGrpSpPr>
        <p:grpSpPr>
          <a:xfrm>
            <a:off x="1730387" y="5656775"/>
            <a:ext cx="1262287" cy="420061"/>
            <a:chOff x="1730387" y="5656775"/>
            <a:chExt cx="1262287" cy="42006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BF5CEC-794E-4F21-8258-316BFDA6F4A6}"/>
                </a:ext>
              </a:extLst>
            </p:cNvPr>
            <p:cNvCxnSpPr/>
            <p:nvPr/>
          </p:nvCxnSpPr>
          <p:spPr>
            <a:xfrm>
              <a:off x="1895394" y="6076836"/>
              <a:ext cx="109728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F7B070F1-F6DA-4635-8B89-4AB6CE3AD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7" y="5656775"/>
              <a:ext cx="1256759" cy="41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5">
            <a:extLst>
              <a:ext uri="{FF2B5EF4-FFF2-40B4-BE49-F238E27FC236}">
                <a16:creationId xmlns:a16="http://schemas.microsoft.com/office/drawing/2014/main" id="{E42B2E2C-B865-427A-9FD6-5B08EBA10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4387661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0E92C3-F479-48F9-A01A-527BEC7E4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505168" y="5908935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6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4584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>
            <a:off x="1818634" y="6120406"/>
            <a:ext cx="23408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23834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30625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814431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90846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4431" y="6074490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505168" y="5908935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CD464B9-41B1-459B-B1ED-22A4F88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55" y="5705491"/>
            <a:ext cx="1328056" cy="4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16B55-0148-4032-A091-E8474EAB50CC}"/>
              </a:ext>
            </a:extLst>
          </p:cNvPr>
          <p:cNvCxnSpPr/>
          <p:nvPr/>
        </p:nvCxnSpPr>
        <p:spPr>
          <a:xfrm>
            <a:off x="1895394" y="6076836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BC472-A650-4250-AADB-D1518EC6B2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5588" y="3005138"/>
            <a:ext cx="9242425" cy="1457325"/>
            <a:chOff x="161" y="1893"/>
            <a:chExt cx="5822" cy="91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EF49EFA-045C-48C8-9A54-9D913AFB10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1" y="1893"/>
              <a:ext cx="5822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FACF3296-CBBE-4591-A95A-E18FD98F4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893"/>
              <a:ext cx="5824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55B0B8-2A34-4AC0-9751-B1C88518EBE0}"/>
              </a:ext>
            </a:extLst>
          </p:cNvPr>
          <p:cNvGrpSpPr/>
          <p:nvPr/>
        </p:nvGrpSpPr>
        <p:grpSpPr>
          <a:xfrm>
            <a:off x="2277855" y="1443167"/>
            <a:ext cx="7179202" cy="1200329"/>
            <a:chOff x="2521371" y="1443167"/>
            <a:chExt cx="7179202" cy="120032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3D26BB-718E-4611-88F7-CF17C775C7FA}"/>
                </a:ext>
              </a:extLst>
            </p:cNvPr>
            <p:cNvSpPr txBox="1"/>
            <p:nvPr/>
          </p:nvSpPr>
          <p:spPr>
            <a:xfrm>
              <a:off x="2521371" y="1997165"/>
              <a:ext cx="2083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UV completion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827D1B-F144-4F0E-83A5-4F8E5B3CF634}"/>
                </a:ext>
              </a:extLst>
            </p:cNvPr>
            <p:cNvSpPr txBox="1"/>
            <p:nvPr/>
          </p:nvSpPr>
          <p:spPr>
            <a:xfrm>
              <a:off x="5064367" y="1443167"/>
              <a:ext cx="46362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Unitary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(optical theorem)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Lorentz invariant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(crossing symmetry)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(analyticity)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614ACCE5-4AA5-4D3A-8DCA-BC5EF2C5A449}"/>
              </a:ext>
            </a:extLst>
          </p:cNvPr>
          <p:cNvSpPr/>
          <p:nvPr/>
        </p:nvSpPr>
        <p:spPr>
          <a:xfrm>
            <a:off x="1901480" y="4525605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059990-9CD7-43ED-9770-BDCFBB587DC8}"/>
              </a:ext>
            </a:extLst>
          </p:cNvPr>
          <p:cNvCxnSpPr/>
          <p:nvPr/>
        </p:nvCxnSpPr>
        <p:spPr>
          <a:xfrm>
            <a:off x="4810823" y="6497775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ED85B7-1AA0-4121-996B-69BD9C9DD42A}"/>
              </a:ext>
            </a:extLst>
          </p:cNvPr>
          <p:cNvCxnSpPr/>
          <p:nvPr/>
        </p:nvCxnSpPr>
        <p:spPr>
          <a:xfrm>
            <a:off x="1891786" y="6500121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B5356EDB-7B9B-4868-8979-72B5631C7FB0}"/>
              </a:ext>
            </a:extLst>
          </p:cNvPr>
          <p:cNvSpPr/>
          <p:nvPr/>
        </p:nvSpPr>
        <p:spPr>
          <a:xfrm flipV="1">
            <a:off x="1901010" y="4949973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5F19B5-70F9-4D76-992E-C578ED32F03E}"/>
              </a:ext>
            </a:extLst>
          </p:cNvPr>
          <p:cNvSpPr/>
          <p:nvPr/>
        </p:nvSpPr>
        <p:spPr>
          <a:xfrm>
            <a:off x="4660064" y="6073407"/>
            <a:ext cx="152731" cy="423193"/>
          </a:xfrm>
          <a:custGeom>
            <a:avLst/>
            <a:gdLst>
              <a:gd name="connsiteX0" fmla="*/ 154982 w 154982"/>
              <a:gd name="connsiteY0" fmla="*/ 0 h 445477"/>
              <a:gd name="connsiteX1" fmla="*/ 237 w 154982"/>
              <a:gd name="connsiteY1" fmla="*/ 220394 h 445477"/>
              <a:gd name="connsiteX2" fmla="*/ 126847 w 154982"/>
              <a:gd name="connsiteY2" fmla="*/ 445477 h 445477"/>
              <a:gd name="connsiteX0" fmla="*/ 154911 w 156907"/>
              <a:gd name="connsiteY0" fmla="*/ 0 h 454426"/>
              <a:gd name="connsiteX1" fmla="*/ 166 w 156907"/>
              <a:gd name="connsiteY1" fmla="*/ 220394 h 454426"/>
              <a:gd name="connsiteX2" fmla="*/ 156907 w 156907"/>
              <a:gd name="connsiteY2" fmla="*/ 454426 h 454426"/>
              <a:gd name="connsiteX0" fmla="*/ 152504 w 154500"/>
              <a:gd name="connsiteY0" fmla="*/ 0 h 454426"/>
              <a:gd name="connsiteX1" fmla="*/ 170 w 154500"/>
              <a:gd name="connsiteY1" fmla="*/ 214001 h 454426"/>
              <a:gd name="connsiteX2" fmla="*/ 154500 w 154500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12" h="454426">
                <a:moveTo>
                  <a:pt x="152616" y="0"/>
                </a:moveTo>
                <a:cubicBezTo>
                  <a:pt x="55892" y="18100"/>
                  <a:pt x="-4671" y="138477"/>
                  <a:pt x="282" y="214001"/>
                </a:cubicBezTo>
                <a:cubicBezTo>
                  <a:pt x="1619" y="290804"/>
                  <a:pt x="58830" y="431426"/>
                  <a:pt x="154612" y="454426"/>
                </a:cubicBez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5C8B54-3979-4DD1-9AA2-08B116FE8A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4479" y="4730451"/>
            <a:ext cx="443132" cy="58889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0C1A75-8FA6-4F75-B373-95B3E02D26DB}"/>
              </a:ext>
            </a:extLst>
          </p:cNvPr>
          <p:cNvSpPr/>
          <p:nvPr/>
        </p:nvSpPr>
        <p:spPr>
          <a:xfrm flipH="1">
            <a:off x="2980537" y="6084762"/>
            <a:ext cx="84169" cy="423193"/>
          </a:xfrm>
          <a:custGeom>
            <a:avLst/>
            <a:gdLst>
              <a:gd name="connsiteX0" fmla="*/ 154982 w 154982"/>
              <a:gd name="connsiteY0" fmla="*/ 0 h 445477"/>
              <a:gd name="connsiteX1" fmla="*/ 237 w 154982"/>
              <a:gd name="connsiteY1" fmla="*/ 220394 h 445477"/>
              <a:gd name="connsiteX2" fmla="*/ 126847 w 154982"/>
              <a:gd name="connsiteY2" fmla="*/ 445477 h 445477"/>
              <a:gd name="connsiteX0" fmla="*/ 154911 w 156907"/>
              <a:gd name="connsiteY0" fmla="*/ 0 h 454426"/>
              <a:gd name="connsiteX1" fmla="*/ 166 w 156907"/>
              <a:gd name="connsiteY1" fmla="*/ 220394 h 454426"/>
              <a:gd name="connsiteX2" fmla="*/ 156907 w 156907"/>
              <a:gd name="connsiteY2" fmla="*/ 454426 h 454426"/>
              <a:gd name="connsiteX0" fmla="*/ 152504 w 154500"/>
              <a:gd name="connsiteY0" fmla="*/ 0 h 454426"/>
              <a:gd name="connsiteX1" fmla="*/ 170 w 154500"/>
              <a:gd name="connsiteY1" fmla="*/ 214001 h 454426"/>
              <a:gd name="connsiteX2" fmla="*/ 154500 w 154500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12" h="454426">
                <a:moveTo>
                  <a:pt x="152616" y="0"/>
                </a:moveTo>
                <a:cubicBezTo>
                  <a:pt x="55892" y="18100"/>
                  <a:pt x="-4671" y="138477"/>
                  <a:pt x="282" y="214001"/>
                </a:cubicBezTo>
                <a:cubicBezTo>
                  <a:pt x="1619" y="290804"/>
                  <a:pt x="58830" y="431426"/>
                  <a:pt x="154612" y="454426"/>
                </a:cubicBez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99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4584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>
            <a:off x="1818634" y="6120406"/>
            <a:ext cx="23408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23834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30625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814431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90846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4431" y="6074490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505168" y="5908935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CD464B9-41B1-459B-B1ED-22A4F88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55" y="5705491"/>
            <a:ext cx="1328056" cy="4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16B55-0148-4032-A091-E8474EAB50CC}"/>
              </a:ext>
            </a:extLst>
          </p:cNvPr>
          <p:cNvCxnSpPr/>
          <p:nvPr/>
        </p:nvCxnSpPr>
        <p:spPr>
          <a:xfrm>
            <a:off x="1895394" y="6076836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BC472-A650-4250-AADB-D1518EC6B2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5588" y="3005138"/>
            <a:ext cx="9242425" cy="1457325"/>
            <a:chOff x="161" y="1893"/>
            <a:chExt cx="5822" cy="91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EF49EFA-045C-48C8-9A54-9D913AFB10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1" y="1893"/>
              <a:ext cx="5822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FACF3296-CBBE-4591-A95A-E18FD98F4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893"/>
              <a:ext cx="5824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614ACCE5-4AA5-4D3A-8DCA-BC5EF2C5A449}"/>
              </a:ext>
            </a:extLst>
          </p:cNvPr>
          <p:cNvSpPr/>
          <p:nvPr/>
        </p:nvSpPr>
        <p:spPr>
          <a:xfrm>
            <a:off x="1901480" y="4525605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059990-9CD7-43ED-9770-BDCFBB587DC8}"/>
              </a:ext>
            </a:extLst>
          </p:cNvPr>
          <p:cNvCxnSpPr/>
          <p:nvPr/>
        </p:nvCxnSpPr>
        <p:spPr>
          <a:xfrm>
            <a:off x="4810823" y="6497775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ED85B7-1AA0-4121-996B-69BD9C9DD42A}"/>
              </a:ext>
            </a:extLst>
          </p:cNvPr>
          <p:cNvCxnSpPr/>
          <p:nvPr/>
        </p:nvCxnSpPr>
        <p:spPr>
          <a:xfrm>
            <a:off x="1891786" y="6500121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B5356EDB-7B9B-4868-8979-72B5631C7FB0}"/>
              </a:ext>
            </a:extLst>
          </p:cNvPr>
          <p:cNvSpPr/>
          <p:nvPr/>
        </p:nvSpPr>
        <p:spPr>
          <a:xfrm flipV="1">
            <a:off x="1901010" y="4949973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5F19B5-70F9-4D76-992E-C578ED32F03E}"/>
              </a:ext>
            </a:extLst>
          </p:cNvPr>
          <p:cNvSpPr/>
          <p:nvPr/>
        </p:nvSpPr>
        <p:spPr>
          <a:xfrm>
            <a:off x="4660064" y="6073407"/>
            <a:ext cx="152731" cy="423193"/>
          </a:xfrm>
          <a:custGeom>
            <a:avLst/>
            <a:gdLst>
              <a:gd name="connsiteX0" fmla="*/ 154982 w 154982"/>
              <a:gd name="connsiteY0" fmla="*/ 0 h 445477"/>
              <a:gd name="connsiteX1" fmla="*/ 237 w 154982"/>
              <a:gd name="connsiteY1" fmla="*/ 220394 h 445477"/>
              <a:gd name="connsiteX2" fmla="*/ 126847 w 154982"/>
              <a:gd name="connsiteY2" fmla="*/ 445477 h 445477"/>
              <a:gd name="connsiteX0" fmla="*/ 154911 w 156907"/>
              <a:gd name="connsiteY0" fmla="*/ 0 h 454426"/>
              <a:gd name="connsiteX1" fmla="*/ 166 w 156907"/>
              <a:gd name="connsiteY1" fmla="*/ 220394 h 454426"/>
              <a:gd name="connsiteX2" fmla="*/ 156907 w 156907"/>
              <a:gd name="connsiteY2" fmla="*/ 454426 h 454426"/>
              <a:gd name="connsiteX0" fmla="*/ 152504 w 154500"/>
              <a:gd name="connsiteY0" fmla="*/ 0 h 454426"/>
              <a:gd name="connsiteX1" fmla="*/ 170 w 154500"/>
              <a:gd name="connsiteY1" fmla="*/ 214001 h 454426"/>
              <a:gd name="connsiteX2" fmla="*/ 154500 w 154500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12" h="454426">
                <a:moveTo>
                  <a:pt x="152616" y="0"/>
                </a:moveTo>
                <a:cubicBezTo>
                  <a:pt x="55892" y="18100"/>
                  <a:pt x="-4671" y="138477"/>
                  <a:pt x="282" y="214001"/>
                </a:cubicBezTo>
                <a:cubicBezTo>
                  <a:pt x="1619" y="290804"/>
                  <a:pt x="58830" y="431426"/>
                  <a:pt x="154612" y="454426"/>
                </a:cubicBez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05F373-5F70-4546-84AB-6658909555EA}"/>
              </a:ext>
            </a:extLst>
          </p:cNvPr>
          <p:cNvGrpSpPr/>
          <p:nvPr/>
        </p:nvGrpSpPr>
        <p:grpSpPr>
          <a:xfrm>
            <a:off x="2277855" y="1443167"/>
            <a:ext cx="7179202" cy="1569660"/>
            <a:chOff x="2521371" y="1443167"/>
            <a:chExt cx="7179202" cy="15696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25CB70-4573-486F-B1BA-D680BBD00341}"/>
                </a:ext>
              </a:extLst>
            </p:cNvPr>
            <p:cNvSpPr txBox="1"/>
            <p:nvPr/>
          </p:nvSpPr>
          <p:spPr>
            <a:xfrm>
              <a:off x="2521371" y="1997165"/>
              <a:ext cx="2083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UV completion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121A47-18DC-4B37-A232-FA929E117D5F}"/>
                </a:ext>
              </a:extLst>
            </p:cNvPr>
            <p:cNvSpPr txBox="1"/>
            <p:nvPr/>
          </p:nvSpPr>
          <p:spPr>
            <a:xfrm>
              <a:off x="5064367" y="1443167"/>
              <a:ext cx="463620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Unitary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(optical theorem)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Lorentz invariant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(crossing symmetry)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(analyticity)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Local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(Froissart Bound)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530398-8765-4B99-B802-94B1BD7935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167" y="2956732"/>
            <a:ext cx="8173329" cy="1716258"/>
          </a:xfrm>
          <a:prstGeom prst="rect">
            <a:avLst/>
          </a:prstGeom>
        </p:spPr>
      </p:pic>
      <p:grpSp>
        <p:nvGrpSpPr>
          <p:cNvPr id="31" name="Group 4">
            <a:extLst>
              <a:ext uri="{FF2B5EF4-FFF2-40B4-BE49-F238E27FC236}">
                <a16:creationId xmlns:a16="http://schemas.microsoft.com/office/drawing/2014/main" id="{C1FC9EE4-52C3-4BA6-B16B-DC80BE93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7126" y="4382603"/>
            <a:ext cx="3439344" cy="1372933"/>
            <a:chOff x="3111" y="3283"/>
            <a:chExt cx="2698" cy="1077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D921DE2B-FEDC-4A12-94DA-F15BDA7879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1" y="3283"/>
              <a:ext cx="2698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DFA880AD-D50E-4039-B15E-39312D135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" y="3283"/>
              <a:ext cx="2700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ACD23DB-7FFE-49F6-8F74-774AA96A0D13}"/>
              </a:ext>
            </a:extLst>
          </p:cNvPr>
          <p:cNvSpPr txBox="1"/>
          <p:nvPr/>
        </p:nvSpPr>
        <p:spPr>
          <a:xfrm>
            <a:off x="6387611" y="6774759"/>
            <a:ext cx="3454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Pham and Truong 1985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Ananthanarayan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Toublan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and Wanders, 1994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Adams et. al. 2006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5C95C79-9B5A-407F-8D47-F651A84B38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44753" y="2465009"/>
            <a:ext cx="2144713" cy="709612"/>
            <a:chOff x="5044" y="1573"/>
            <a:chExt cx="1351" cy="447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FEE08ED3-56A1-48FE-91BE-B2B05712A61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44" y="1573"/>
              <a:ext cx="1351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967D35C3-BE66-4737-8705-32CE0F29B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" y="1573"/>
              <a:ext cx="13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53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721F1-6C28-4AEF-84C5-E676579F9A54}"/>
              </a:ext>
            </a:extLst>
          </p:cNvPr>
          <p:cNvSpPr txBox="1"/>
          <p:nvPr/>
        </p:nvSpPr>
        <p:spPr>
          <a:xfrm>
            <a:off x="4384974" y="1630092"/>
            <a:ext cx="4063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(optical theorem)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(crossing symmetry)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(analyticity)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(Froissart Bound)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72100-F469-4012-B1B7-6BCF45AE78D2}"/>
              </a:ext>
            </a:extLst>
          </p:cNvPr>
          <p:cNvSpPr txBox="1"/>
          <p:nvPr/>
        </p:nvSpPr>
        <p:spPr>
          <a:xfrm>
            <a:off x="4892651" y="4196027"/>
            <a:ext cx="21061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(applied to low-energy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scattering amplitude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refractive index)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5F9175-FDFB-4F57-BCE8-FDC277F1E659}"/>
              </a:ext>
            </a:extLst>
          </p:cNvPr>
          <p:cNvSpPr/>
          <p:nvPr/>
        </p:nvSpPr>
        <p:spPr>
          <a:xfrm>
            <a:off x="5991627" y="3242225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F882E78-F658-4922-BB58-F0B9277A2C66}"/>
              </a:ext>
            </a:extLst>
          </p:cNvPr>
          <p:cNvSpPr/>
          <p:nvPr/>
        </p:nvSpPr>
        <p:spPr>
          <a:xfrm>
            <a:off x="5991627" y="5655556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7C351-7826-4090-942A-02A03C026C7A}"/>
              </a:ext>
            </a:extLst>
          </p:cNvPr>
          <p:cNvSpPr/>
          <p:nvPr/>
        </p:nvSpPr>
        <p:spPr>
          <a:xfrm>
            <a:off x="3764037" y="6364164"/>
            <a:ext cx="476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luminal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sound speed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425DD6-50C8-0BF6-41DA-0BA075C86C9F}"/>
              </a:ext>
            </a:extLst>
          </p:cNvPr>
          <p:cNvCxnSpPr>
            <a:cxnSpLocks/>
          </p:cNvCxnSpPr>
          <p:nvPr/>
        </p:nvCxnSpPr>
        <p:spPr>
          <a:xfrm flipV="1">
            <a:off x="498572" y="555083"/>
            <a:ext cx="0" cy="7055539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3D34EC-9379-220A-E8BB-C417A51EAEE0}"/>
              </a:ext>
            </a:extLst>
          </p:cNvPr>
          <p:cNvSpPr txBox="1"/>
          <p:nvPr/>
        </p:nvSpPr>
        <p:spPr>
          <a:xfrm>
            <a:off x="5618" y="185751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BD6309DA-B71B-7B31-FA8F-C70711DF8BC0}"/>
              </a:ext>
            </a:extLst>
          </p:cNvPr>
          <p:cNvSpPr/>
          <p:nvPr/>
        </p:nvSpPr>
        <p:spPr>
          <a:xfrm>
            <a:off x="1235640" y="3526509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B084EF-D256-D796-C416-2D484E6A93D7}"/>
              </a:ext>
            </a:extLst>
          </p:cNvPr>
          <p:cNvCxnSpPr/>
          <p:nvPr/>
        </p:nvCxnSpPr>
        <p:spPr>
          <a:xfrm>
            <a:off x="200417" y="5429611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69A036-DA45-535F-8AE3-FB7DD0706775}"/>
              </a:ext>
            </a:extLst>
          </p:cNvPr>
          <p:cNvCxnSpPr/>
          <p:nvPr/>
        </p:nvCxnSpPr>
        <p:spPr>
          <a:xfrm>
            <a:off x="200417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A0C996-8263-17F7-C43D-93F8A572B994}"/>
              </a:ext>
            </a:extLst>
          </p:cNvPr>
          <p:cNvCxnSpPr/>
          <p:nvPr/>
        </p:nvCxnSpPr>
        <p:spPr>
          <a:xfrm>
            <a:off x="200417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5EF039-EA0E-4CF2-9A3E-DD2FB131FA81}"/>
              </a:ext>
            </a:extLst>
          </p:cNvPr>
          <p:cNvCxnSpPr/>
          <p:nvPr/>
        </p:nvCxnSpPr>
        <p:spPr>
          <a:xfrm>
            <a:off x="200417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312661C-0C0F-9E07-83ED-39370F458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" y="978848"/>
            <a:ext cx="1843404" cy="880513"/>
          </a:xfrm>
          <a:prstGeom prst="rect">
            <a:avLst/>
          </a:prstGeom>
        </p:spPr>
      </p:pic>
      <p:pic>
        <p:nvPicPr>
          <p:cNvPr id="37" name="Picture 2" descr="Science Made Simple: What Is the Standard Model of Particle Physics?">
            <a:extLst>
              <a:ext uri="{FF2B5EF4-FFF2-40B4-BE49-F238E27FC236}">
                <a16:creationId xmlns:a16="http://schemas.microsoft.com/office/drawing/2014/main" id="{2B9083BE-E76E-B40C-078B-92249AE9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0" y="5869240"/>
            <a:ext cx="1857894" cy="13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04208B-36B2-FFA9-3D25-A62E3A884131}"/>
              </a:ext>
            </a:extLst>
          </p:cNvPr>
          <p:cNvSpPr txBox="1"/>
          <p:nvPr/>
        </p:nvSpPr>
        <p:spPr>
          <a:xfrm>
            <a:off x="728432" y="5171548"/>
            <a:ext cx="1633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73C9EF-1CB4-1468-0CCA-BACECEB88F1E}"/>
              </a:ext>
            </a:extLst>
          </p:cNvPr>
          <p:cNvGrpSpPr/>
          <p:nvPr/>
        </p:nvGrpSpPr>
        <p:grpSpPr>
          <a:xfrm>
            <a:off x="2498349" y="5655556"/>
            <a:ext cx="3260160" cy="948054"/>
            <a:chOff x="843337" y="5197350"/>
            <a:chExt cx="3260160" cy="9480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6AB5FC1-0C64-6807-DA44-DC9874188E08}"/>
                    </a:ext>
                  </a:extLst>
                </p14:cNvPr>
                <p14:cNvContentPartPr/>
                <p14:nvPr/>
              </p14:nvContentPartPr>
              <p14:xfrm>
                <a:off x="910433" y="5443799"/>
                <a:ext cx="3049920" cy="253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25EC76E-1923-42C8-833E-285B605428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1433" y="5434799"/>
                  <a:ext cx="30675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270943E-EC57-4CE1-4138-D53BC84FEC7B}"/>
                    </a:ext>
                  </a:extLst>
                </p14:cNvPr>
                <p14:cNvContentPartPr/>
                <p14:nvPr/>
              </p14:nvContentPartPr>
              <p14:xfrm>
                <a:off x="1618193" y="5610863"/>
                <a:ext cx="5400" cy="1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298DD22-E877-4CBF-9DD5-4E6038C752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9553" y="5602223"/>
                  <a:ext cx="230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3536357-93A5-9AF7-1785-553B7798209B}"/>
                    </a:ext>
                  </a:extLst>
                </p14:cNvPr>
                <p14:cNvContentPartPr/>
                <p14:nvPr/>
              </p14:nvContentPartPr>
              <p14:xfrm>
                <a:off x="1354313" y="5607983"/>
                <a:ext cx="284760" cy="293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09FDE1-E60E-4BD1-B896-C63A72AD46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45673" y="5599343"/>
                  <a:ext cx="302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570BD8D-87C3-50B2-42B8-25A7BEBD6F57}"/>
                    </a:ext>
                  </a:extLst>
                </p14:cNvPr>
                <p14:cNvContentPartPr/>
                <p14:nvPr/>
              </p14:nvContentPartPr>
              <p14:xfrm>
                <a:off x="1616753" y="5613383"/>
                <a:ext cx="226800" cy="353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763E8D5-3F41-4FCD-ABAB-9781F76BE37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08113" y="5604743"/>
                  <a:ext cx="2444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8B51CF0-DD5E-0F53-AC1B-9999E7D0CB20}"/>
                    </a:ext>
                  </a:extLst>
                </p14:cNvPr>
                <p14:cNvContentPartPr/>
                <p14:nvPr/>
              </p14:nvContentPartPr>
              <p14:xfrm>
                <a:off x="2185553" y="5664863"/>
                <a:ext cx="144720" cy="343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5FBAA7C-F4AE-46B1-927F-23163B2AB2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76913" y="5656223"/>
                  <a:ext cx="16236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D627D4A-0910-B6DF-EE11-9442F8DC3D74}"/>
                    </a:ext>
                  </a:extLst>
                </p14:cNvPr>
                <p14:cNvContentPartPr/>
                <p14:nvPr/>
              </p14:nvContentPartPr>
              <p14:xfrm>
                <a:off x="2301473" y="5672423"/>
                <a:ext cx="260640" cy="304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E1E6BE1-0C23-4691-8F9A-1E33082BAA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92473" y="5663423"/>
                  <a:ext cx="278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6897D9A-91FF-3241-230A-3BB1C07119EA}"/>
                    </a:ext>
                  </a:extLst>
                </p14:cNvPr>
                <p14:cNvContentPartPr/>
                <p14:nvPr/>
              </p14:nvContentPartPr>
              <p14:xfrm>
                <a:off x="2807633" y="5521223"/>
                <a:ext cx="198000" cy="352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EE13FB1-73B0-4E92-B08A-B1B5480A81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98633" y="5512583"/>
                  <a:ext cx="2156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B58F020-239A-877D-843B-EEBDBDA455A5}"/>
                    </a:ext>
                  </a:extLst>
                </p14:cNvPr>
                <p14:cNvContentPartPr/>
                <p14:nvPr/>
              </p14:nvContentPartPr>
              <p14:xfrm>
                <a:off x="2977913" y="5499623"/>
                <a:ext cx="223200" cy="336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B43A009-6B8B-4759-AC60-E461CA2283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68913" y="5490623"/>
                  <a:ext cx="240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F7E5215-2837-4486-77C7-EC4280BFFA1D}"/>
                    </a:ext>
                  </a:extLst>
                </p14:cNvPr>
                <p14:cNvContentPartPr/>
                <p14:nvPr/>
              </p14:nvContentPartPr>
              <p14:xfrm>
                <a:off x="1589033" y="5349143"/>
                <a:ext cx="98640" cy="166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E5DA01F-9950-495C-8E13-9F85E04B01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80033" y="5340503"/>
                  <a:ext cx="1162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15446C7-796F-278D-85F3-02956E5F5A0E}"/>
                    </a:ext>
                  </a:extLst>
                </p14:cNvPr>
                <p14:cNvContentPartPr/>
                <p14:nvPr/>
              </p14:nvContentPartPr>
              <p14:xfrm>
                <a:off x="1740233" y="5351663"/>
                <a:ext cx="76680" cy="116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7990355-83A2-4CD3-9290-F0F4CAEE22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31593" y="5343023"/>
                  <a:ext cx="94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D395E57-A37A-E31A-7014-82A6A3FC5B38}"/>
                    </a:ext>
                  </a:extLst>
                </p14:cNvPr>
                <p14:cNvContentPartPr/>
                <p14:nvPr/>
              </p14:nvContentPartPr>
              <p14:xfrm>
                <a:off x="2218313" y="5483423"/>
                <a:ext cx="107280" cy="123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AD93E47-8CC8-4B7B-AB5B-0F81ED898E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09313" y="5474783"/>
                  <a:ext cx="1249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F17D828-9598-72AD-3482-D5AC2127B187}"/>
                    </a:ext>
                  </a:extLst>
                </p14:cNvPr>
                <p14:cNvContentPartPr/>
                <p14:nvPr/>
              </p14:nvContentPartPr>
              <p14:xfrm>
                <a:off x="2349713" y="5407823"/>
                <a:ext cx="75960" cy="7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7DBEAE2-6DD5-4667-B84A-81C8C304AB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40713" y="5398823"/>
                  <a:ext cx="936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58665C7-83BC-9A8A-9E31-8ED28D978CF5}"/>
                    </a:ext>
                  </a:extLst>
                </p14:cNvPr>
                <p14:cNvContentPartPr/>
                <p14:nvPr/>
              </p14:nvContentPartPr>
              <p14:xfrm>
                <a:off x="2955953" y="5280743"/>
                <a:ext cx="112320" cy="124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1003A65-6271-4944-96B4-E96058D4FDD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46953" y="5271743"/>
                  <a:ext cx="129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989CE5E-A05F-82AB-C6F6-A5F115680414}"/>
                    </a:ext>
                  </a:extLst>
                </p14:cNvPr>
                <p14:cNvContentPartPr/>
                <p14:nvPr/>
              </p14:nvContentPartPr>
              <p14:xfrm>
                <a:off x="3111113" y="5250863"/>
                <a:ext cx="83880" cy="81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7B4A4A-1299-4A26-85EA-E89A9FEA55B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02113" y="5242223"/>
                  <a:ext cx="101520" cy="99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A86F6D-C0A1-A65E-7989-F7C960DA12B9}"/>
                </a:ext>
              </a:extLst>
            </p:cNvPr>
            <p:cNvGrpSpPr/>
            <p:nvPr/>
          </p:nvGrpSpPr>
          <p:grpSpPr>
            <a:xfrm>
              <a:off x="843337" y="5197350"/>
              <a:ext cx="239760" cy="183960"/>
              <a:chOff x="843337" y="5197350"/>
              <a:chExt cx="23976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5D1D1BB8-D2F3-2DD6-1D8F-B697AD20ADEF}"/>
                      </a:ext>
                    </a:extLst>
                  </p14:cNvPr>
                  <p14:cNvContentPartPr/>
                  <p14:nvPr/>
                </p14:nvContentPartPr>
                <p14:xfrm>
                  <a:off x="843337" y="5220030"/>
                  <a:ext cx="86760" cy="1612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E2F03A62-5815-49A4-BAE6-C1E553235E9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34337" y="5211030"/>
                    <a:ext cx="1044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5E3AEEA-F0C5-ABBA-B026-70473672B717}"/>
                      </a:ext>
                    </a:extLst>
                  </p14:cNvPr>
                  <p14:cNvContentPartPr/>
                  <p14:nvPr/>
                </p14:nvContentPartPr>
                <p14:xfrm>
                  <a:off x="996697" y="5245230"/>
                  <a:ext cx="86400" cy="878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E688A3FC-E43F-4740-9B0C-B61E8E68C1B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87697" y="5236590"/>
                    <a:ext cx="10404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B4CEF944-2809-ED6C-018B-879291A795F3}"/>
                      </a:ext>
                    </a:extLst>
                  </p14:cNvPr>
                  <p14:cNvContentPartPr/>
                  <p14:nvPr/>
                </p14:nvContentPartPr>
                <p14:xfrm>
                  <a:off x="1016497" y="5197350"/>
                  <a:ext cx="34200" cy="1522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A1D3FFC6-DCF5-4DC5-9633-B299241FDB9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07857" y="5188350"/>
                    <a:ext cx="518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D358CF-4FDE-FBD8-0947-E7172C90F5CC}"/>
                </a:ext>
              </a:extLst>
            </p:cNvPr>
            <p:cNvGrpSpPr/>
            <p:nvPr/>
          </p:nvGrpSpPr>
          <p:grpSpPr>
            <a:xfrm>
              <a:off x="3877417" y="5228310"/>
              <a:ext cx="226080" cy="163800"/>
              <a:chOff x="3877417" y="5228310"/>
              <a:chExt cx="226080" cy="16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9F17AADE-D3BC-6535-7F4F-31260CEB0A79}"/>
                      </a:ext>
                    </a:extLst>
                  </p14:cNvPr>
                  <p14:cNvContentPartPr/>
                  <p14:nvPr/>
                </p14:nvContentPartPr>
                <p14:xfrm>
                  <a:off x="3877417" y="5265030"/>
                  <a:ext cx="74880" cy="127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17901200-77AF-4060-8C6F-345EDA2DF9D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868417" y="5256030"/>
                    <a:ext cx="9252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5BF66226-547F-4116-84B5-AEEDDF93A96D}"/>
                      </a:ext>
                    </a:extLst>
                  </p14:cNvPr>
                  <p14:cNvContentPartPr/>
                  <p14:nvPr/>
                </p14:nvContentPartPr>
                <p14:xfrm>
                  <a:off x="4007737" y="5282670"/>
                  <a:ext cx="95760" cy="7524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9D0A503B-B486-4EFD-8DB5-35B1BADA3A6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998737" y="5274030"/>
                    <a:ext cx="113400" cy="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06301E19-3AD2-7DF5-D406-256B3313975D}"/>
                      </a:ext>
                    </a:extLst>
                  </p14:cNvPr>
                  <p14:cNvContentPartPr/>
                  <p14:nvPr/>
                </p14:nvContentPartPr>
                <p14:xfrm>
                  <a:off x="4051657" y="5228310"/>
                  <a:ext cx="11160" cy="158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C9853068-7AC4-457D-A62C-36C2D020F061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042657" y="5219310"/>
                    <a:ext cx="288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65EBFA-44AB-E14D-6EF9-3A821025484B}"/>
                </a:ext>
              </a:extLst>
            </p:cNvPr>
            <p:cNvGrpSpPr/>
            <p:nvPr/>
          </p:nvGrpSpPr>
          <p:grpSpPr>
            <a:xfrm>
              <a:off x="1149945" y="5834364"/>
              <a:ext cx="133920" cy="311040"/>
              <a:chOff x="1149945" y="5834364"/>
              <a:chExt cx="133920" cy="31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DEE5E7B-78A6-C630-EAB3-7AD08748A291}"/>
                      </a:ext>
                    </a:extLst>
                  </p14:cNvPr>
                  <p14:cNvContentPartPr/>
                  <p14:nvPr/>
                </p14:nvContentPartPr>
                <p14:xfrm>
                  <a:off x="1185585" y="5976204"/>
                  <a:ext cx="98280" cy="824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0F84BB1A-30C6-48A0-820C-85F23E8E531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176585" y="5967204"/>
                    <a:ext cx="11592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8FDD2C3B-F4F4-829C-280A-2B3CF2A7547C}"/>
                      </a:ext>
                    </a:extLst>
                  </p14:cNvPr>
                  <p14:cNvContentPartPr/>
                  <p14:nvPr/>
                </p14:nvContentPartPr>
                <p14:xfrm>
                  <a:off x="1222305" y="5900244"/>
                  <a:ext cx="5400" cy="2098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9F95DE42-F5F6-4B8C-BE36-84B0A76F506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213665" y="5891244"/>
                    <a:ext cx="2304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319B57A3-7686-F073-D6F6-6085C93B29C8}"/>
                      </a:ext>
                    </a:extLst>
                  </p14:cNvPr>
                  <p14:cNvContentPartPr/>
                  <p14:nvPr/>
                </p14:nvContentPartPr>
                <p14:xfrm>
                  <a:off x="1178385" y="6120924"/>
                  <a:ext cx="84600" cy="244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E834F6CB-8B92-4B05-85E2-74AD3AF524B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169385" y="6112284"/>
                    <a:ext cx="1022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714F344-4EC4-E7D0-A8F5-F19377911105}"/>
                      </a:ext>
                    </a:extLst>
                  </p14:cNvPr>
                  <p14:cNvContentPartPr/>
                  <p14:nvPr/>
                </p14:nvContentPartPr>
                <p14:xfrm>
                  <a:off x="1190985" y="5893764"/>
                  <a:ext cx="65520" cy="97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37EC1ECE-C2AF-4117-9B11-435C68C9267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82345" y="5884764"/>
                    <a:ext cx="8316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4F7E64BD-EF2A-C11C-135F-706EF40C3541}"/>
                      </a:ext>
                    </a:extLst>
                  </p14:cNvPr>
                  <p14:cNvContentPartPr/>
                  <p14:nvPr/>
                </p14:nvContentPartPr>
                <p14:xfrm>
                  <a:off x="1149945" y="5834364"/>
                  <a:ext cx="99720" cy="108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1DF0766-9E8D-42C1-BC91-9528290E56B3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141305" y="5825364"/>
                    <a:ext cx="11736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D15454-8BBD-8129-DE71-EB7C4CAF09A1}"/>
                </a:ext>
              </a:extLst>
            </p:cNvPr>
            <p:cNvGrpSpPr/>
            <p:nvPr/>
          </p:nvGrpSpPr>
          <p:grpSpPr>
            <a:xfrm>
              <a:off x="1870305" y="5873964"/>
              <a:ext cx="140400" cy="259200"/>
              <a:chOff x="1870305" y="5873964"/>
              <a:chExt cx="140400" cy="2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EC30FAF5-C298-80D8-48D3-BF1E91BF5B84}"/>
                      </a:ext>
                    </a:extLst>
                  </p14:cNvPr>
                  <p14:cNvContentPartPr/>
                  <p14:nvPr/>
                </p14:nvContentPartPr>
                <p14:xfrm>
                  <a:off x="1905225" y="5987004"/>
                  <a:ext cx="103680" cy="932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FBF40365-702F-4CBD-AC00-E387111D8EB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896585" y="5978364"/>
                    <a:ext cx="12132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DDDCB4-EC8A-112F-135A-8159A3E53D79}"/>
                      </a:ext>
                    </a:extLst>
                  </p14:cNvPr>
                  <p14:cNvContentPartPr/>
                  <p14:nvPr/>
                </p14:nvContentPartPr>
                <p14:xfrm>
                  <a:off x="1942305" y="5940924"/>
                  <a:ext cx="13320" cy="175680"/>
                </p14:xfrm>
              </p:contentPart>
            </mc:Choice>
            <mc:Fallback xmlns="">
              <p:pic>
                <p:nvPicPr>
                  <p:cNvPr id="3072" name="Ink 3071">
                    <a:extLst>
                      <a:ext uri="{FF2B5EF4-FFF2-40B4-BE49-F238E27FC236}">
                        <a16:creationId xmlns:a16="http://schemas.microsoft.com/office/drawing/2014/main" id="{ABE5F286-601E-4025-9ACE-58C8F1D529B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933665" y="5931924"/>
                    <a:ext cx="3096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38946786-5F4B-D4EF-7AC5-12C87A115A7A}"/>
                      </a:ext>
                    </a:extLst>
                  </p14:cNvPr>
                  <p14:cNvContentPartPr/>
                  <p14:nvPr/>
                </p14:nvContentPartPr>
                <p14:xfrm>
                  <a:off x="1893345" y="6108684"/>
                  <a:ext cx="91800" cy="24480"/>
                </p14:xfrm>
              </p:contentPart>
            </mc:Choice>
            <mc:Fallback xmlns="">
              <p:pic>
                <p:nvPicPr>
                  <p:cNvPr id="3073" name="Ink 3072">
                    <a:extLst>
                      <a:ext uri="{FF2B5EF4-FFF2-40B4-BE49-F238E27FC236}">
                        <a16:creationId xmlns:a16="http://schemas.microsoft.com/office/drawing/2014/main" id="{721BFDE6-5FCC-47CA-88F3-4A2B726199D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884345" y="6099684"/>
                    <a:ext cx="1094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C166D77-D813-8111-6849-950DCD7584D4}"/>
                      </a:ext>
                    </a:extLst>
                  </p14:cNvPr>
                  <p14:cNvContentPartPr/>
                  <p14:nvPr/>
                </p14:nvContentPartPr>
                <p14:xfrm>
                  <a:off x="1918185" y="5927604"/>
                  <a:ext cx="66240" cy="7200"/>
                </p14:xfrm>
              </p:contentPart>
            </mc:Choice>
            <mc:Fallback xmlns="">
              <p:pic>
                <p:nvPicPr>
                  <p:cNvPr id="3074" name="Ink 3073">
                    <a:extLst>
                      <a:ext uri="{FF2B5EF4-FFF2-40B4-BE49-F238E27FC236}">
                        <a16:creationId xmlns:a16="http://schemas.microsoft.com/office/drawing/2014/main" id="{EB5B9EF1-CA6C-42D2-8F4B-E51A4DA6516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909545" y="5918604"/>
                    <a:ext cx="838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45F8EC6-3102-0AC3-24CA-4A0B528827B4}"/>
                      </a:ext>
                    </a:extLst>
                  </p14:cNvPr>
                  <p14:cNvContentPartPr/>
                  <p14:nvPr/>
                </p14:nvContentPartPr>
                <p14:xfrm>
                  <a:off x="1870305" y="5873964"/>
                  <a:ext cx="140400" cy="6480"/>
                </p14:xfrm>
              </p:contentPart>
            </mc:Choice>
            <mc:Fallback xmlns="">
              <p:pic>
                <p:nvPicPr>
                  <p:cNvPr id="3078" name="Ink 3077">
                    <a:extLst>
                      <a:ext uri="{FF2B5EF4-FFF2-40B4-BE49-F238E27FC236}">
                        <a16:creationId xmlns:a16="http://schemas.microsoft.com/office/drawing/2014/main" id="{2BCD2B73-8E13-406D-92AE-77B97415B76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861665" y="5865324"/>
                    <a:ext cx="158040" cy="24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18111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71F995D2-318B-4C7B-AC36-8948E2EEF405}"/>
              </a:ext>
            </a:extLst>
          </p:cNvPr>
          <p:cNvSpPr/>
          <p:nvPr/>
        </p:nvSpPr>
        <p:spPr>
          <a:xfrm>
            <a:off x="-59143" y="3758432"/>
            <a:ext cx="4464566" cy="4313867"/>
          </a:xfrm>
          <a:prstGeom prst="ellipse">
            <a:avLst/>
          </a:prstGeom>
          <a:solidFill>
            <a:srgbClr val="009D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A66F6C-C4B8-4245-82A1-868997C57773}"/>
              </a:ext>
            </a:extLst>
          </p:cNvPr>
          <p:cNvSpPr txBox="1"/>
          <p:nvPr/>
        </p:nvSpPr>
        <p:spPr>
          <a:xfrm>
            <a:off x="591501" y="4646182"/>
            <a:ext cx="172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LEEFT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valid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Ext 1. Improved Bounds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EC578C-0265-4AD9-98C9-EBEC61AB17E6}"/>
              </a:ext>
            </a:extLst>
          </p:cNvPr>
          <p:cNvCxnSpPr/>
          <p:nvPr/>
        </p:nvCxnSpPr>
        <p:spPr>
          <a:xfrm>
            <a:off x="1122140" y="5909838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9D14F4-750F-4521-9626-4A1E6FFCFC41}"/>
              </a:ext>
            </a:extLst>
          </p:cNvPr>
          <p:cNvCxnSpPr>
            <a:cxnSpLocks/>
            <a:endCxn id="50" idx="2"/>
          </p:cNvCxnSpPr>
          <p:nvPr/>
        </p:nvCxnSpPr>
        <p:spPr>
          <a:xfrm flipH="1" flipV="1">
            <a:off x="2173140" y="3222682"/>
            <a:ext cx="0" cy="3703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EA66CBB6-D227-486C-B1DF-85CDADF3DF44}"/>
              </a:ext>
            </a:extLst>
          </p:cNvPr>
          <p:cNvSpPr/>
          <p:nvPr/>
        </p:nvSpPr>
        <p:spPr>
          <a:xfrm>
            <a:off x="2299053" y="5833030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215961-1C83-4C10-8878-6E819F5BF866}"/>
              </a:ext>
            </a:extLst>
          </p:cNvPr>
          <p:cNvSpPr/>
          <p:nvPr/>
        </p:nvSpPr>
        <p:spPr>
          <a:xfrm>
            <a:off x="2639787" y="5832411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843050CF-D28D-4B6D-ACD4-081B91EF9C78}"/>
              </a:ext>
            </a:extLst>
          </p:cNvPr>
          <p:cNvSpPr/>
          <p:nvPr/>
        </p:nvSpPr>
        <p:spPr>
          <a:xfrm>
            <a:off x="3055080" y="5832412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8" name="Freeform 39">
            <a:extLst>
              <a:ext uri="{FF2B5EF4-FFF2-40B4-BE49-F238E27FC236}">
                <a16:creationId xmlns:a16="http://schemas.microsoft.com/office/drawing/2014/main" id="{AB5B1058-797E-41D9-B69F-5122606D44B0}"/>
              </a:ext>
            </a:extLst>
          </p:cNvPr>
          <p:cNvSpPr/>
          <p:nvPr/>
        </p:nvSpPr>
        <p:spPr>
          <a:xfrm>
            <a:off x="1197780" y="5840343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E45B49A-4697-467A-B5D2-93F9D6D0B57C}"/>
              </a:ext>
            </a:extLst>
          </p:cNvPr>
          <p:cNvSpPr/>
          <p:nvPr/>
        </p:nvSpPr>
        <p:spPr>
          <a:xfrm>
            <a:off x="3031495" y="583241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F54392EC-C312-4DB6-8F5C-7230C343E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1778527" y="2631496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0B278C55-8768-46C4-8C2C-D1722D2A4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7524532" y="5536818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reeform 31">
            <a:extLst>
              <a:ext uri="{FF2B5EF4-FFF2-40B4-BE49-F238E27FC236}">
                <a16:creationId xmlns:a16="http://schemas.microsoft.com/office/drawing/2014/main" id="{EF5AE8A9-6C84-4F39-94FF-7361C49A05FD}"/>
              </a:ext>
            </a:extLst>
          </p:cNvPr>
          <p:cNvSpPr/>
          <p:nvPr/>
        </p:nvSpPr>
        <p:spPr>
          <a:xfrm>
            <a:off x="4686099" y="5832412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6" name="Freeform 31">
            <a:extLst>
              <a:ext uri="{FF2B5EF4-FFF2-40B4-BE49-F238E27FC236}">
                <a16:creationId xmlns:a16="http://schemas.microsoft.com/office/drawing/2014/main" id="{8B334B4A-A812-4C8D-B3FC-8BC245ACF68D}"/>
              </a:ext>
            </a:extLst>
          </p:cNvPr>
          <p:cNvSpPr/>
          <p:nvPr/>
        </p:nvSpPr>
        <p:spPr>
          <a:xfrm>
            <a:off x="6302640" y="5840342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6494AFD-A87D-4517-9920-CB70F74C26AA}"/>
              </a:ext>
            </a:extLst>
          </p:cNvPr>
          <p:cNvSpPr/>
          <p:nvPr/>
        </p:nvSpPr>
        <p:spPr>
          <a:xfrm rot="16200000">
            <a:off x="3644699" y="5046302"/>
            <a:ext cx="239221" cy="1113183"/>
          </a:xfrm>
          <a:prstGeom prst="rightBrace">
            <a:avLst>
              <a:gd name="adj1" fmla="val 50157"/>
              <a:gd name="adj2" fmla="val 50000"/>
            </a:avLst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8F4602-9F43-437F-BAA3-CE5074B2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2133" y="5765885"/>
            <a:ext cx="1041009" cy="9847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058B34-6A35-4635-927C-B66F65FF973E}"/>
              </a:ext>
            </a:extLst>
          </p:cNvPr>
          <p:cNvSpPr txBox="1"/>
          <p:nvPr/>
        </p:nvSpPr>
        <p:spPr>
          <a:xfrm>
            <a:off x="4581848" y="4306807"/>
            <a:ext cx="4262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This part of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branchcut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calculable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within the LEEFT and can be removed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145593-DF4A-4685-B31A-AB82412BFAA9}"/>
              </a:ext>
            </a:extLst>
          </p:cNvPr>
          <p:cNvSpPr/>
          <p:nvPr/>
        </p:nvSpPr>
        <p:spPr>
          <a:xfrm>
            <a:off x="3770142" y="4731434"/>
            <a:ext cx="872196" cy="492369"/>
          </a:xfrm>
          <a:custGeom>
            <a:avLst/>
            <a:gdLst>
              <a:gd name="connsiteX0" fmla="*/ 0 w 872196"/>
              <a:gd name="connsiteY0" fmla="*/ 492369 h 492369"/>
              <a:gd name="connsiteX1" fmla="*/ 248529 w 872196"/>
              <a:gd name="connsiteY1" fmla="*/ 206326 h 492369"/>
              <a:gd name="connsiteX2" fmla="*/ 872196 w 872196"/>
              <a:gd name="connsiteY2" fmla="*/ 0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2196" h="492369">
                <a:moveTo>
                  <a:pt x="0" y="492369"/>
                </a:moveTo>
                <a:cubicBezTo>
                  <a:pt x="51581" y="390378"/>
                  <a:pt x="103163" y="288387"/>
                  <a:pt x="248529" y="206326"/>
                </a:cubicBezTo>
                <a:cubicBezTo>
                  <a:pt x="393895" y="124265"/>
                  <a:pt x="633045" y="62132"/>
                  <a:pt x="872196" y="0"/>
                </a:cubicBezTo>
              </a:path>
            </a:pathLst>
          </a:custGeom>
          <a:ln w="28575">
            <a:solidFill>
              <a:srgbClr val="00206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65" name="Group 4">
            <a:extLst>
              <a:ext uri="{FF2B5EF4-FFF2-40B4-BE49-F238E27FC236}">
                <a16:creationId xmlns:a16="http://schemas.microsoft.com/office/drawing/2014/main" id="{92ED2129-993E-49A4-A671-10A8F259AC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1317" y="909133"/>
            <a:ext cx="9652000" cy="2216150"/>
            <a:chOff x="32" y="1654"/>
            <a:chExt cx="6080" cy="1396"/>
          </a:xfrm>
        </p:grpSpPr>
        <p:sp>
          <p:nvSpPr>
            <p:cNvPr id="66" name="AutoShape 3">
              <a:extLst>
                <a:ext uri="{FF2B5EF4-FFF2-40B4-BE49-F238E27FC236}">
                  <a16:creationId xmlns:a16="http://schemas.microsoft.com/office/drawing/2014/main" id="{679B40F8-0EB3-47F5-9C0A-A85D9C458B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" y="1654"/>
              <a:ext cx="6080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F2A29E98-F723-4CD0-9ECD-654132C27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1654"/>
              <a:ext cx="6082" cy="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E1EFD24-4834-316A-C26D-203A19118260}"/>
              </a:ext>
            </a:extLst>
          </p:cNvPr>
          <p:cNvSpPr txBox="1"/>
          <p:nvPr/>
        </p:nvSpPr>
        <p:spPr>
          <a:xfrm>
            <a:off x="5273636" y="5070503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Subtracting our knowledge</a:t>
            </a:r>
          </a:p>
        </p:txBody>
      </p:sp>
    </p:spTree>
    <p:extLst>
      <p:ext uri="{BB962C8B-B14F-4D97-AF65-F5344CB8AC3E}">
        <p14:creationId xmlns:p14="http://schemas.microsoft.com/office/powerpoint/2010/main" val="24748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3FE82-F7E5-ECAD-B0F1-72F84EF0E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lhouettes of people flying in the sky&#10;&#10;Description automatically generated">
            <a:extLst>
              <a:ext uri="{FF2B5EF4-FFF2-40B4-BE49-F238E27FC236}">
                <a16:creationId xmlns:a16="http://schemas.microsoft.com/office/drawing/2014/main" id="{72CF740B-D3C5-5685-7874-B8300D304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628" y="0"/>
            <a:ext cx="16043670" cy="7467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0BE55C-6F43-4783-872E-7A65EC95E0E0}"/>
              </a:ext>
            </a:extLst>
          </p:cNvPr>
          <p:cNvSpPr/>
          <p:nvPr/>
        </p:nvSpPr>
        <p:spPr>
          <a:xfrm>
            <a:off x="-645375" y="6612155"/>
            <a:ext cx="6412530" cy="713929"/>
          </a:xfrm>
          <a:prstGeom prst="rect">
            <a:avLst/>
          </a:prstGeom>
          <a:noFill/>
        </p:spPr>
        <p:txBody>
          <a:bodyPr wrap="square" lIns="97424" tIns="48712" rIns="97424" bIns="48712">
            <a:spAutoFit/>
          </a:bodyPr>
          <a:lstStyle/>
          <a:p>
            <a:pPr marL="0" marR="0" lvl="0" indent="0" algn="ctr" defTabSz="97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Claudia de Rham</a:t>
            </a:r>
          </a:p>
          <a:p>
            <a:pPr marL="0" marR="0" lvl="0" indent="0" algn="ctr" defTabSz="97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Abdus Salam Centre for Theoretical Physics</a:t>
            </a:r>
          </a:p>
        </p:txBody>
      </p:sp>
      <p:pic>
        <p:nvPicPr>
          <p:cNvPr id="5" name="Picture 10" descr="Brand Portal">
            <a:extLst>
              <a:ext uri="{FF2B5EF4-FFF2-40B4-BE49-F238E27FC236}">
                <a16:creationId xmlns:a16="http://schemas.microsoft.com/office/drawing/2014/main" id="{CFBCB106-ADFD-AAFD-1114-CF57D827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08" y="6972923"/>
            <a:ext cx="1384099" cy="3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AA5F5D-7657-A44C-5CE6-FF209A0EE8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r="294"/>
          <a:stretch/>
        </p:blipFill>
        <p:spPr>
          <a:xfrm>
            <a:off x="6491" y="530065"/>
            <a:ext cx="684000" cy="691709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C8E9ED-B70D-3CD2-F52D-762432BA9878}"/>
              </a:ext>
            </a:extLst>
          </p:cNvPr>
          <p:cNvSpPr txBox="1"/>
          <p:nvPr/>
        </p:nvSpPr>
        <p:spPr>
          <a:xfrm>
            <a:off x="99935" y="1183637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Alberte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2D7B9C-52DA-9B4D-C851-0FF029811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542" y="4145824"/>
            <a:ext cx="684000" cy="691709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D00C8C-DD38-68E1-9BDD-77D3830EA867}"/>
              </a:ext>
            </a:extLst>
          </p:cNvPr>
          <p:cNvSpPr txBox="1"/>
          <p:nvPr/>
        </p:nvSpPr>
        <p:spPr>
          <a:xfrm>
            <a:off x="1319193" y="4817033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Melville</a:t>
            </a:r>
          </a:p>
        </p:txBody>
      </p:sp>
      <p:pic>
        <p:nvPicPr>
          <p:cNvPr id="17" name="Picture 2" descr="Shuang-Yong Zhou - Editors - Results in Physics">
            <a:extLst>
              <a:ext uri="{FF2B5EF4-FFF2-40B4-BE49-F238E27FC236}">
                <a16:creationId xmlns:a16="http://schemas.microsoft.com/office/drawing/2014/main" id="{4F717A52-A9A9-A0F8-52B9-D3970F00D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r="5280" b="11359"/>
          <a:stretch/>
        </p:blipFill>
        <p:spPr bwMode="auto">
          <a:xfrm>
            <a:off x="0" y="2657996"/>
            <a:ext cx="684000" cy="6890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4BB0B7-B52F-7CA1-5142-78A0DD6B4922}"/>
              </a:ext>
            </a:extLst>
          </p:cNvPr>
          <p:cNvSpPr txBox="1"/>
          <p:nvPr/>
        </p:nvSpPr>
        <p:spPr>
          <a:xfrm>
            <a:off x="127839" y="3329205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Zhou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A19948-171E-9AB4-C165-FC4F19791E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 b="2450"/>
          <a:stretch/>
        </p:blipFill>
        <p:spPr>
          <a:xfrm>
            <a:off x="3013799" y="4675081"/>
            <a:ext cx="684000" cy="691709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BA3213-B137-67BA-1C54-1B8B044473F7}"/>
              </a:ext>
            </a:extLst>
          </p:cNvPr>
          <p:cNvSpPr txBox="1"/>
          <p:nvPr/>
        </p:nvSpPr>
        <p:spPr>
          <a:xfrm>
            <a:off x="3158539" y="5328653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747AE7-793D-03D9-65F5-F4AC8D7C33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" b="22809"/>
          <a:stretch/>
        </p:blipFill>
        <p:spPr>
          <a:xfrm>
            <a:off x="9028215" y="1794780"/>
            <a:ext cx="684000" cy="691709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0D534F6-CC5D-45BD-0ACA-97723644518B}"/>
              </a:ext>
            </a:extLst>
          </p:cNvPr>
          <p:cNvSpPr txBox="1"/>
          <p:nvPr/>
        </p:nvSpPr>
        <p:spPr>
          <a:xfrm>
            <a:off x="9140956" y="2465989"/>
            <a:ext cx="4796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Noller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7E3BD3-F8B4-1012-A00D-60B97CE8A0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 b="6090"/>
          <a:stretch/>
        </p:blipFill>
        <p:spPr>
          <a:xfrm>
            <a:off x="3807392" y="1487063"/>
            <a:ext cx="684000" cy="691709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61910F-BD77-CBFD-D40C-215465662626}"/>
              </a:ext>
            </a:extLst>
          </p:cNvPr>
          <p:cNvSpPr txBox="1"/>
          <p:nvPr/>
        </p:nvSpPr>
        <p:spPr>
          <a:xfrm>
            <a:off x="3932025" y="214063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Jaitly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A9078B-2F22-B684-D275-0EDBE807E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-812" r="-189" b="812"/>
          <a:stretch/>
        </p:blipFill>
        <p:spPr>
          <a:xfrm>
            <a:off x="5750967" y="2854158"/>
            <a:ext cx="684000" cy="691709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FFAB46-8533-ECC5-6BF3-ECBC8328D40A}"/>
              </a:ext>
            </a:extLst>
          </p:cNvPr>
          <p:cNvSpPr txBox="1"/>
          <p:nvPr/>
        </p:nvSpPr>
        <p:spPr>
          <a:xfrm>
            <a:off x="5849952" y="3525367"/>
            <a:ext cx="4860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Tolley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7B77F1-2E78-C354-CBFF-96D65FC0C7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883"/>
          <a:stretch/>
        </p:blipFill>
        <p:spPr>
          <a:xfrm>
            <a:off x="4495655" y="2897294"/>
            <a:ext cx="684000" cy="691709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EAD90CB-8A1D-10D8-DCD6-EA2B9735C385}"/>
              </a:ext>
            </a:extLst>
          </p:cNvPr>
          <p:cNvSpPr txBox="1"/>
          <p:nvPr/>
        </p:nvSpPr>
        <p:spPr>
          <a:xfrm>
            <a:off x="4544215" y="355086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Gonzalez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55828D1-9BBD-4648-0F36-DE07CA039E2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3428"/>
          <a:stretch/>
        </p:blipFill>
        <p:spPr>
          <a:xfrm>
            <a:off x="1694696" y="1855895"/>
            <a:ext cx="684000" cy="691709"/>
          </a:xfrm>
          <a:prstGeom prst="ellipse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147C475-8853-41C9-5904-0A68AD17AB83}"/>
              </a:ext>
            </a:extLst>
          </p:cNvPr>
          <p:cNvSpPr txBox="1"/>
          <p:nvPr/>
        </p:nvSpPr>
        <p:spPr>
          <a:xfrm>
            <a:off x="1759347" y="2527104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</a:rPr>
              <a:t>Momeni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05D0C32-2D75-8A04-D354-4BE59F92AAE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4"/>
          <a:stretch/>
        </p:blipFill>
        <p:spPr>
          <a:xfrm>
            <a:off x="2849745" y="1518194"/>
            <a:ext cx="684000" cy="691709"/>
          </a:xfrm>
          <a:prstGeom prst="ellipse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B9B902-BFC5-EA92-2C71-3E38393FDDAB}"/>
              </a:ext>
            </a:extLst>
          </p:cNvPr>
          <p:cNvSpPr txBox="1"/>
          <p:nvPr/>
        </p:nvSpPr>
        <p:spPr>
          <a:xfrm>
            <a:off x="2987202" y="2171766"/>
            <a:ext cx="409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Held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5EC80E2-AE8A-32C1-4625-30950D29549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 b="2785"/>
          <a:stretch/>
        </p:blipFill>
        <p:spPr>
          <a:xfrm>
            <a:off x="5002315" y="4807918"/>
            <a:ext cx="684000" cy="691709"/>
          </a:xfrm>
          <a:prstGeom prst="ellipse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CCCD70B-7A4C-864C-70F7-4630B707873D}"/>
              </a:ext>
            </a:extLst>
          </p:cNvPr>
          <p:cNvSpPr txBox="1"/>
          <p:nvPr/>
        </p:nvSpPr>
        <p:spPr>
          <a:xfrm>
            <a:off x="5044524" y="5479127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Tokareva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2B9EE8-14F2-2BBC-C202-66A954DF0B45}"/>
              </a:ext>
            </a:extLst>
          </p:cNvPr>
          <p:cNvGrpSpPr/>
          <p:nvPr/>
        </p:nvGrpSpPr>
        <p:grpSpPr>
          <a:xfrm>
            <a:off x="7563381" y="1710019"/>
            <a:ext cx="710451" cy="884404"/>
            <a:chOff x="6720390" y="1679758"/>
            <a:chExt cx="710451" cy="88440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C63E14A-B577-AF73-E25D-304B3A405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" t="-1546" r="58" b="25868"/>
            <a:stretch/>
          </p:blipFill>
          <p:spPr>
            <a:xfrm>
              <a:off x="6733615" y="1679758"/>
              <a:ext cx="684000" cy="691709"/>
            </a:xfrm>
            <a:prstGeom prst="ellipse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B9BD745-D64F-18A7-B975-5FC7539BB263}"/>
                </a:ext>
              </a:extLst>
            </p:cNvPr>
            <p:cNvSpPr txBox="1"/>
            <p:nvPr/>
          </p:nvSpPr>
          <p:spPr>
            <a:xfrm>
              <a:off x="6720390" y="2333330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Heisenberg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4814780-418E-341C-3C05-46913E0015C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 b="4124"/>
          <a:stretch/>
        </p:blipFill>
        <p:spPr>
          <a:xfrm>
            <a:off x="4684738" y="1071469"/>
            <a:ext cx="684000" cy="691709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B536441-12A0-0CDA-9200-DEC3D557E7B5}"/>
              </a:ext>
            </a:extLst>
          </p:cNvPr>
          <p:cNvSpPr txBox="1"/>
          <p:nvPr/>
        </p:nvSpPr>
        <p:spPr>
          <a:xfrm>
            <a:off x="4720535" y="1742678"/>
            <a:ext cx="6335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Rumbutis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8484B7A-34A6-804D-7A74-7D7FE51989D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 b="1780"/>
          <a:stretch/>
        </p:blipFill>
        <p:spPr>
          <a:xfrm>
            <a:off x="1938542" y="34081"/>
            <a:ext cx="684000" cy="691709"/>
          </a:xfrm>
          <a:prstGeom prst="ellipse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E72C489-C861-17A6-6986-699282F4B286}"/>
              </a:ext>
            </a:extLst>
          </p:cNvPr>
          <p:cNvSpPr txBox="1"/>
          <p:nvPr/>
        </p:nvSpPr>
        <p:spPr>
          <a:xfrm>
            <a:off x="1980751" y="705290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Wiseman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3935E0B-7320-5268-6370-E14A66D03F5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4" b="12134"/>
          <a:stretch/>
        </p:blipFill>
        <p:spPr>
          <a:xfrm>
            <a:off x="2288997" y="3937213"/>
            <a:ext cx="684000" cy="691709"/>
          </a:xfrm>
          <a:prstGeom prst="ellipse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37ED1B0-5B9B-63CF-78F9-8B82A65956AD}"/>
              </a:ext>
            </a:extLst>
          </p:cNvPr>
          <p:cNvSpPr txBox="1"/>
          <p:nvPr/>
        </p:nvSpPr>
        <p:spPr>
          <a:xfrm>
            <a:off x="2317450" y="4590785"/>
            <a:ext cx="6270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Klapanek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26" name="Picture 2" descr="Sadra Jazayeri (@JazayeriSadra) / X">
            <a:extLst>
              <a:ext uri="{FF2B5EF4-FFF2-40B4-BE49-F238E27FC236}">
                <a16:creationId xmlns:a16="http://schemas.microsoft.com/office/drawing/2014/main" id="{F59BE574-51AF-0159-094A-2FFBB861A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28088" r="19009" b="54819"/>
          <a:stretch/>
        </p:blipFill>
        <p:spPr bwMode="auto">
          <a:xfrm>
            <a:off x="5623919" y="3907429"/>
            <a:ext cx="685800" cy="6689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463A12-2630-0542-12FC-A8F807E22C45}"/>
              </a:ext>
            </a:extLst>
          </p:cNvPr>
          <p:cNvSpPr txBox="1"/>
          <p:nvPr/>
        </p:nvSpPr>
        <p:spPr>
          <a:xfrm>
            <a:off x="5718816" y="4539666"/>
            <a:ext cx="513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i="0" dirty="0">
                <a:solidFill>
                  <a:srgbClr val="1F1F1F"/>
                </a:solidFill>
                <a:effectLst/>
                <a:latin typeface="Google Sans"/>
              </a:rPr>
              <a:t>Jazayeri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1D7D4-8ECD-0B7A-82FC-23FDF6F33971}"/>
              </a:ext>
            </a:extLst>
          </p:cNvPr>
          <p:cNvSpPr txBox="1"/>
          <p:nvPr/>
        </p:nvSpPr>
        <p:spPr>
          <a:xfrm>
            <a:off x="8100401" y="6969120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Sept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50AA23-C8E9-F382-43F0-F439BB9D167F}"/>
              </a:ext>
            </a:extLst>
          </p:cNvPr>
          <p:cNvSpPr/>
          <p:nvPr/>
        </p:nvSpPr>
        <p:spPr>
          <a:xfrm>
            <a:off x="0" y="1125793"/>
            <a:ext cx="9753600" cy="52160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5118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 with Gravity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3B20C3-C5FF-26FB-C97F-52B8EDCC11C6}"/>
              </a:ext>
            </a:extLst>
          </p:cNvPr>
          <p:cNvSpPr/>
          <p:nvPr/>
        </p:nvSpPr>
        <p:spPr>
          <a:xfrm>
            <a:off x="0" y="1097478"/>
            <a:ext cx="9753600" cy="52160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Positivity in the Sky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90263C-ED37-F7AB-FC4E-171594CFFEE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/>
        </p:blipFill>
        <p:spPr>
          <a:xfrm>
            <a:off x="6600761" y="3969804"/>
            <a:ext cx="684000" cy="69170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1BD752C-C891-D6AD-BBA8-75E41537A7A4}"/>
              </a:ext>
            </a:extLst>
          </p:cNvPr>
          <p:cNvSpPr txBox="1"/>
          <p:nvPr/>
        </p:nvSpPr>
        <p:spPr>
          <a:xfrm>
            <a:off x="6652457" y="4623376"/>
            <a:ext cx="580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Margalit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D934B49-33DC-F4EC-2F65-57ED184EC20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b="6755"/>
          <a:stretch/>
        </p:blipFill>
        <p:spPr>
          <a:xfrm>
            <a:off x="7731223" y="4464749"/>
            <a:ext cx="684000" cy="691709"/>
          </a:xfrm>
          <a:prstGeom prst="ellipse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BABB2F1-D126-4CE0-C3D3-7C01E46E26D0}"/>
              </a:ext>
            </a:extLst>
          </p:cNvPr>
          <p:cNvSpPr txBox="1"/>
          <p:nvPr/>
        </p:nvSpPr>
        <p:spPr>
          <a:xfrm>
            <a:off x="7833414" y="5135958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Zhang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4E59BE5-5E70-F8ED-A83E-3BD48ADB185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b="12099"/>
          <a:stretch/>
        </p:blipFill>
        <p:spPr>
          <a:xfrm>
            <a:off x="7511640" y="3117303"/>
            <a:ext cx="684000" cy="691709"/>
          </a:xfrm>
          <a:prstGeom prst="ellipse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B51DB3A-8B6A-51AF-DBCD-FE1949E30CEF}"/>
              </a:ext>
            </a:extLst>
          </p:cNvPr>
          <p:cNvSpPr txBox="1"/>
          <p:nvPr/>
        </p:nvSpPr>
        <p:spPr>
          <a:xfrm>
            <a:off x="7533681" y="3770875"/>
            <a:ext cx="639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Kozuszek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4067CF-BA1D-BD6B-2C78-E2992B184DC2}"/>
              </a:ext>
            </a:extLst>
          </p:cNvPr>
          <p:cNvGrpSpPr/>
          <p:nvPr/>
        </p:nvGrpSpPr>
        <p:grpSpPr>
          <a:xfrm>
            <a:off x="8195640" y="5244851"/>
            <a:ext cx="694891" cy="884404"/>
            <a:chOff x="7576607" y="1548178"/>
            <a:chExt cx="694891" cy="884404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9EA96ED-FE62-5B61-3DAE-0B9EBA18C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0" b="3790"/>
            <a:stretch/>
          </p:blipFill>
          <p:spPr>
            <a:xfrm>
              <a:off x="7576607" y="1548178"/>
              <a:ext cx="684000" cy="691709"/>
            </a:xfrm>
            <a:prstGeom prst="ellipse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7A175F0-6DCC-68FA-0827-EA499965A261}"/>
                </a:ext>
              </a:extLst>
            </p:cNvPr>
            <p:cNvSpPr txBox="1"/>
            <p:nvPr/>
          </p:nvSpPr>
          <p:spPr>
            <a:xfrm>
              <a:off x="7599519" y="2201750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Franckfort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84A577DA-0C4E-71D5-501A-FE0E0E37B94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5836" r="-11905" b="25184"/>
          <a:stretch/>
        </p:blipFill>
        <p:spPr>
          <a:xfrm>
            <a:off x="9159027" y="4133991"/>
            <a:ext cx="684000" cy="691709"/>
          </a:xfrm>
          <a:prstGeom prst="ellipse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607841C-E8C2-6380-46A4-C3F74CA8B73A}"/>
              </a:ext>
            </a:extLst>
          </p:cNvPr>
          <p:cNvSpPr txBox="1"/>
          <p:nvPr/>
        </p:nvSpPr>
        <p:spPr>
          <a:xfrm>
            <a:off x="9226885" y="48052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Pozsgay</a:t>
            </a:r>
          </a:p>
        </p:txBody>
      </p:sp>
    </p:spTree>
    <p:extLst>
      <p:ext uri="{BB962C8B-B14F-4D97-AF65-F5344CB8AC3E}">
        <p14:creationId xmlns:p14="http://schemas.microsoft.com/office/powerpoint/2010/main" val="2299339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Ext 2. Beyond Forward Limit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4FBB2BC2-1E54-90D8-B91D-2952018C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98" y="1760962"/>
            <a:ext cx="1230093" cy="6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B2B239F-6314-4617-DF8A-B9AE498E085A}"/>
              </a:ext>
            </a:extLst>
          </p:cNvPr>
          <p:cNvGrpSpPr/>
          <p:nvPr/>
        </p:nvGrpSpPr>
        <p:grpSpPr>
          <a:xfrm>
            <a:off x="2197794" y="1711171"/>
            <a:ext cx="893546" cy="901715"/>
            <a:chOff x="3001619" y="5067183"/>
            <a:chExt cx="893546" cy="90171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D9BFB0-130D-CDC9-7632-C3B84EF8CDFC}"/>
                </a:ext>
              </a:extLst>
            </p:cNvPr>
            <p:cNvCxnSpPr/>
            <p:nvPr/>
          </p:nvCxnSpPr>
          <p:spPr>
            <a:xfrm>
              <a:off x="3001619" y="5067183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F94707-B8C4-6731-865F-E7661247A95D}"/>
                </a:ext>
              </a:extLst>
            </p:cNvPr>
            <p:cNvSpPr/>
            <p:nvPr/>
          </p:nvSpPr>
          <p:spPr>
            <a:xfrm>
              <a:off x="3265512" y="5327576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61F578-43FF-3D6B-48F0-D273A4116707}"/>
                </a:ext>
              </a:extLst>
            </p:cNvPr>
            <p:cNvCxnSpPr/>
            <p:nvPr/>
          </p:nvCxnSpPr>
          <p:spPr>
            <a:xfrm rot="5400000">
              <a:off x="3001619" y="5648858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D2A03F-0358-76A5-7E90-9747D4DC6148}"/>
                </a:ext>
              </a:extLst>
            </p:cNvPr>
            <p:cNvCxnSpPr/>
            <p:nvPr/>
          </p:nvCxnSpPr>
          <p:spPr>
            <a:xfrm flipH="1">
              <a:off x="3575125" y="5067183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2A35E8-CACF-7D58-6683-DB5FEC13C8F2}"/>
                </a:ext>
              </a:extLst>
            </p:cNvPr>
            <p:cNvCxnSpPr/>
            <p:nvPr/>
          </p:nvCxnSpPr>
          <p:spPr>
            <a:xfrm rot="16200000" flipH="1">
              <a:off x="3575125" y="5648858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EE5292-4F7E-2312-D6AC-D9FD6FE9912D}"/>
              </a:ext>
            </a:extLst>
          </p:cNvPr>
          <p:cNvCxnSpPr/>
          <p:nvPr/>
        </p:nvCxnSpPr>
        <p:spPr>
          <a:xfrm>
            <a:off x="4503118" y="1858963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03B7C8-33BD-E39A-8279-524DC85D0666}"/>
              </a:ext>
            </a:extLst>
          </p:cNvPr>
          <p:cNvCxnSpPr/>
          <p:nvPr/>
        </p:nvCxnSpPr>
        <p:spPr>
          <a:xfrm rot="5400000">
            <a:off x="4503118" y="2251011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48B80A-0389-8767-8B28-5EBBC8978252}"/>
              </a:ext>
            </a:extLst>
          </p:cNvPr>
          <p:cNvGrpSpPr/>
          <p:nvPr/>
        </p:nvGrpSpPr>
        <p:grpSpPr>
          <a:xfrm>
            <a:off x="4798877" y="2132928"/>
            <a:ext cx="504056" cy="157008"/>
            <a:chOff x="4932040" y="5657472"/>
            <a:chExt cx="504056" cy="3048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1B3FE44-EAD5-1875-BB44-CD161FAC79BC}"/>
                </a:ext>
              </a:extLst>
            </p:cNvPr>
            <p:cNvCxnSpPr/>
            <p:nvPr/>
          </p:nvCxnSpPr>
          <p:spPr>
            <a:xfrm>
              <a:off x="4932040" y="56574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A77553-6DE8-6E15-823A-D38EC724732E}"/>
                </a:ext>
              </a:extLst>
            </p:cNvPr>
            <p:cNvCxnSpPr/>
            <p:nvPr/>
          </p:nvCxnSpPr>
          <p:spPr>
            <a:xfrm>
              <a:off x="4932040" y="58098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B70AC2-40BE-300D-3417-53D2A89B159E}"/>
                </a:ext>
              </a:extLst>
            </p:cNvPr>
            <p:cNvCxnSpPr/>
            <p:nvPr/>
          </p:nvCxnSpPr>
          <p:spPr>
            <a:xfrm>
              <a:off x="4932040" y="59622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3EDA5B0-AD6F-5BF4-5B9F-DFE8D6B4F7BA}"/>
                </a:ext>
              </a:extLst>
            </p:cNvPr>
            <p:cNvCxnSpPr/>
            <p:nvPr/>
          </p:nvCxnSpPr>
          <p:spPr>
            <a:xfrm>
              <a:off x="4932040" y="58860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8EF8DB-576A-6684-A7C8-B2F5EC20B12F}"/>
                </a:ext>
              </a:extLst>
            </p:cNvPr>
            <p:cNvCxnSpPr/>
            <p:nvPr/>
          </p:nvCxnSpPr>
          <p:spPr>
            <a:xfrm>
              <a:off x="4932040" y="57336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07EBD-AA60-C9C4-E5C8-34422D362452}"/>
              </a:ext>
            </a:extLst>
          </p:cNvPr>
          <p:cNvCxnSpPr/>
          <p:nvPr/>
        </p:nvCxnSpPr>
        <p:spPr>
          <a:xfrm>
            <a:off x="4356458" y="1746955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33D3FD1-207B-E351-E741-837233BDEBC2}"/>
              </a:ext>
            </a:extLst>
          </p:cNvPr>
          <p:cNvCxnSpPr/>
          <p:nvPr/>
        </p:nvCxnSpPr>
        <p:spPr>
          <a:xfrm>
            <a:off x="5717182" y="1746955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D52E33-F092-BFB4-3316-0969029AE3D6}"/>
                  </a:ext>
                </a:extLst>
              </p:cNvPr>
              <p:cNvSpPr txBox="1"/>
              <p:nvPr/>
            </p:nvSpPr>
            <p:spPr>
              <a:xfrm>
                <a:off x="5754686" y="1581964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6509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D52E33-F092-BFB4-3316-0969029AE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686" y="1581964"/>
                <a:ext cx="185948" cy="276999"/>
              </a:xfrm>
              <a:prstGeom prst="rect">
                <a:avLst/>
              </a:prstGeom>
              <a:blipFill>
                <a:blip r:embed="rId3"/>
                <a:stretch>
                  <a:fillRect l="-32258" r="-3548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17">
            <a:extLst>
              <a:ext uri="{FF2B5EF4-FFF2-40B4-BE49-F238E27FC236}">
                <a16:creationId xmlns:a16="http://schemas.microsoft.com/office/drawing/2014/main" id="{20E9F75E-FAFD-4399-A16E-D0A81424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11171"/>
            <a:ext cx="1505111" cy="1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1">
            <a:extLst>
              <a:ext uri="{FF2B5EF4-FFF2-40B4-BE49-F238E27FC236}">
                <a16:creationId xmlns:a16="http://schemas.microsoft.com/office/drawing/2014/main" id="{2757AC1D-6CE0-86B8-33D6-025705E5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97" y="1937558"/>
            <a:ext cx="962917" cy="74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931CEA71-F172-BC27-5A24-01F544A59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 t="56212" r="33605" b="27259"/>
          <a:stretch/>
        </p:blipFill>
        <p:spPr bwMode="auto">
          <a:xfrm>
            <a:off x="5246105" y="2090991"/>
            <a:ext cx="360040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73AA9B0-2CCA-DF22-DE8E-164098537FFB}"/>
              </a:ext>
            </a:extLst>
          </p:cNvPr>
          <p:cNvCxnSpPr/>
          <p:nvPr/>
        </p:nvCxnSpPr>
        <p:spPr>
          <a:xfrm>
            <a:off x="6534529" y="1719596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B41D73-7D5F-A7E6-4839-EA84FCD8E5D4}"/>
              </a:ext>
            </a:extLst>
          </p:cNvPr>
          <p:cNvCxnSpPr/>
          <p:nvPr/>
        </p:nvCxnSpPr>
        <p:spPr>
          <a:xfrm>
            <a:off x="7524810" y="1719596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F3C1344-5F34-39B5-66DB-BA9B4E82B3A1}"/>
              </a:ext>
            </a:extLst>
          </p:cNvPr>
          <p:cNvCxnSpPr/>
          <p:nvPr/>
        </p:nvCxnSpPr>
        <p:spPr>
          <a:xfrm>
            <a:off x="6676527" y="1770012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F7079A-FF5D-23DC-96C8-3DA9C6DC16B9}"/>
              </a:ext>
            </a:extLst>
          </p:cNvPr>
          <p:cNvCxnSpPr/>
          <p:nvPr/>
        </p:nvCxnSpPr>
        <p:spPr>
          <a:xfrm rot="5400000">
            <a:off x="6676527" y="2351687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2422780-95E1-CD6A-FDB3-FEAE7CA35499}"/>
              </a:ext>
            </a:extLst>
          </p:cNvPr>
          <p:cNvCxnSpPr/>
          <p:nvPr/>
        </p:nvCxnSpPr>
        <p:spPr>
          <a:xfrm flipH="1">
            <a:off x="7002609" y="1770012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AAA2D9C-86B3-FEB6-F9EC-2C9373F29762}"/>
              </a:ext>
            </a:extLst>
          </p:cNvPr>
          <p:cNvCxnSpPr/>
          <p:nvPr/>
        </p:nvCxnSpPr>
        <p:spPr>
          <a:xfrm rot="16200000" flipH="1">
            <a:off x="7002609" y="2351687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A42E5E7-C717-479C-2162-F9AD87EF791C}"/>
              </a:ext>
            </a:extLst>
          </p:cNvPr>
          <p:cNvCxnSpPr/>
          <p:nvPr/>
        </p:nvCxnSpPr>
        <p:spPr>
          <a:xfrm>
            <a:off x="6996567" y="2090052"/>
            <a:ext cx="0" cy="260359"/>
          </a:xfrm>
          <a:prstGeom prst="line">
            <a:avLst/>
          </a:prstGeom>
          <a:ln w="38100">
            <a:solidFill>
              <a:srgbClr val="065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1E9A3D1-7690-C45E-34CF-6D3FFA107CA8}"/>
                  </a:ext>
                </a:extLst>
              </p:cNvPr>
              <p:cNvSpPr txBox="1"/>
              <p:nvPr/>
            </p:nvSpPr>
            <p:spPr>
              <a:xfrm>
                <a:off x="7593311" y="1569736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6509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1E9A3D1-7690-C45E-34CF-6D3FFA107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311" y="1569736"/>
                <a:ext cx="185948" cy="276999"/>
              </a:xfrm>
              <a:prstGeom prst="rect">
                <a:avLst/>
              </a:prstGeom>
              <a:blipFill>
                <a:blip r:embed="rId7"/>
                <a:stretch>
                  <a:fillRect l="-36667" r="-3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4">
            <a:extLst>
              <a:ext uri="{FF2B5EF4-FFF2-40B4-BE49-F238E27FC236}">
                <a16:creationId xmlns:a16="http://schemas.microsoft.com/office/drawing/2014/main" id="{6D2E546B-89FF-96A6-A379-04035D2FF9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76240" y="2818542"/>
            <a:ext cx="6098435" cy="1132890"/>
            <a:chOff x="297" y="2389"/>
            <a:chExt cx="3499" cy="650"/>
          </a:xfrm>
        </p:grpSpPr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5F67A471-030E-FB57-2F42-94B3F7E95A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7" y="2389"/>
              <a:ext cx="3499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2" name="Picture 5">
              <a:extLst>
                <a:ext uri="{FF2B5EF4-FFF2-40B4-BE49-F238E27FC236}">
                  <a16:creationId xmlns:a16="http://schemas.microsoft.com/office/drawing/2014/main" id="{D29A8163-30AA-FA26-412B-5ED5B34A6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" y="2389"/>
              <a:ext cx="3500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17DF9CF-633B-DE3B-E62F-BB5CFF7B7C29}"/>
                  </a:ext>
                </a:extLst>
              </p:cNvPr>
              <p:cNvSpPr txBox="1"/>
              <p:nvPr/>
            </p:nvSpPr>
            <p:spPr>
              <a:xfrm>
                <a:off x="611560" y="3251144"/>
                <a:ext cx="26329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E1CB6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The optical theorem carries an infinite more information than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E1CB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E1CB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1CB6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17DF9CF-633B-DE3B-E62F-BB5CFF7B7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251144"/>
                <a:ext cx="2632926" cy="923330"/>
              </a:xfrm>
              <a:prstGeom prst="rect">
                <a:avLst/>
              </a:prstGeom>
              <a:blipFill>
                <a:blip r:embed="rId9"/>
                <a:stretch>
                  <a:fillRect l="-2083" t="-3289" r="-3704" b="-20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Picture 9">
            <a:extLst>
              <a:ext uri="{FF2B5EF4-FFF2-40B4-BE49-F238E27FC236}">
                <a16:creationId xmlns:a16="http://schemas.microsoft.com/office/drawing/2014/main" id="{4D42103E-5248-E15C-F475-9015FED2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81" y="4057698"/>
            <a:ext cx="3914148" cy="9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3">
            <a:extLst>
              <a:ext uri="{FF2B5EF4-FFF2-40B4-BE49-F238E27FC236}">
                <a16:creationId xmlns:a16="http://schemas.microsoft.com/office/drawing/2014/main" id="{DB03A26A-B23D-6EB6-2EBC-30E51105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0" y="5359635"/>
            <a:ext cx="6326695" cy="80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Down Arrow 15">
            <a:extLst>
              <a:ext uri="{FF2B5EF4-FFF2-40B4-BE49-F238E27FC236}">
                <a16:creationId xmlns:a16="http://schemas.microsoft.com/office/drawing/2014/main" id="{0E30F33C-7315-CAC8-FE56-89FE7BD7C0D5}"/>
              </a:ext>
            </a:extLst>
          </p:cNvPr>
          <p:cNvSpPr/>
          <p:nvPr/>
        </p:nvSpPr>
        <p:spPr>
          <a:xfrm>
            <a:off x="5847660" y="4057698"/>
            <a:ext cx="164500" cy="392358"/>
          </a:xfrm>
          <a:prstGeom prst="down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7" name="Down Arrow 53">
            <a:extLst>
              <a:ext uri="{FF2B5EF4-FFF2-40B4-BE49-F238E27FC236}">
                <a16:creationId xmlns:a16="http://schemas.microsoft.com/office/drawing/2014/main" id="{C1567168-0002-DB9C-E2A6-A66491BBEB4F}"/>
              </a:ext>
            </a:extLst>
          </p:cNvPr>
          <p:cNvSpPr/>
          <p:nvPr/>
        </p:nvSpPr>
        <p:spPr>
          <a:xfrm>
            <a:off x="5866527" y="5029160"/>
            <a:ext cx="164500" cy="392358"/>
          </a:xfrm>
          <a:prstGeom prst="down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8" name="Picture 17">
            <a:extLst>
              <a:ext uri="{FF2B5EF4-FFF2-40B4-BE49-F238E27FC236}">
                <a16:creationId xmlns:a16="http://schemas.microsoft.com/office/drawing/2014/main" id="{104631E4-11A9-A240-DE40-88E5F25F4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6"/>
          <a:stretch/>
        </p:blipFill>
        <p:spPr bwMode="auto">
          <a:xfrm>
            <a:off x="251521" y="4418846"/>
            <a:ext cx="2334517" cy="18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7">
            <a:extLst>
              <a:ext uri="{FF2B5EF4-FFF2-40B4-BE49-F238E27FC236}">
                <a16:creationId xmlns:a16="http://schemas.microsoft.com/office/drawing/2014/main" id="{02537EAD-E3A1-1E28-32E1-FDCCB1AC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5"/>
          <a:stretch/>
        </p:blipFill>
        <p:spPr bwMode="auto">
          <a:xfrm>
            <a:off x="2586038" y="4683033"/>
            <a:ext cx="899230" cy="134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E62F448-783D-D554-A40A-F7E82190FB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0452" y="6011487"/>
            <a:ext cx="5205412" cy="1282099"/>
            <a:chOff x="1089" y="4105"/>
            <a:chExt cx="3447" cy="84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A33A1FBF-1F38-D2C8-95DC-31064805DD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89" y="4105"/>
              <a:ext cx="3447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475F7118-3293-0D1E-D7BE-CF8207E0B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4105"/>
              <a:ext cx="3449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530BA8-F924-D1F6-D734-7C8388385323}"/>
              </a:ext>
            </a:extLst>
          </p:cNvPr>
          <p:cNvSpPr/>
          <p:nvPr/>
        </p:nvSpPr>
        <p:spPr>
          <a:xfrm>
            <a:off x="2309813" y="6225303"/>
            <a:ext cx="5067300" cy="788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66FBA-6B17-2DA3-BDC4-839B85525DCA}"/>
              </a:ext>
            </a:extLst>
          </p:cNvPr>
          <p:cNvSpPr txBox="1"/>
          <p:nvPr/>
        </p:nvSpPr>
        <p:spPr>
          <a:xfrm>
            <a:off x="7955311" y="7190601"/>
            <a:ext cx="177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with Andrew, Scott, Zhou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94844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Ext 3. Non-linear bounds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BE338-BDA1-6867-FA9A-E7202B68F348}"/>
              </a:ext>
            </a:extLst>
          </p:cNvPr>
          <p:cNvSpPr txBox="1"/>
          <p:nvPr/>
        </p:nvSpPr>
        <p:spPr>
          <a:xfrm>
            <a:off x="0" y="1581150"/>
            <a:ext cx="9963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properties of Legendre/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Gegenbauher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polynomials imply further `EFT-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Hedron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’ bounds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101EC-701E-C515-9928-246ADB64F388}"/>
              </a:ext>
            </a:extLst>
          </p:cNvPr>
          <p:cNvSpPr txBox="1"/>
          <p:nvPr/>
        </p:nvSpPr>
        <p:spPr>
          <a:xfrm>
            <a:off x="6062662" y="1981260"/>
            <a:ext cx="379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Arkani-Hamed, Huang, Huang, 2012.15849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Chiang, Huang, Rodina, Weng, 2105.02862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16854-FA40-A9A2-56E2-874BE39D482D}"/>
              </a:ext>
            </a:extLst>
          </p:cNvPr>
          <p:cNvSpPr txBox="1"/>
          <p:nvPr/>
        </p:nvSpPr>
        <p:spPr>
          <a:xfrm>
            <a:off x="0" y="2969359"/>
            <a:ext cx="267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For a dispersion relation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8E14382-304B-E002-42E5-BCF210D1E8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59876" y="2873671"/>
            <a:ext cx="2021347" cy="782638"/>
            <a:chOff x="1111" y="2177"/>
            <a:chExt cx="2872" cy="111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024E204-0CA5-A60F-8D22-80397BC12B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1" y="2177"/>
              <a:ext cx="2872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F795DF23-D71B-CAE5-9F5A-541F4BB05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77"/>
              <a:ext cx="2874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B8FF0E6-4E80-5194-2C23-D3ABFBCBE338}"/>
              </a:ext>
            </a:extLst>
          </p:cNvPr>
          <p:cNvSpPr txBox="1"/>
          <p:nvPr/>
        </p:nvSpPr>
        <p:spPr>
          <a:xfrm>
            <a:off x="4459498" y="2969359"/>
            <a:ext cx="3148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defining the Hankel matrices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1FD3C-1A40-BA96-FEE9-E4C93968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6992" y="2856052"/>
            <a:ext cx="2458696" cy="747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F4701-E09F-1B45-E2A9-4D7294A02E39}"/>
              </a:ext>
            </a:extLst>
          </p:cNvPr>
          <p:cNvSpPr txBox="1"/>
          <p:nvPr/>
        </p:nvSpPr>
        <p:spPr>
          <a:xfrm>
            <a:off x="1566863" y="3746356"/>
            <a:ext cx="7201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of spectral representation implies positivity of each matrix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F09A1-CA74-E09F-DABD-0C2737E5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465" y="4146466"/>
            <a:ext cx="5697415" cy="1178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9C79E7-7503-2B01-73FE-AAC89F5F06A4}"/>
                  </a:ext>
                </a:extLst>
              </p:cNvPr>
              <p:cNvSpPr txBox="1"/>
              <p:nvPr/>
            </p:nvSpPr>
            <p:spPr>
              <a:xfrm>
                <a:off x="242888" y="5491353"/>
                <a:ext cx="90541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Moreover, full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𝑢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crossing symmetry further implies a set of “null constraints”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which can further tighten these non-linear bounds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9C79E7-7503-2B01-73FE-AAC89F5F0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8" y="5491353"/>
                <a:ext cx="9054145" cy="707886"/>
              </a:xfrm>
              <a:prstGeom prst="rect">
                <a:avLst/>
              </a:prstGeom>
              <a:blipFill>
                <a:blip r:embed="rId5"/>
                <a:stretch>
                  <a:fillRect l="-741" t="-5172" r="-539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7639D07-FC0A-C041-08E6-D792E03C0DA8}"/>
              </a:ext>
            </a:extLst>
          </p:cNvPr>
          <p:cNvSpPr txBox="1"/>
          <p:nvPr/>
        </p:nvSpPr>
        <p:spPr>
          <a:xfrm>
            <a:off x="5036860" y="6381688"/>
            <a:ext cx="3261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Tolley, Wang, Zhou, 2011.02400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Caron-Huot, Van Duong, 2011.02957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Sinha, Zahed, 2012.04877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1DCB69-1DE4-FD5F-FE43-BA30DB85F5A7}"/>
                  </a:ext>
                </a:extLst>
              </p:cNvPr>
              <p:cNvSpPr txBox="1"/>
              <p:nvPr/>
            </p:nvSpPr>
            <p:spPr>
              <a:xfrm>
                <a:off x="542454" y="6534151"/>
                <a:ext cx="31041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24A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Compact bounds on 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A24A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A24A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A24A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24A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1DCB69-1DE4-FD5F-FE43-BA30DB85F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54" y="6534151"/>
                <a:ext cx="3104183" cy="400110"/>
              </a:xfrm>
              <a:prstGeom prst="rect">
                <a:avLst/>
              </a:prstGeom>
              <a:blipFill>
                <a:blip r:embed="rId6"/>
                <a:stretch>
                  <a:fillRect l="-2161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59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50F7-688B-0D21-774E-DCE99E3D5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E95BD-E70B-DAB8-D290-9D6C8740D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/>
        </p:blipFill>
        <p:spPr>
          <a:xfrm>
            <a:off x="0" y="2085401"/>
            <a:ext cx="3755432" cy="525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DB26D-1D0F-F7E2-C46C-3DB1182EA3F3}"/>
              </a:ext>
            </a:extLst>
          </p:cNvPr>
          <p:cNvSpPr txBox="1"/>
          <p:nvPr/>
        </p:nvSpPr>
        <p:spPr>
          <a:xfrm>
            <a:off x="579149" y="5885995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 new interactions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4DCB2-BFCC-8CF9-E8F4-8BEF62933E94}"/>
              </a:ext>
            </a:extLst>
          </p:cNvPr>
          <p:cNvSpPr txBox="1"/>
          <p:nvPr/>
        </p:nvSpPr>
        <p:spPr>
          <a:xfrm>
            <a:off x="463149" y="6174435"/>
            <a:ext cx="230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Physics Beyond this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Standard 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046627-B44B-E8E6-32E2-0ABF3A07CC44}"/>
              </a:ext>
            </a:extLst>
          </p:cNvPr>
          <p:cNvCxnSpPr/>
          <p:nvPr/>
        </p:nvCxnSpPr>
        <p:spPr>
          <a:xfrm flipV="1">
            <a:off x="2447171" y="3901001"/>
            <a:ext cx="2056124" cy="25524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C77228D3-666B-ADCD-8A6D-392DFAD33FA2}"/>
              </a:ext>
            </a:extLst>
          </p:cNvPr>
          <p:cNvSpPr txBox="1">
            <a:spLocks/>
          </p:cNvSpPr>
          <p:nvPr/>
        </p:nvSpPr>
        <p:spPr>
          <a:xfrm>
            <a:off x="324970" y="303285"/>
            <a:ext cx="9103661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Probing Physics Beyond the Standard Model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840A-B770-B9DD-E7C1-33EC36C3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484" y="2930303"/>
            <a:ext cx="6094910" cy="7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69F9A-8B8D-DBB2-11DF-3DD10DA6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8097BE-662D-BB4C-90AE-160B3B03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484" y="2930303"/>
            <a:ext cx="6094910" cy="753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EC701-180B-3858-B22F-E698A1276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/>
        </p:blipFill>
        <p:spPr>
          <a:xfrm>
            <a:off x="0" y="2085401"/>
            <a:ext cx="3755432" cy="525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90558-46D3-CB73-4F95-70AA057558DC}"/>
              </a:ext>
            </a:extLst>
          </p:cNvPr>
          <p:cNvSpPr txBox="1"/>
          <p:nvPr/>
        </p:nvSpPr>
        <p:spPr>
          <a:xfrm>
            <a:off x="579149" y="5885995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 new interactions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3E8EA-4133-4F0B-512E-25FC3C3CED61}"/>
              </a:ext>
            </a:extLst>
          </p:cNvPr>
          <p:cNvSpPr txBox="1"/>
          <p:nvPr/>
        </p:nvSpPr>
        <p:spPr>
          <a:xfrm>
            <a:off x="463149" y="6174435"/>
            <a:ext cx="230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Physics Beyond this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Standard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9A024-44F2-E43D-B5F4-CF67A95B9994}"/>
              </a:ext>
            </a:extLst>
          </p:cNvPr>
          <p:cNvSpPr txBox="1"/>
          <p:nvPr/>
        </p:nvSpPr>
        <p:spPr>
          <a:xfrm>
            <a:off x="4732908" y="6943941"/>
            <a:ext cx="4384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SMEFT includes 44,807 dim-8 operators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50E703-7775-B318-0C04-9F6A63D1E2DE}"/>
              </a:ext>
            </a:extLst>
          </p:cNvPr>
          <p:cNvCxnSpPr/>
          <p:nvPr/>
        </p:nvCxnSpPr>
        <p:spPr>
          <a:xfrm flipV="1">
            <a:off x="2447171" y="3901001"/>
            <a:ext cx="2056124" cy="25524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8D5A7463-D916-0C04-3B8E-8EE5401CE2C7}"/>
              </a:ext>
            </a:extLst>
          </p:cNvPr>
          <p:cNvSpPr txBox="1">
            <a:spLocks/>
          </p:cNvSpPr>
          <p:nvPr/>
        </p:nvSpPr>
        <p:spPr>
          <a:xfrm>
            <a:off x="324970" y="303285"/>
            <a:ext cx="9103661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Probing Physics Beyond the Standard Model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0DAC0-F48F-A3D4-7A80-036E9DF03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96969">
            <a:off x="-293893" y="82749"/>
            <a:ext cx="5289439" cy="3524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1BC9B-E7A0-816C-C98D-5FE3EFB9DE3F}"/>
              </a:ext>
            </a:extLst>
          </p:cNvPr>
          <p:cNvSpPr txBox="1"/>
          <p:nvPr/>
        </p:nvSpPr>
        <p:spPr>
          <a:xfrm>
            <a:off x="4029610" y="5687964"/>
            <a:ext cx="5717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SMEFT for up to dim-8 bosons couplings (Higgs and W, Z bosons)</a:t>
            </a:r>
          </a:p>
          <a:p>
            <a:pPr algn="ctr"/>
            <a:r>
              <a:rPr lang="en-US" sz="1600" dirty="0">
                <a:solidFill>
                  <a:srgbClr val="CC00CC"/>
                </a:solidFill>
              </a:rPr>
              <a:t>18-dimensional parameter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3E596-494D-112D-B1F8-AFA71A4382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7" r="3395" b="4719"/>
          <a:stretch/>
        </p:blipFill>
        <p:spPr>
          <a:xfrm>
            <a:off x="4286692" y="1942147"/>
            <a:ext cx="5379702" cy="37002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98BA5-9FE4-A85B-5302-666761949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0370" y="4158437"/>
            <a:ext cx="4206317" cy="30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2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A6E2-77A8-56CA-FC6E-F2A5EF937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3CA7F-FBD7-3841-FF48-A88757036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876" r="8439" b="9631"/>
          <a:stretch/>
        </p:blipFill>
        <p:spPr>
          <a:xfrm>
            <a:off x="4190917" y="2994153"/>
            <a:ext cx="3614505" cy="34722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9BF4A-6B02-E65F-59AB-6A4169795E9B}"/>
              </a:ext>
            </a:extLst>
          </p:cNvPr>
          <p:cNvSpPr txBox="1"/>
          <p:nvPr/>
        </p:nvSpPr>
        <p:spPr>
          <a:xfrm>
            <a:off x="7899996" y="7045862"/>
            <a:ext cx="1776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Zhang &amp; Zhou,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9C6CF-F2D0-E5E0-6760-5A51C95B6D42}"/>
              </a:ext>
            </a:extLst>
          </p:cNvPr>
          <p:cNvSpPr txBox="1"/>
          <p:nvPr/>
        </p:nvSpPr>
        <p:spPr>
          <a:xfrm>
            <a:off x="7431201" y="3880474"/>
            <a:ext cx="20820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CMS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29DC5-4A2E-56AF-DC21-9F337348A5DB}"/>
              </a:ext>
            </a:extLst>
          </p:cNvPr>
          <p:cNvSpPr txBox="1"/>
          <p:nvPr/>
        </p:nvSpPr>
        <p:spPr>
          <a:xfrm>
            <a:off x="8068586" y="5377642"/>
            <a:ext cx="1685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constraints from causality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B3755C-CDEF-DCCC-53DB-46A183360F14}"/>
              </a:ext>
            </a:extLst>
          </p:cNvPr>
          <p:cNvSpPr/>
          <p:nvPr/>
        </p:nvSpPr>
        <p:spPr>
          <a:xfrm rot="4238696">
            <a:off x="5385037" y="3556864"/>
            <a:ext cx="1893093" cy="2731435"/>
          </a:xfrm>
          <a:prstGeom prst="ellipse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0FF5405-4EF3-CACF-B6B0-B609B1AEDA2E}"/>
              </a:ext>
            </a:extLst>
          </p:cNvPr>
          <p:cNvSpPr/>
          <p:nvPr/>
        </p:nvSpPr>
        <p:spPr>
          <a:xfrm>
            <a:off x="5611375" y="4789649"/>
            <a:ext cx="676228" cy="1234634"/>
          </a:xfrm>
          <a:prstGeom prst="triangle">
            <a:avLst>
              <a:gd name="adj" fmla="val 10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91FC3F-8032-ECAD-8F36-D0686AC2B40F}"/>
              </a:ext>
            </a:extLst>
          </p:cNvPr>
          <p:cNvCxnSpPr>
            <a:cxnSpLocks/>
          </p:cNvCxnSpPr>
          <p:nvPr/>
        </p:nvCxnSpPr>
        <p:spPr>
          <a:xfrm>
            <a:off x="6092893" y="5577697"/>
            <a:ext cx="191826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40E188-839A-1A2B-083D-95F9F48CFB32}"/>
              </a:ext>
            </a:extLst>
          </p:cNvPr>
          <p:cNvCxnSpPr>
            <a:cxnSpLocks/>
          </p:cNvCxnSpPr>
          <p:nvPr/>
        </p:nvCxnSpPr>
        <p:spPr>
          <a:xfrm flipV="1">
            <a:off x="6584879" y="4169058"/>
            <a:ext cx="1348942" cy="4558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25B175-53C0-2A4B-B525-90AD77704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/>
        </p:blipFill>
        <p:spPr>
          <a:xfrm>
            <a:off x="0" y="2085401"/>
            <a:ext cx="3755432" cy="525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83679-0F6D-29AF-F5D1-CA924D3A0878}"/>
              </a:ext>
            </a:extLst>
          </p:cNvPr>
          <p:cNvSpPr txBox="1"/>
          <p:nvPr/>
        </p:nvSpPr>
        <p:spPr>
          <a:xfrm>
            <a:off x="579149" y="5885995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 new interactions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A5627-15E9-7128-7629-9DB5E0DD2F04}"/>
              </a:ext>
            </a:extLst>
          </p:cNvPr>
          <p:cNvSpPr txBox="1"/>
          <p:nvPr/>
        </p:nvSpPr>
        <p:spPr>
          <a:xfrm>
            <a:off x="463149" y="6174435"/>
            <a:ext cx="230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Physics Beyond this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D342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Standard Model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12A-13B5-8E6E-C705-C8922D9000A0}"/>
              </a:ext>
            </a:extLst>
          </p:cNvPr>
          <p:cNvSpPr txBox="1">
            <a:spLocks/>
          </p:cNvSpPr>
          <p:nvPr/>
        </p:nvSpPr>
        <p:spPr>
          <a:xfrm>
            <a:off x="324970" y="303285"/>
            <a:ext cx="9103661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Probing Physics Beyond the Standard Model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AF9D2-F7EA-FA3C-A9DE-2B34DCC124F4}"/>
              </a:ext>
            </a:extLst>
          </p:cNvPr>
          <p:cNvSpPr txBox="1"/>
          <p:nvPr/>
        </p:nvSpPr>
        <p:spPr>
          <a:xfrm>
            <a:off x="4015906" y="1762675"/>
            <a:ext cx="5137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 reduce allowed region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0F3B7-93F8-DA89-0F73-B69354572FF9}"/>
              </a:ext>
            </a:extLst>
          </p:cNvPr>
          <p:cNvSpPr txBox="1"/>
          <p:nvPr/>
        </p:nvSpPr>
        <p:spPr>
          <a:xfrm>
            <a:off x="3972799" y="2352814"/>
            <a:ext cx="522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Only about 0.7% of the naïve parameter space satisfies existing bounds</a:t>
            </a:r>
          </a:p>
        </p:txBody>
      </p:sp>
    </p:spTree>
    <p:extLst>
      <p:ext uri="{BB962C8B-B14F-4D97-AF65-F5344CB8AC3E}">
        <p14:creationId xmlns:p14="http://schemas.microsoft.com/office/powerpoint/2010/main" val="2340010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78096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SMEFT –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Fermionic sector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F5CE4B-D7AA-4CC0-6BF9-5E68BED727B0}"/>
              </a:ext>
            </a:extLst>
          </p:cNvPr>
          <p:cNvSpPr txBox="1"/>
          <p:nvPr/>
        </p:nvSpPr>
        <p:spPr>
          <a:xfrm>
            <a:off x="84286" y="1366646"/>
            <a:ext cx="511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Flavor-preserving and violating dim-8 operators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FC51B-EB32-CE55-A754-11D93AD4C9FB}"/>
              </a:ext>
            </a:extLst>
          </p:cNvPr>
          <p:cNvSpPr txBox="1"/>
          <p:nvPr/>
        </p:nvSpPr>
        <p:spPr>
          <a:xfrm>
            <a:off x="5338866" y="1346379"/>
            <a:ext cx="395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From Remmen &amp; Rodd, 2004.02885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0BA976-B397-2A8C-8D6B-D09A15C30082}"/>
              </a:ext>
            </a:extLst>
          </p:cNvPr>
          <p:cNvSpPr txBox="1"/>
          <p:nvPr/>
        </p:nvSpPr>
        <p:spPr>
          <a:xfrm>
            <a:off x="1191482" y="6168372"/>
            <a:ext cx="7839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Flavor-violating Wilson coefficients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bounded by flavor-conserving 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4E551E-0BD5-4E46-814A-E47388466421}"/>
                  </a:ext>
                </a:extLst>
              </p:cNvPr>
              <p:cNvSpPr txBox="1"/>
              <p:nvPr/>
            </p:nvSpPr>
            <p:spPr>
              <a:xfrm>
                <a:off x="860673" y="6799429"/>
                <a:ext cx="81476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cs typeface="+mn-cs"/>
                  </a:rPr>
                  <a:t>Certain operators targeted by upcoming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→3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cs typeface="+mn-cs"/>
                  </a:rPr>
                  <a:t> experiments can already be precluded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4E551E-0BD5-4E46-814A-E4738846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73" y="6799429"/>
                <a:ext cx="8147679" cy="369332"/>
              </a:xfrm>
              <a:prstGeom prst="rect">
                <a:avLst/>
              </a:prstGeom>
              <a:blipFill>
                <a:blip r:embed="rId3"/>
                <a:stretch>
                  <a:fillRect l="-224" t="-8197" r="-224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CB764AE-1DB9-E23B-B0E4-2EAD97C0FCD7}"/>
              </a:ext>
            </a:extLst>
          </p:cNvPr>
          <p:cNvSpPr txBox="1"/>
          <p:nvPr/>
        </p:nvSpPr>
        <p:spPr>
          <a:xfrm>
            <a:off x="3020202" y="7176024"/>
            <a:ext cx="6677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Results consistent with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Minimal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Flavor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Violation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Bonnefoy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Gendy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Grojean, 2011.12855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E6A89C0-0480-9382-2AEB-7F9F6E8528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16245" y="1849282"/>
            <a:ext cx="6165114" cy="750768"/>
            <a:chOff x="1220" y="1583"/>
            <a:chExt cx="3917" cy="477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4928938-3275-9AD2-B8B5-1149633CC09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20" y="1583"/>
              <a:ext cx="3917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97ED5DE-6341-7324-CB67-6F02FC6B0B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9"/>
            <a:stretch/>
          </p:blipFill>
          <p:spPr bwMode="auto">
            <a:xfrm>
              <a:off x="1220" y="1583"/>
              <a:ext cx="3855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3CC665E-C407-62C5-9752-635726DE7C6D}"/>
              </a:ext>
            </a:extLst>
          </p:cNvPr>
          <p:cNvSpPr/>
          <p:nvPr/>
        </p:nvSpPr>
        <p:spPr>
          <a:xfrm>
            <a:off x="2394005" y="2197669"/>
            <a:ext cx="151304" cy="483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B777C-8338-0EB2-5CA9-7C861C47CE1E}"/>
              </a:ext>
            </a:extLst>
          </p:cNvPr>
          <p:cNvSpPr/>
          <p:nvPr/>
        </p:nvSpPr>
        <p:spPr>
          <a:xfrm>
            <a:off x="3973365" y="1852569"/>
            <a:ext cx="585480" cy="4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B5BFBD-5C2A-0405-D035-BB935FA0F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80" y="2657396"/>
            <a:ext cx="9098526" cy="2800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6B54E0-852F-B33B-5E55-E02C5048CF6D}"/>
              </a:ext>
            </a:extLst>
          </p:cNvPr>
          <p:cNvSpPr txBox="1"/>
          <p:nvPr/>
        </p:nvSpPr>
        <p:spPr>
          <a:xfrm>
            <a:off x="1191482" y="5774815"/>
            <a:ext cx="781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Constraint on ratio between flavor-violating operators and preserving ones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9AA2A08-AAF2-2379-E6F4-0B9E4F7C1E24}"/>
                  </a:ext>
                </a:extLst>
              </p14:cNvPr>
              <p14:cNvContentPartPr/>
              <p14:nvPr/>
            </p14:nvContentPartPr>
            <p14:xfrm>
              <a:off x="1930380" y="5498920"/>
              <a:ext cx="112320" cy="15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9AA2A08-AAF2-2379-E6F4-0B9E4F7C1E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1380" y="5489920"/>
                <a:ext cx="1299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ED8C7CB-320A-B265-B685-FB244CF690F2}"/>
                  </a:ext>
                </a:extLst>
              </p14:cNvPr>
              <p14:cNvContentPartPr/>
              <p14:nvPr/>
            </p14:nvContentPartPr>
            <p14:xfrm>
              <a:off x="1964580" y="5559040"/>
              <a:ext cx="96120" cy="6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ED8C7CB-320A-B265-B685-FB244CF690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55580" y="5550040"/>
                <a:ext cx="11376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FE94F172-7467-86D9-7EC2-B45D683CA9AC}"/>
              </a:ext>
            </a:extLst>
          </p:cNvPr>
          <p:cNvGrpSpPr/>
          <p:nvPr/>
        </p:nvGrpSpPr>
        <p:grpSpPr>
          <a:xfrm>
            <a:off x="2112767" y="5292415"/>
            <a:ext cx="556560" cy="321840"/>
            <a:chOff x="2279580" y="5426560"/>
            <a:chExt cx="55656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7AC9470-A032-75CB-C1C6-EEB0B526F4A3}"/>
                    </a:ext>
                  </a:extLst>
                </p14:cNvPr>
                <p14:cNvContentPartPr/>
                <p14:nvPr/>
              </p14:nvContentPartPr>
              <p14:xfrm>
                <a:off x="2279580" y="5426560"/>
                <a:ext cx="118800" cy="91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7AC9470-A032-75CB-C1C6-EEB0B526F4A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70940" y="5417920"/>
                  <a:ext cx="136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DFDA002-C504-B53F-FC52-A8BE04957DE3}"/>
                    </a:ext>
                  </a:extLst>
                </p14:cNvPr>
                <p14:cNvContentPartPr/>
                <p14:nvPr/>
              </p14:nvContentPartPr>
              <p14:xfrm>
                <a:off x="2450580" y="5489560"/>
                <a:ext cx="18000" cy="63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DFDA002-C504-B53F-FC52-A8BE04957DE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41580" y="5480920"/>
                  <a:ext cx="356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729023A-B1AF-0C30-0D02-33804805F637}"/>
                    </a:ext>
                  </a:extLst>
                </p14:cNvPr>
                <p14:cNvContentPartPr/>
                <p14:nvPr/>
              </p14:nvContentPartPr>
              <p14:xfrm>
                <a:off x="2508900" y="5488120"/>
                <a:ext cx="11160" cy="55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729023A-B1AF-0C30-0D02-33804805F6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00260" y="5479120"/>
                  <a:ext cx="288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E070A9-010B-E1B9-4C2B-56A0FF1AFBBB}"/>
                    </a:ext>
                  </a:extLst>
                </p14:cNvPr>
                <p14:cNvContentPartPr/>
                <p14:nvPr/>
              </p14:nvContentPartPr>
              <p14:xfrm>
                <a:off x="2560380" y="5466880"/>
                <a:ext cx="83160" cy="80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E070A9-010B-E1B9-4C2B-56A0FF1AFBB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51740" y="5458240"/>
                  <a:ext cx="1008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712023E-B12D-899F-CD11-7039BA13FB61}"/>
                    </a:ext>
                  </a:extLst>
                </p14:cNvPr>
                <p14:cNvContentPartPr/>
                <p14:nvPr/>
              </p14:nvContentPartPr>
              <p14:xfrm>
                <a:off x="2668380" y="5466880"/>
                <a:ext cx="89280" cy="78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712023E-B12D-899F-CD11-7039BA13FB6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59740" y="5457880"/>
                  <a:ext cx="1069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9B59839-E55B-7501-520C-16983D453EA9}"/>
                    </a:ext>
                  </a:extLst>
                </p14:cNvPr>
                <p14:cNvContentPartPr/>
                <p14:nvPr/>
              </p14:nvContentPartPr>
              <p14:xfrm>
                <a:off x="2362740" y="5574160"/>
                <a:ext cx="473400" cy="77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9B59839-E55B-7501-520C-16983D453EA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54100" y="5565160"/>
                  <a:ext cx="4910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BFC7654-F19B-FC77-FD6B-7AD4E801616B}"/>
                    </a:ext>
                  </a:extLst>
                </p14:cNvPr>
                <p14:cNvContentPartPr/>
                <p14:nvPr/>
              </p14:nvContentPartPr>
              <p14:xfrm>
                <a:off x="2552100" y="5682520"/>
                <a:ext cx="120240" cy="65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BFC7654-F19B-FC77-FD6B-7AD4E801616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543460" y="5673880"/>
                  <a:ext cx="13788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70" name="Group 7169">
            <a:extLst>
              <a:ext uri="{FF2B5EF4-FFF2-40B4-BE49-F238E27FC236}">
                <a16:creationId xmlns:a16="http://schemas.microsoft.com/office/drawing/2014/main" id="{55139F85-2500-A9D3-D0E1-8DA42EE47247}"/>
              </a:ext>
            </a:extLst>
          </p:cNvPr>
          <p:cNvGrpSpPr/>
          <p:nvPr/>
        </p:nvGrpSpPr>
        <p:grpSpPr>
          <a:xfrm>
            <a:off x="313997" y="4249995"/>
            <a:ext cx="367920" cy="336240"/>
            <a:chOff x="28140" y="4371400"/>
            <a:chExt cx="367920" cy="33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3D38107-125B-98A6-24AC-70CB56761996}"/>
                    </a:ext>
                  </a:extLst>
                </p14:cNvPr>
                <p14:cNvContentPartPr/>
                <p14:nvPr/>
              </p14:nvContentPartPr>
              <p14:xfrm>
                <a:off x="28140" y="4371400"/>
                <a:ext cx="84960" cy="100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3D38107-125B-98A6-24AC-70CB5676199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40" y="4362760"/>
                  <a:ext cx="102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C1EAD37-9009-351F-A4AB-DEE438784702}"/>
                    </a:ext>
                  </a:extLst>
                </p14:cNvPr>
                <p14:cNvContentPartPr/>
                <p14:nvPr/>
              </p14:nvContentPartPr>
              <p14:xfrm>
                <a:off x="144420" y="4428640"/>
                <a:ext cx="10080" cy="41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C1EAD37-9009-351F-A4AB-DEE4387847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5420" y="4420000"/>
                  <a:ext cx="277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B2A9B59-6F78-88D5-85E8-E5CCC7B759B0}"/>
                    </a:ext>
                  </a:extLst>
                </p14:cNvPr>
                <p14:cNvContentPartPr/>
                <p14:nvPr/>
              </p14:nvContentPartPr>
              <p14:xfrm>
                <a:off x="180780" y="4408480"/>
                <a:ext cx="15120" cy="61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B2A9B59-6F78-88D5-85E8-E5CCC7B759B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2140" y="4399480"/>
                  <a:ext cx="327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D574C43-7965-F015-57D3-4A96E28333B4}"/>
                    </a:ext>
                  </a:extLst>
                </p14:cNvPr>
                <p14:cNvContentPartPr/>
                <p14:nvPr/>
              </p14:nvContentPartPr>
              <p14:xfrm>
                <a:off x="219300" y="4412080"/>
                <a:ext cx="23040" cy="53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D574C43-7965-F015-57D3-4A96E28333B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0660" y="4403080"/>
                  <a:ext cx="406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C77900C-2D94-FCA4-3C7D-0697B20563F3}"/>
                    </a:ext>
                  </a:extLst>
                </p14:cNvPr>
                <p14:cNvContentPartPr/>
                <p14:nvPr/>
              </p14:nvContentPartPr>
              <p14:xfrm>
                <a:off x="286980" y="4372480"/>
                <a:ext cx="104040" cy="93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C77900C-2D94-FCA4-3C7D-0697B20563F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8340" y="4363480"/>
                  <a:ext cx="1216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168" name="Ink 7167">
                  <a:extLst>
                    <a:ext uri="{FF2B5EF4-FFF2-40B4-BE49-F238E27FC236}">
                      <a16:creationId xmlns:a16="http://schemas.microsoft.com/office/drawing/2014/main" id="{F4CB5045-BB8E-B526-A66F-8D1702AF08CE}"/>
                    </a:ext>
                  </a:extLst>
                </p14:cNvPr>
                <p14:cNvContentPartPr/>
                <p14:nvPr/>
              </p14:nvContentPartPr>
              <p14:xfrm>
                <a:off x="73140" y="4496320"/>
                <a:ext cx="322920" cy="105480"/>
              </p14:xfrm>
            </p:contentPart>
          </mc:Choice>
          <mc:Fallback xmlns="">
            <p:pic>
              <p:nvPicPr>
                <p:cNvPr id="7168" name="Ink 7167">
                  <a:extLst>
                    <a:ext uri="{FF2B5EF4-FFF2-40B4-BE49-F238E27FC236}">
                      <a16:creationId xmlns:a16="http://schemas.microsoft.com/office/drawing/2014/main" id="{F4CB5045-BB8E-B526-A66F-8D1702AF08C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500" y="4487320"/>
                  <a:ext cx="3405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169" name="Ink 7168">
                  <a:extLst>
                    <a:ext uri="{FF2B5EF4-FFF2-40B4-BE49-F238E27FC236}">
                      <a16:creationId xmlns:a16="http://schemas.microsoft.com/office/drawing/2014/main" id="{2C942FB4-79A7-E703-E5AD-18C76C1AC6E7}"/>
                    </a:ext>
                  </a:extLst>
                </p14:cNvPr>
                <p14:cNvContentPartPr/>
                <p14:nvPr/>
              </p14:nvContentPartPr>
              <p14:xfrm>
                <a:off x="188340" y="4645720"/>
                <a:ext cx="96120" cy="61920"/>
              </p14:xfrm>
            </p:contentPart>
          </mc:Choice>
          <mc:Fallback xmlns="">
            <p:pic>
              <p:nvPicPr>
                <p:cNvPr id="7169" name="Ink 7168">
                  <a:extLst>
                    <a:ext uri="{FF2B5EF4-FFF2-40B4-BE49-F238E27FC236}">
                      <a16:creationId xmlns:a16="http://schemas.microsoft.com/office/drawing/2014/main" id="{2C942FB4-79A7-E703-E5AD-18C76C1AC6E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9340" y="4636720"/>
                  <a:ext cx="113760" cy="7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83" name="Group 7182">
            <a:extLst>
              <a:ext uri="{FF2B5EF4-FFF2-40B4-BE49-F238E27FC236}">
                <a16:creationId xmlns:a16="http://schemas.microsoft.com/office/drawing/2014/main" id="{AA2F301C-D46E-07BB-B610-698D874D04B0}"/>
              </a:ext>
            </a:extLst>
          </p:cNvPr>
          <p:cNvGrpSpPr/>
          <p:nvPr/>
        </p:nvGrpSpPr>
        <p:grpSpPr>
          <a:xfrm>
            <a:off x="5142258" y="5213440"/>
            <a:ext cx="660960" cy="294840"/>
            <a:chOff x="5122500" y="5423680"/>
            <a:chExt cx="66096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171" name="Ink 7170">
                  <a:extLst>
                    <a:ext uri="{FF2B5EF4-FFF2-40B4-BE49-F238E27FC236}">
                      <a16:creationId xmlns:a16="http://schemas.microsoft.com/office/drawing/2014/main" id="{13E506D2-51B6-6BFD-ED21-BD610B7F69E9}"/>
                    </a:ext>
                  </a:extLst>
                </p14:cNvPr>
                <p14:cNvContentPartPr/>
                <p14:nvPr/>
              </p14:nvContentPartPr>
              <p14:xfrm>
                <a:off x="5122500" y="5477680"/>
                <a:ext cx="64080" cy="8280"/>
              </p14:xfrm>
            </p:contentPart>
          </mc:Choice>
          <mc:Fallback xmlns="">
            <p:pic>
              <p:nvPicPr>
                <p:cNvPr id="7171" name="Ink 7170">
                  <a:extLst>
                    <a:ext uri="{FF2B5EF4-FFF2-40B4-BE49-F238E27FC236}">
                      <a16:creationId xmlns:a16="http://schemas.microsoft.com/office/drawing/2014/main" id="{13E506D2-51B6-6BFD-ED21-BD610B7F69E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113860" y="5468680"/>
                  <a:ext cx="817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172" name="Ink 7171">
                  <a:extLst>
                    <a:ext uri="{FF2B5EF4-FFF2-40B4-BE49-F238E27FC236}">
                      <a16:creationId xmlns:a16="http://schemas.microsoft.com/office/drawing/2014/main" id="{5E37531E-CCED-A3A9-C7EF-7B497AEC0CCE}"/>
                    </a:ext>
                  </a:extLst>
                </p14:cNvPr>
                <p14:cNvContentPartPr/>
                <p14:nvPr/>
              </p14:nvContentPartPr>
              <p14:xfrm>
                <a:off x="5132580" y="5523400"/>
                <a:ext cx="78480" cy="10800"/>
              </p14:xfrm>
            </p:contentPart>
          </mc:Choice>
          <mc:Fallback xmlns="">
            <p:pic>
              <p:nvPicPr>
                <p:cNvPr id="7172" name="Ink 7171">
                  <a:extLst>
                    <a:ext uri="{FF2B5EF4-FFF2-40B4-BE49-F238E27FC236}">
                      <a16:creationId xmlns:a16="http://schemas.microsoft.com/office/drawing/2014/main" id="{5E37531E-CCED-A3A9-C7EF-7B497AEC0CC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23940" y="5514760"/>
                  <a:ext cx="961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174" name="Ink 7173">
                  <a:extLst>
                    <a:ext uri="{FF2B5EF4-FFF2-40B4-BE49-F238E27FC236}">
                      <a16:creationId xmlns:a16="http://schemas.microsoft.com/office/drawing/2014/main" id="{1CD67621-EB9A-72A2-0580-BE57207F4699}"/>
                    </a:ext>
                  </a:extLst>
                </p14:cNvPr>
                <p14:cNvContentPartPr/>
                <p14:nvPr/>
              </p14:nvContentPartPr>
              <p14:xfrm>
                <a:off x="5348940" y="5423680"/>
                <a:ext cx="79200" cy="75600"/>
              </p14:xfrm>
            </p:contentPart>
          </mc:Choice>
          <mc:Fallback xmlns="">
            <p:pic>
              <p:nvPicPr>
                <p:cNvPr id="7174" name="Ink 7173">
                  <a:extLst>
                    <a:ext uri="{FF2B5EF4-FFF2-40B4-BE49-F238E27FC236}">
                      <a16:creationId xmlns:a16="http://schemas.microsoft.com/office/drawing/2014/main" id="{1CD67621-EB9A-72A2-0580-BE57207F469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339940" y="5415040"/>
                  <a:ext cx="968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175" name="Ink 7174">
                  <a:extLst>
                    <a:ext uri="{FF2B5EF4-FFF2-40B4-BE49-F238E27FC236}">
                      <a16:creationId xmlns:a16="http://schemas.microsoft.com/office/drawing/2014/main" id="{FE9B7C83-5783-F649-445E-04328B40A47E}"/>
                    </a:ext>
                  </a:extLst>
                </p14:cNvPr>
                <p14:cNvContentPartPr/>
                <p14:nvPr/>
              </p14:nvContentPartPr>
              <p14:xfrm>
                <a:off x="5480700" y="5456440"/>
                <a:ext cx="10800" cy="66600"/>
              </p14:xfrm>
            </p:contentPart>
          </mc:Choice>
          <mc:Fallback xmlns="">
            <p:pic>
              <p:nvPicPr>
                <p:cNvPr id="7175" name="Ink 7174">
                  <a:extLst>
                    <a:ext uri="{FF2B5EF4-FFF2-40B4-BE49-F238E27FC236}">
                      <a16:creationId xmlns:a16="http://schemas.microsoft.com/office/drawing/2014/main" id="{FE9B7C83-5783-F649-445E-04328B40A47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72060" y="5447800"/>
                  <a:ext cx="284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176" name="Ink 7175">
                  <a:extLst>
                    <a:ext uri="{FF2B5EF4-FFF2-40B4-BE49-F238E27FC236}">
                      <a16:creationId xmlns:a16="http://schemas.microsoft.com/office/drawing/2014/main" id="{DF17F41A-A09F-C815-0C81-CC873A66742A}"/>
                    </a:ext>
                  </a:extLst>
                </p14:cNvPr>
                <p14:cNvContentPartPr/>
                <p14:nvPr/>
              </p14:nvContentPartPr>
              <p14:xfrm>
                <a:off x="5531820" y="5457160"/>
                <a:ext cx="11160" cy="65160"/>
              </p14:xfrm>
            </p:contentPart>
          </mc:Choice>
          <mc:Fallback xmlns="">
            <p:pic>
              <p:nvPicPr>
                <p:cNvPr id="7176" name="Ink 7175">
                  <a:extLst>
                    <a:ext uri="{FF2B5EF4-FFF2-40B4-BE49-F238E27FC236}">
                      <a16:creationId xmlns:a16="http://schemas.microsoft.com/office/drawing/2014/main" id="{DF17F41A-A09F-C815-0C81-CC873A66742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22820" y="5448520"/>
                  <a:ext cx="288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178" name="Ink 7177">
                  <a:extLst>
                    <a:ext uri="{FF2B5EF4-FFF2-40B4-BE49-F238E27FC236}">
                      <a16:creationId xmlns:a16="http://schemas.microsoft.com/office/drawing/2014/main" id="{B8EF75F2-F1F8-C92C-D83D-BA6AC9E28B15}"/>
                    </a:ext>
                  </a:extLst>
                </p14:cNvPr>
                <p14:cNvContentPartPr/>
                <p14:nvPr/>
              </p14:nvContentPartPr>
              <p14:xfrm>
                <a:off x="5570700" y="5453200"/>
                <a:ext cx="80280" cy="71640"/>
              </p14:xfrm>
            </p:contentPart>
          </mc:Choice>
          <mc:Fallback xmlns="">
            <p:pic>
              <p:nvPicPr>
                <p:cNvPr id="7178" name="Ink 7177">
                  <a:extLst>
                    <a:ext uri="{FF2B5EF4-FFF2-40B4-BE49-F238E27FC236}">
                      <a16:creationId xmlns:a16="http://schemas.microsoft.com/office/drawing/2014/main" id="{B8EF75F2-F1F8-C92C-D83D-BA6AC9E28B1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62060" y="5444200"/>
                  <a:ext cx="979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179" name="Ink 7178">
                  <a:extLst>
                    <a:ext uri="{FF2B5EF4-FFF2-40B4-BE49-F238E27FC236}">
                      <a16:creationId xmlns:a16="http://schemas.microsoft.com/office/drawing/2014/main" id="{4A015463-6BE7-21EB-81C1-CD8498FA1FF8}"/>
                    </a:ext>
                  </a:extLst>
                </p14:cNvPr>
                <p14:cNvContentPartPr/>
                <p14:nvPr/>
              </p14:nvContentPartPr>
              <p14:xfrm>
                <a:off x="5668980" y="5440240"/>
                <a:ext cx="114480" cy="88560"/>
              </p14:xfrm>
            </p:contentPart>
          </mc:Choice>
          <mc:Fallback xmlns="">
            <p:pic>
              <p:nvPicPr>
                <p:cNvPr id="7179" name="Ink 7178">
                  <a:extLst>
                    <a:ext uri="{FF2B5EF4-FFF2-40B4-BE49-F238E27FC236}">
                      <a16:creationId xmlns:a16="http://schemas.microsoft.com/office/drawing/2014/main" id="{4A015463-6BE7-21EB-81C1-CD8498FA1FF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59980" y="5431240"/>
                  <a:ext cx="1321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180" name="Ink 7179">
                  <a:extLst>
                    <a:ext uri="{FF2B5EF4-FFF2-40B4-BE49-F238E27FC236}">
                      <a16:creationId xmlns:a16="http://schemas.microsoft.com/office/drawing/2014/main" id="{5D22E51C-F450-6BFF-047D-B595695BB6FB}"/>
                    </a:ext>
                  </a:extLst>
                </p14:cNvPr>
                <p14:cNvContentPartPr/>
                <p14:nvPr/>
              </p14:nvContentPartPr>
              <p14:xfrm>
                <a:off x="5394660" y="5596120"/>
                <a:ext cx="387720" cy="21960"/>
              </p14:xfrm>
            </p:contentPart>
          </mc:Choice>
          <mc:Fallback xmlns="">
            <p:pic>
              <p:nvPicPr>
                <p:cNvPr id="7180" name="Ink 7179">
                  <a:extLst>
                    <a:ext uri="{FF2B5EF4-FFF2-40B4-BE49-F238E27FC236}">
                      <a16:creationId xmlns:a16="http://schemas.microsoft.com/office/drawing/2014/main" id="{5D22E51C-F450-6BFF-047D-B595695BB6F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85660" y="5587120"/>
                  <a:ext cx="405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181" name="Ink 7180">
                  <a:extLst>
                    <a:ext uri="{FF2B5EF4-FFF2-40B4-BE49-F238E27FC236}">
                      <a16:creationId xmlns:a16="http://schemas.microsoft.com/office/drawing/2014/main" id="{2D6D935E-C301-2735-AF4D-0D2E9E6EAFA5}"/>
                    </a:ext>
                  </a:extLst>
                </p14:cNvPr>
                <p14:cNvContentPartPr/>
                <p14:nvPr/>
              </p14:nvContentPartPr>
              <p14:xfrm>
                <a:off x="5516700" y="5679280"/>
                <a:ext cx="121320" cy="39240"/>
              </p14:xfrm>
            </p:contentPart>
          </mc:Choice>
          <mc:Fallback xmlns="">
            <p:pic>
              <p:nvPicPr>
                <p:cNvPr id="7181" name="Ink 7180">
                  <a:extLst>
                    <a:ext uri="{FF2B5EF4-FFF2-40B4-BE49-F238E27FC236}">
                      <a16:creationId xmlns:a16="http://schemas.microsoft.com/office/drawing/2014/main" id="{2D6D935E-C301-2735-AF4D-0D2E9E6EAFA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07700" y="5670280"/>
                  <a:ext cx="13896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94" name="Group 7193">
            <a:extLst>
              <a:ext uri="{FF2B5EF4-FFF2-40B4-BE49-F238E27FC236}">
                <a16:creationId xmlns:a16="http://schemas.microsoft.com/office/drawing/2014/main" id="{CD35487A-2AE4-154D-BDD5-05FE9C1D1397}"/>
              </a:ext>
            </a:extLst>
          </p:cNvPr>
          <p:cNvGrpSpPr/>
          <p:nvPr/>
        </p:nvGrpSpPr>
        <p:grpSpPr>
          <a:xfrm>
            <a:off x="3264300" y="4135232"/>
            <a:ext cx="563760" cy="257040"/>
            <a:chOff x="3111900" y="4328920"/>
            <a:chExt cx="56376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184" name="Ink 7183">
                  <a:extLst>
                    <a:ext uri="{FF2B5EF4-FFF2-40B4-BE49-F238E27FC236}">
                      <a16:creationId xmlns:a16="http://schemas.microsoft.com/office/drawing/2014/main" id="{C8F2DA38-AE2A-D2C5-1389-805188DDD258}"/>
                    </a:ext>
                  </a:extLst>
                </p14:cNvPr>
                <p14:cNvContentPartPr/>
                <p14:nvPr/>
              </p14:nvContentPartPr>
              <p14:xfrm>
                <a:off x="3111900" y="4426120"/>
                <a:ext cx="62640" cy="35640"/>
              </p14:xfrm>
            </p:contentPart>
          </mc:Choice>
          <mc:Fallback xmlns="">
            <p:pic>
              <p:nvPicPr>
                <p:cNvPr id="7184" name="Ink 7183">
                  <a:extLst>
                    <a:ext uri="{FF2B5EF4-FFF2-40B4-BE49-F238E27FC236}">
                      <a16:creationId xmlns:a16="http://schemas.microsoft.com/office/drawing/2014/main" id="{C8F2DA38-AE2A-D2C5-1389-805188DDD2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02900" y="4417480"/>
                  <a:ext cx="80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185" name="Ink 7184">
                  <a:extLst>
                    <a:ext uri="{FF2B5EF4-FFF2-40B4-BE49-F238E27FC236}">
                      <a16:creationId xmlns:a16="http://schemas.microsoft.com/office/drawing/2014/main" id="{11CFE555-8454-F742-C58C-731ECB82F66F}"/>
                    </a:ext>
                  </a:extLst>
                </p14:cNvPr>
                <p14:cNvContentPartPr/>
                <p14:nvPr/>
              </p14:nvContentPartPr>
              <p14:xfrm>
                <a:off x="3144660" y="4454560"/>
                <a:ext cx="54720" cy="33480"/>
              </p14:xfrm>
            </p:contentPart>
          </mc:Choice>
          <mc:Fallback xmlns="">
            <p:pic>
              <p:nvPicPr>
                <p:cNvPr id="7185" name="Ink 7184">
                  <a:extLst>
                    <a:ext uri="{FF2B5EF4-FFF2-40B4-BE49-F238E27FC236}">
                      <a16:creationId xmlns:a16="http://schemas.microsoft.com/office/drawing/2014/main" id="{11CFE555-8454-F742-C58C-731ECB82F66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36020" y="4445920"/>
                  <a:ext cx="72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186" name="Ink 7185">
                  <a:extLst>
                    <a:ext uri="{FF2B5EF4-FFF2-40B4-BE49-F238E27FC236}">
                      <a16:creationId xmlns:a16="http://schemas.microsoft.com/office/drawing/2014/main" id="{5F850693-46B4-36F1-2503-9261A7DD718E}"/>
                    </a:ext>
                  </a:extLst>
                </p14:cNvPr>
                <p14:cNvContentPartPr/>
                <p14:nvPr/>
              </p14:nvContentPartPr>
              <p14:xfrm>
                <a:off x="3267780" y="4359520"/>
                <a:ext cx="70920" cy="83160"/>
              </p14:xfrm>
            </p:contentPart>
          </mc:Choice>
          <mc:Fallback xmlns="">
            <p:pic>
              <p:nvPicPr>
                <p:cNvPr id="7186" name="Ink 7185">
                  <a:extLst>
                    <a:ext uri="{FF2B5EF4-FFF2-40B4-BE49-F238E27FC236}">
                      <a16:creationId xmlns:a16="http://schemas.microsoft.com/office/drawing/2014/main" id="{5F850693-46B4-36F1-2503-9261A7DD718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58780" y="4350520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188" name="Ink 7187">
                  <a:extLst>
                    <a:ext uri="{FF2B5EF4-FFF2-40B4-BE49-F238E27FC236}">
                      <a16:creationId xmlns:a16="http://schemas.microsoft.com/office/drawing/2014/main" id="{A34310BE-BAE7-6529-18DA-58ADF3B8B9C6}"/>
                    </a:ext>
                  </a:extLst>
                </p14:cNvPr>
                <p14:cNvContentPartPr/>
                <p14:nvPr/>
              </p14:nvContentPartPr>
              <p14:xfrm>
                <a:off x="3385140" y="4388680"/>
                <a:ext cx="15840" cy="47520"/>
              </p14:xfrm>
            </p:contentPart>
          </mc:Choice>
          <mc:Fallback xmlns="">
            <p:pic>
              <p:nvPicPr>
                <p:cNvPr id="7188" name="Ink 7187">
                  <a:extLst>
                    <a:ext uri="{FF2B5EF4-FFF2-40B4-BE49-F238E27FC236}">
                      <a16:creationId xmlns:a16="http://schemas.microsoft.com/office/drawing/2014/main" id="{A34310BE-BAE7-6529-18DA-58ADF3B8B9C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76140" y="4379680"/>
                  <a:ext cx="33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189" name="Ink 7188">
                  <a:extLst>
                    <a:ext uri="{FF2B5EF4-FFF2-40B4-BE49-F238E27FC236}">
                      <a16:creationId xmlns:a16="http://schemas.microsoft.com/office/drawing/2014/main" id="{8A027170-80B9-4ADE-6038-144C6480D496}"/>
                    </a:ext>
                  </a:extLst>
                </p14:cNvPr>
                <p14:cNvContentPartPr/>
                <p14:nvPr/>
              </p14:nvContentPartPr>
              <p14:xfrm>
                <a:off x="3422580" y="4375000"/>
                <a:ext cx="62640" cy="63360"/>
              </p14:xfrm>
            </p:contentPart>
          </mc:Choice>
          <mc:Fallback xmlns="">
            <p:pic>
              <p:nvPicPr>
                <p:cNvPr id="7189" name="Ink 7188">
                  <a:extLst>
                    <a:ext uri="{FF2B5EF4-FFF2-40B4-BE49-F238E27FC236}">
                      <a16:creationId xmlns:a16="http://schemas.microsoft.com/office/drawing/2014/main" id="{8A027170-80B9-4ADE-6038-144C6480D49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13580" y="4366360"/>
                  <a:ext cx="802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190" name="Ink 7189">
                  <a:extLst>
                    <a:ext uri="{FF2B5EF4-FFF2-40B4-BE49-F238E27FC236}">
                      <a16:creationId xmlns:a16="http://schemas.microsoft.com/office/drawing/2014/main" id="{DAAC977B-85E7-A9BF-46D0-30880EFD3402}"/>
                    </a:ext>
                  </a:extLst>
                </p14:cNvPr>
                <p14:cNvContentPartPr/>
                <p14:nvPr/>
              </p14:nvContentPartPr>
              <p14:xfrm>
                <a:off x="3517260" y="4367800"/>
                <a:ext cx="23760" cy="40320"/>
              </p14:xfrm>
            </p:contentPart>
          </mc:Choice>
          <mc:Fallback xmlns="">
            <p:pic>
              <p:nvPicPr>
                <p:cNvPr id="7190" name="Ink 7189">
                  <a:extLst>
                    <a:ext uri="{FF2B5EF4-FFF2-40B4-BE49-F238E27FC236}">
                      <a16:creationId xmlns:a16="http://schemas.microsoft.com/office/drawing/2014/main" id="{DAAC977B-85E7-A9BF-46D0-30880EFD340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508620" y="4359160"/>
                  <a:ext cx="414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191" name="Ink 7190">
                  <a:extLst>
                    <a:ext uri="{FF2B5EF4-FFF2-40B4-BE49-F238E27FC236}">
                      <a16:creationId xmlns:a16="http://schemas.microsoft.com/office/drawing/2014/main" id="{0481B5AF-0351-4FD4-A4E8-653D557143CC}"/>
                    </a:ext>
                  </a:extLst>
                </p14:cNvPr>
                <p14:cNvContentPartPr/>
                <p14:nvPr/>
              </p14:nvContentPartPr>
              <p14:xfrm>
                <a:off x="3560100" y="4328920"/>
                <a:ext cx="94320" cy="57600"/>
              </p14:xfrm>
            </p:contentPart>
          </mc:Choice>
          <mc:Fallback xmlns="">
            <p:pic>
              <p:nvPicPr>
                <p:cNvPr id="7191" name="Ink 7190">
                  <a:extLst>
                    <a:ext uri="{FF2B5EF4-FFF2-40B4-BE49-F238E27FC236}">
                      <a16:creationId xmlns:a16="http://schemas.microsoft.com/office/drawing/2014/main" id="{0481B5AF-0351-4FD4-A4E8-653D557143C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551100" y="4319920"/>
                  <a:ext cx="1119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192" name="Ink 7191">
                  <a:extLst>
                    <a:ext uri="{FF2B5EF4-FFF2-40B4-BE49-F238E27FC236}">
                      <a16:creationId xmlns:a16="http://schemas.microsoft.com/office/drawing/2014/main" id="{E7139FB8-1885-3636-7181-BBE1EB0D01F1}"/>
                    </a:ext>
                  </a:extLst>
                </p14:cNvPr>
                <p14:cNvContentPartPr/>
                <p14:nvPr/>
              </p14:nvContentPartPr>
              <p14:xfrm>
                <a:off x="3299820" y="4424320"/>
                <a:ext cx="375840" cy="126360"/>
              </p14:xfrm>
            </p:contentPart>
          </mc:Choice>
          <mc:Fallback xmlns="">
            <p:pic>
              <p:nvPicPr>
                <p:cNvPr id="7192" name="Ink 7191">
                  <a:extLst>
                    <a:ext uri="{FF2B5EF4-FFF2-40B4-BE49-F238E27FC236}">
                      <a16:creationId xmlns:a16="http://schemas.microsoft.com/office/drawing/2014/main" id="{E7139FB8-1885-3636-7181-BBE1EB0D01F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91180" y="4415320"/>
                  <a:ext cx="3934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193" name="Ink 7192">
                  <a:extLst>
                    <a:ext uri="{FF2B5EF4-FFF2-40B4-BE49-F238E27FC236}">
                      <a16:creationId xmlns:a16="http://schemas.microsoft.com/office/drawing/2014/main" id="{77539C1A-032E-1246-4F93-0FFA4F8D1B05}"/>
                    </a:ext>
                  </a:extLst>
                </p14:cNvPr>
                <p14:cNvContentPartPr/>
                <p14:nvPr/>
              </p14:nvContentPartPr>
              <p14:xfrm>
                <a:off x="3498900" y="4521160"/>
                <a:ext cx="90360" cy="64800"/>
              </p14:xfrm>
            </p:contentPart>
          </mc:Choice>
          <mc:Fallback xmlns="">
            <p:pic>
              <p:nvPicPr>
                <p:cNvPr id="7193" name="Ink 7192">
                  <a:extLst>
                    <a:ext uri="{FF2B5EF4-FFF2-40B4-BE49-F238E27FC236}">
                      <a16:creationId xmlns:a16="http://schemas.microsoft.com/office/drawing/2014/main" id="{77539C1A-032E-1246-4F93-0FFA4F8D1B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90260" y="4512520"/>
                  <a:ext cx="10800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03" name="Group 7202">
            <a:extLst>
              <a:ext uri="{FF2B5EF4-FFF2-40B4-BE49-F238E27FC236}">
                <a16:creationId xmlns:a16="http://schemas.microsoft.com/office/drawing/2014/main" id="{1EEB9901-38A6-41DB-826E-7DE5F4870090}"/>
              </a:ext>
            </a:extLst>
          </p:cNvPr>
          <p:cNvGrpSpPr/>
          <p:nvPr/>
        </p:nvGrpSpPr>
        <p:grpSpPr>
          <a:xfrm>
            <a:off x="8622280" y="2074240"/>
            <a:ext cx="605880" cy="112320"/>
            <a:chOff x="8622280" y="2074240"/>
            <a:chExt cx="60588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195" name="Ink 7194">
                  <a:extLst>
                    <a:ext uri="{FF2B5EF4-FFF2-40B4-BE49-F238E27FC236}">
                      <a16:creationId xmlns:a16="http://schemas.microsoft.com/office/drawing/2014/main" id="{49752598-A054-FCC8-3EBC-8F4532A03086}"/>
                    </a:ext>
                  </a:extLst>
                </p14:cNvPr>
                <p14:cNvContentPartPr/>
                <p14:nvPr/>
              </p14:nvContentPartPr>
              <p14:xfrm>
                <a:off x="8622280" y="2111320"/>
                <a:ext cx="91800" cy="75240"/>
              </p14:xfrm>
            </p:contentPart>
          </mc:Choice>
          <mc:Fallback xmlns="">
            <p:pic>
              <p:nvPicPr>
                <p:cNvPr id="7195" name="Ink 7194">
                  <a:extLst>
                    <a:ext uri="{FF2B5EF4-FFF2-40B4-BE49-F238E27FC236}">
                      <a16:creationId xmlns:a16="http://schemas.microsoft.com/office/drawing/2014/main" id="{49752598-A054-FCC8-3EBC-8F4532A0308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613640" y="2102680"/>
                  <a:ext cx="1094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196" name="Ink 7195">
                  <a:extLst>
                    <a:ext uri="{FF2B5EF4-FFF2-40B4-BE49-F238E27FC236}">
                      <a16:creationId xmlns:a16="http://schemas.microsoft.com/office/drawing/2014/main" id="{BDDAA258-363B-19A2-868E-2AB2A27E5283}"/>
                    </a:ext>
                  </a:extLst>
                </p14:cNvPr>
                <p14:cNvContentPartPr/>
                <p14:nvPr/>
              </p14:nvContentPartPr>
              <p14:xfrm>
                <a:off x="8796160" y="2112400"/>
                <a:ext cx="52200" cy="11160"/>
              </p14:xfrm>
            </p:contentPart>
          </mc:Choice>
          <mc:Fallback xmlns="">
            <p:pic>
              <p:nvPicPr>
                <p:cNvPr id="7196" name="Ink 7195">
                  <a:extLst>
                    <a:ext uri="{FF2B5EF4-FFF2-40B4-BE49-F238E27FC236}">
                      <a16:creationId xmlns:a16="http://schemas.microsoft.com/office/drawing/2014/main" id="{BDDAA258-363B-19A2-868E-2AB2A27E528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787160" y="2103400"/>
                  <a:ext cx="698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197" name="Ink 7196">
                  <a:extLst>
                    <a:ext uri="{FF2B5EF4-FFF2-40B4-BE49-F238E27FC236}">
                      <a16:creationId xmlns:a16="http://schemas.microsoft.com/office/drawing/2014/main" id="{A757480B-20AF-4C68-514E-0E303E5F1F79}"/>
                    </a:ext>
                  </a:extLst>
                </p14:cNvPr>
                <p14:cNvContentPartPr/>
                <p14:nvPr/>
              </p14:nvContentPartPr>
              <p14:xfrm>
                <a:off x="8811640" y="2146240"/>
                <a:ext cx="70560" cy="19440"/>
              </p14:xfrm>
            </p:contentPart>
          </mc:Choice>
          <mc:Fallback xmlns="">
            <p:pic>
              <p:nvPicPr>
                <p:cNvPr id="7197" name="Ink 7196">
                  <a:extLst>
                    <a:ext uri="{FF2B5EF4-FFF2-40B4-BE49-F238E27FC236}">
                      <a16:creationId xmlns:a16="http://schemas.microsoft.com/office/drawing/2014/main" id="{A757480B-20AF-4C68-514E-0E303E5F1F7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803000" y="2137600"/>
                  <a:ext cx="882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198" name="Ink 7197">
                  <a:extLst>
                    <a:ext uri="{FF2B5EF4-FFF2-40B4-BE49-F238E27FC236}">
                      <a16:creationId xmlns:a16="http://schemas.microsoft.com/office/drawing/2014/main" id="{611FCF56-0F26-F744-DA40-A46BC817505F}"/>
                    </a:ext>
                  </a:extLst>
                </p14:cNvPr>
                <p14:cNvContentPartPr/>
                <p14:nvPr/>
              </p14:nvContentPartPr>
              <p14:xfrm>
                <a:off x="8930800" y="2074240"/>
                <a:ext cx="106200" cy="54720"/>
              </p14:xfrm>
            </p:contentPart>
          </mc:Choice>
          <mc:Fallback xmlns="">
            <p:pic>
              <p:nvPicPr>
                <p:cNvPr id="7198" name="Ink 7197">
                  <a:extLst>
                    <a:ext uri="{FF2B5EF4-FFF2-40B4-BE49-F238E27FC236}">
                      <a16:creationId xmlns:a16="http://schemas.microsoft.com/office/drawing/2014/main" id="{611FCF56-0F26-F744-DA40-A46BC817505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921800" y="2065600"/>
                  <a:ext cx="1238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199" name="Ink 7198">
                  <a:extLst>
                    <a:ext uri="{FF2B5EF4-FFF2-40B4-BE49-F238E27FC236}">
                      <a16:creationId xmlns:a16="http://schemas.microsoft.com/office/drawing/2014/main" id="{B2D92179-C40D-23AF-2DF5-354642A68299}"/>
                    </a:ext>
                  </a:extLst>
                </p14:cNvPr>
                <p14:cNvContentPartPr/>
                <p14:nvPr/>
              </p14:nvContentPartPr>
              <p14:xfrm>
                <a:off x="9065440" y="2121760"/>
                <a:ext cx="18000" cy="48960"/>
              </p14:xfrm>
            </p:contentPart>
          </mc:Choice>
          <mc:Fallback xmlns="">
            <p:pic>
              <p:nvPicPr>
                <p:cNvPr id="7199" name="Ink 7198">
                  <a:extLst>
                    <a:ext uri="{FF2B5EF4-FFF2-40B4-BE49-F238E27FC236}">
                      <a16:creationId xmlns:a16="http://schemas.microsoft.com/office/drawing/2014/main" id="{B2D92179-C40D-23AF-2DF5-354642A6829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056800" y="2113120"/>
                  <a:ext cx="356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200" name="Ink 7199">
                  <a:extLst>
                    <a:ext uri="{FF2B5EF4-FFF2-40B4-BE49-F238E27FC236}">
                      <a16:creationId xmlns:a16="http://schemas.microsoft.com/office/drawing/2014/main" id="{7CB080F4-44B7-8392-AD45-F9FF3B7778B6}"/>
                    </a:ext>
                  </a:extLst>
                </p14:cNvPr>
                <p14:cNvContentPartPr/>
                <p14:nvPr/>
              </p14:nvContentPartPr>
              <p14:xfrm>
                <a:off x="9113680" y="2123200"/>
                <a:ext cx="28440" cy="44280"/>
              </p14:xfrm>
            </p:contentPart>
          </mc:Choice>
          <mc:Fallback xmlns="">
            <p:pic>
              <p:nvPicPr>
                <p:cNvPr id="7200" name="Ink 7199">
                  <a:extLst>
                    <a:ext uri="{FF2B5EF4-FFF2-40B4-BE49-F238E27FC236}">
                      <a16:creationId xmlns:a16="http://schemas.microsoft.com/office/drawing/2014/main" id="{7CB080F4-44B7-8392-AD45-F9FF3B7778B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105040" y="2114200"/>
                  <a:ext cx="460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003F3D7F-37FB-7879-F32A-41CCB5238AEE}"/>
                    </a:ext>
                  </a:extLst>
                </p14:cNvPr>
                <p14:cNvContentPartPr/>
                <p14:nvPr/>
              </p14:nvContentPartPr>
              <p14:xfrm>
                <a:off x="9171280" y="2128600"/>
                <a:ext cx="10440" cy="4752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003F3D7F-37FB-7879-F32A-41CCB5238AE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162280" y="2119600"/>
                  <a:ext cx="280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202" name="Ink 7201">
                  <a:extLst>
                    <a:ext uri="{FF2B5EF4-FFF2-40B4-BE49-F238E27FC236}">
                      <a16:creationId xmlns:a16="http://schemas.microsoft.com/office/drawing/2014/main" id="{9E2088E6-E506-E861-331B-078217C4C6DB}"/>
                    </a:ext>
                  </a:extLst>
                </p14:cNvPr>
                <p14:cNvContentPartPr/>
                <p14:nvPr/>
              </p14:nvContentPartPr>
              <p14:xfrm>
                <a:off x="9222400" y="2125720"/>
                <a:ext cx="5760" cy="3708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9E2088E6-E506-E861-331B-078217C4C6D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213400" y="2117080"/>
                  <a:ext cx="2340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15" name="Group 7214">
            <a:extLst>
              <a:ext uri="{FF2B5EF4-FFF2-40B4-BE49-F238E27FC236}">
                <a16:creationId xmlns:a16="http://schemas.microsoft.com/office/drawing/2014/main" id="{A07ED479-697D-A92B-2783-D47F4EE2B95D}"/>
              </a:ext>
            </a:extLst>
          </p:cNvPr>
          <p:cNvGrpSpPr/>
          <p:nvPr/>
        </p:nvGrpSpPr>
        <p:grpSpPr>
          <a:xfrm>
            <a:off x="8767000" y="2294920"/>
            <a:ext cx="705600" cy="95400"/>
            <a:chOff x="8767000" y="2294920"/>
            <a:chExt cx="705600" cy="9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204" name="Ink 7203">
                  <a:extLst>
                    <a:ext uri="{FF2B5EF4-FFF2-40B4-BE49-F238E27FC236}">
                      <a16:creationId xmlns:a16="http://schemas.microsoft.com/office/drawing/2014/main" id="{E82746E8-364A-5957-F6F9-B12117BF1717}"/>
                    </a:ext>
                  </a:extLst>
                </p14:cNvPr>
                <p14:cNvContentPartPr/>
                <p14:nvPr/>
              </p14:nvContentPartPr>
              <p14:xfrm>
                <a:off x="8767000" y="2336680"/>
                <a:ext cx="66240" cy="24120"/>
              </p14:xfrm>
            </p:contentPart>
          </mc:Choice>
          <mc:Fallback xmlns="">
            <p:pic>
              <p:nvPicPr>
                <p:cNvPr id="7204" name="Ink 7203">
                  <a:extLst>
                    <a:ext uri="{FF2B5EF4-FFF2-40B4-BE49-F238E27FC236}">
                      <a16:creationId xmlns:a16="http://schemas.microsoft.com/office/drawing/2014/main" id="{E82746E8-364A-5957-F6F9-B12117BF171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758000" y="2328040"/>
                  <a:ext cx="83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205" name="Ink 7204">
                  <a:extLst>
                    <a:ext uri="{FF2B5EF4-FFF2-40B4-BE49-F238E27FC236}">
                      <a16:creationId xmlns:a16="http://schemas.microsoft.com/office/drawing/2014/main" id="{1AC1F7A6-2222-AD06-ADD6-1FBE1F29CE25}"/>
                    </a:ext>
                  </a:extLst>
                </p14:cNvPr>
                <p14:cNvContentPartPr/>
                <p14:nvPr/>
              </p14:nvContentPartPr>
              <p14:xfrm>
                <a:off x="8794720" y="2376280"/>
                <a:ext cx="58320" cy="14040"/>
              </p14:xfrm>
            </p:contentPart>
          </mc:Choice>
          <mc:Fallback xmlns="">
            <p:pic>
              <p:nvPicPr>
                <p:cNvPr id="7205" name="Ink 7204">
                  <a:extLst>
                    <a:ext uri="{FF2B5EF4-FFF2-40B4-BE49-F238E27FC236}">
                      <a16:creationId xmlns:a16="http://schemas.microsoft.com/office/drawing/2014/main" id="{1AC1F7A6-2222-AD06-ADD6-1FBE1F29CE2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786080" y="2367280"/>
                  <a:ext cx="759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206" name="Ink 7205">
                  <a:extLst>
                    <a:ext uri="{FF2B5EF4-FFF2-40B4-BE49-F238E27FC236}">
                      <a16:creationId xmlns:a16="http://schemas.microsoft.com/office/drawing/2014/main" id="{C2AEDB6F-43F8-A999-03C7-0041FD925618}"/>
                    </a:ext>
                  </a:extLst>
                </p14:cNvPr>
                <p14:cNvContentPartPr/>
                <p14:nvPr/>
              </p14:nvContentPartPr>
              <p14:xfrm>
                <a:off x="8940520" y="2294920"/>
                <a:ext cx="92880" cy="60840"/>
              </p14:xfrm>
            </p:contentPart>
          </mc:Choice>
          <mc:Fallback xmlns="">
            <p:pic>
              <p:nvPicPr>
                <p:cNvPr id="7206" name="Ink 7205">
                  <a:extLst>
                    <a:ext uri="{FF2B5EF4-FFF2-40B4-BE49-F238E27FC236}">
                      <a16:creationId xmlns:a16="http://schemas.microsoft.com/office/drawing/2014/main" id="{C2AEDB6F-43F8-A999-03C7-0041FD9256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931520" y="2286280"/>
                  <a:ext cx="1105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207" name="Ink 7206">
                  <a:extLst>
                    <a:ext uri="{FF2B5EF4-FFF2-40B4-BE49-F238E27FC236}">
                      <a16:creationId xmlns:a16="http://schemas.microsoft.com/office/drawing/2014/main" id="{0CFDE32B-0711-F1CF-82D6-79E6D06BF143}"/>
                    </a:ext>
                  </a:extLst>
                </p14:cNvPr>
                <p14:cNvContentPartPr/>
                <p14:nvPr/>
              </p14:nvContentPartPr>
              <p14:xfrm>
                <a:off x="9065080" y="2332360"/>
                <a:ext cx="50040" cy="57240"/>
              </p14:xfrm>
            </p:contentPart>
          </mc:Choice>
          <mc:Fallback xmlns="">
            <p:pic>
              <p:nvPicPr>
                <p:cNvPr id="7207" name="Ink 7206">
                  <a:extLst>
                    <a:ext uri="{FF2B5EF4-FFF2-40B4-BE49-F238E27FC236}">
                      <a16:creationId xmlns:a16="http://schemas.microsoft.com/office/drawing/2014/main" id="{0CFDE32B-0711-F1CF-82D6-79E6D06BF1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56080" y="2323360"/>
                  <a:ext cx="676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08" name="Ink 7207">
                  <a:extLst>
                    <a:ext uri="{FF2B5EF4-FFF2-40B4-BE49-F238E27FC236}">
                      <a16:creationId xmlns:a16="http://schemas.microsoft.com/office/drawing/2014/main" id="{C4C04175-EBCA-6DF3-9401-015253FF012E}"/>
                    </a:ext>
                  </a:extLst>
                </p14:cNvPr>
                <p14:cNvContentPartPr/>
                <p14:nvPr/>
              </p14:nvContentPartPr>
              <p14:xfrm>
                <a:off x="9149680" y="2333800"/>
                <a:ext cx="74520" cy="55080"/>
              </p14:xfrm>
            </p:contentPart>
          </mc:Choice>
          <mc:Fallback xmlns="">
            <p:pic>
              <p:nvPicPr>
                <p:cNvPr id="7208" name="Ink 7207">
                  <a:extLst>
                    <a:ext uri="{FF2B5EF4-FFF2-40B4-BE49-F238E27FC236}">
                      <a16:creationId xmlns:a16="http://schemas.microsoft.com/office/drawing/2014/main" id="{C4C04175-EBCA-6DF3-9401-015253FF012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141040" y="2325160"/>
                  <a:ext cx="921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09" name="Ink 7208">
                  <a:extLst>
                    <a:ext uri="{FF2B5EF4-FFF2-40B4-BE49-F238E27FC236}">
                      <a16:creationId xmlns:a16="http://schemas.microsoft.com/office/drawing/2014/main" id="{BA1CF53D-0727-DF1A-32FC-D24832A1172A}"/>
                    </a:ext>
                  </a:extLst>
                </p14:cNvPr>
                <p14:cNvContentPartPr/>
                <p14:nvPr/>
              </p14:nvContentPartPr>
              <p14:xfrm>
                <a:off x="9251920" y="2328760"/>
                <a:ext cx="78840" cy="52920"/>
              </p14:xfrm>
            </p:contentPart>
          </mc:Choice>
          <mc:Fallback xmlns="">
            <p:pic>
              <p:nvPicPr>
                <p:cNvPr id="7209" name="Ink 7208">
                  <a:extLst>
                    <a:ext uri="{FF2B5EF4-FFF2-40B4-BE49-F238E27FC236}">
                      <a16:creationId xmlns:a16="http://schemas.microsoft.com/office/drawing/2014/main" id="{BA1CF53D-0727-DF1A-32FC-D24832A1172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242920" y="2319760"/>
                  <a:ext cx="964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10" name="Ink 7209">
                  <a:extLst>
                    <a:ext uri="{FF2B5EF4-FFF2-40B4-BE49-F238E27FC236}">
                      <a16:creationId xmlns:a16="http://schemas.microsoft.com/office/drawing/2014/main" id="{651976A5-3E96-76F1-701B-ED300D96102F}"/>
                    </a:ext>
                  </a:extLst>
                </p14:cNvPr>
                <p14:cNvContentPartPr/>
                <p14:nvPr/>
              </p14:nvContentPartPr>
              <p14:xfrm>
                <a:off x="9371080" y="2299960"/>
                <a:ext cx="101520" cy="73080"/>
              </p14:xfrm>
            </p:contentPart>
          </mc:Choice>
          <mc:Fallback xmlns="">
            <p:pic>
              <p:nvPicPr>
                <p:cNvPr id="7210" name="Ink 7209">
                  <a:extLst>
                    <a:ext uri="{FF2B5EF4-FFF2-40B4-BE49-F238E27FC236}">
                      <a16:creationId xmlns:a16="http://schemas.microsoft.com/office/drawing/2014/main" id="{651976A5-3E96-76F1-701B-ED300D96102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362440" y="2290960"/>
                  <a:ext cx="11916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20" name="Group 7219">
            <a:extLst>
              <a:ext uri="{FF2B5EF4-FFF2-40B4-BE49-F238E27FC236}">
                <a16:creationId xmlns:a16="http://schemas.microsoft.com/office/drawing/2014/main" id="{828FA58B-1520-D8DE-9144-2068758AF762}"/>
              </a:ext>
            </a:extLst>
          </p:cNvPr>
          <p:cNvGrpSpPr/>
          <p:nvPr/>
        </p:nvGrpSpPr>
        <p:grpSpPr>
          <a:xfrm>
            <a:off x="8801200" y="2537560"/>
            <a:ext cx="739080" cy="105840"/>
            <a:chOff x="8801200" y="2537560"/>
            <a:chExt cx="73908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11" name="Ink 7210">
                  <a:extLst>
                    <a:ext uri="{FF2B5EF4-FFF2-40B4-BE49-F238E27FC236}">
                      <a16:creationId xmlns:a16="http://schemas.microsoft.com/office/drawing/2014/main" id="{51B71030-5762-F30C-83F9-368235032D8A}"/>
                    </a:ext>
                  </a:extLst>
                </p14:cNvPr>
                <p14:cNvContentPartPr/>
                <p14:nvPr/>
              </p14:nvContentPartPr>
              <p14:xfrm>
                <a:off x="8801200" y="2562400"/>
                <a:ext cx="67320" cy="21960"/>
              </p14:xfrm>
            </p:contentPart>
          </mc:Choice>
          <mc:Fallback xmlns="">
            <p:pic>
              <p:nvPicPr>
                <p:cNvPr id="7211" name="Ink 7210">
                  <a:extLst>
                    <a:ext uri="{FF2B5EF4-FFF2-40B4-BE49-F238E27FC236}">
                      <a16:creationId xmlns:a16="http://schemas.microsoft.com/office/drawing/2014/main" id="{51B71030-5762-F30C-83F9-368235032D8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792200" y="2553760"/>
                  <a:ext cx="849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12" name="Ink 7211">
                  <a:extLst>
                    <a:ext uri="{FF2B5EF4-FFF2-40B4-BE49-F238E27FC236}">
                      <a16:creationId xmlns:a16="http://schemas.microsoft.com/office/drawing/2014/main" id="{E167914C-1847-479A-1628-E04F7A07AD51}"/>
                    </a:ext>
                  </a:extLst>
                </p14:cNvPr>
                <p14:cNvContentPartPr/>
                <p14:nvPr/>
              </p14:nvContentPartPr>
              <p14:xfrm>
                <a:off x="8803720" y="2595880"/>
                <a:ext cx="91440" cy="28800"/>
              </p14:xfrm>
            </p:contentPart>
          </mc:Choice>
          <mc:Fallback xmlns="">
            <p:pic>
              <p:nvPicPr>
                <p:cNvPr id="7212" name="Ink 7211">
                  <a:extLst>
                    <a:ext uri="{FF2B5EF4-FFF2-40B4-BE49-F238E27FC236}">
                      <a16:creationId xmlns:a16="http://schemas.microsoft.com/office/drawing/2014/main" id="{E167914C-1847-479A-1628-E04F7A07AD5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95080" y="2586880"/>
                  <a:ext cx="109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213" name="Ink 7212">
                  <a:extLst>
                    <a:ext uri="{FF2B5EF4-FFF2-40B4-BE49-F238E27FC236}">
                      <a16:creationId xmlns:a16="http://schemas.microsoft.com/office/drawing/2014/main" id="{77D5272E-F9BE-6A2B-D392-010975EE71A2}"/>
                    </a:ext>
                  </a:extLst>
                </p14:cNvPr>
                <p14:cNvContentPartPr/>
                <p14:nvPr/>
              </p14:nvContentPartPr>
              <p14:xfrm>
                <a:off x="8957440" y="2540800"/>
                <a:ext cx="92520" cy="59400"/>
              </p14:xfrm>
            </p:contentPart>
          </mc:Choice>
          <mc:Fallback xmlns="">
            <p:pic>
              <p:nvPicPr>
                <p:cNvPr id="7213" name="Ink 7212">
                  <a:extLst>
                    <a:ext uri="{FF2B5EF4-FFF2-40B4-BE49-F238E27FC236}">
                      <a16:creationId xmlns:a16="http://schemas.microsoft.com/office/drawing/2014/main" id="{77D5272E-F9BE-6A2B-D392-010975EE71A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948440" y="2531800"/>
                  <a:ext cx="1101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16" name="Ink 7215">
                  <a:extLst>
                    <a:ext uri="{FF2B5EF4-FFF2-40B4-BE49-F238E27FC236}">
                      <a16:creationId xmlns:a16="http://schemas.microsoft.com/office/drawing/2014/main" id="{860A7CE9-B529-27F1-E34A-0F2AF9DD9793}"/>
                    </a:ext>
                  </a:extLst>
                </p14:cNvPr>
                <p14:cNvContentPartPr/>
                <p14:nvPr/>
              </p14:nvContentPartPr>
              <p14:xfrm>
                <a:off x="9081280" y="2566360"/>
                <a:ext cx="82080" cy="77040"/>
              </p14:xfrm>
            </p:contentPart>
          </mc:Choice>
          <mc:Fallback xmlns="">
            <p:pic>
              <p:nvPicPr>
                <p:cNvPr id="7216" name="Ink 7215">
                  <a:extLst>
                    <a:ext uri="{FF2B5EF4-FFF2-40B4-BE49-F238E27FC236}">
                      <a16:creationId xmlns:a16="http://schemas.microsoft.com/office/drawing/2014/main" id="{860A7CE9-B529-27F1-E34A-0F2AF9DD979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072280" y="2557360"/>
                  <a:ext cx="997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17" name="Ink 7216">
                  <a:extLst>
                    <a:ext uri="{FF2B5EF4-FFF2-40B4-BE49-F238E27FC236}">
                      <a16:creationId xmlns:a16="http://schemas.microsoft.com/office/drawing/2014/main" id="{49F3682C-4245-68A8-DF44-2C64EA72F00A}"/>
                    </a:ext>
                  </a:extLst>
                </p14:cNvPr>
                <p14:cNvContentPartPr/>
                <p14:nvPr/>
              </p14:nvContentPartPr>
              <p14:xfrm>
                <a:off x="9201520" y="2558080"/>
                <a:ext cx="73440" cy="75240"/>
              </p14:xfrm>
            </p:contentPart>
          </mc:Choice>
          <mc:Fallback xmlns="">
            <p:pic>
              <p:nvPicPr>
                <p:cNvPr id="7217" name="Ink 7216">
                  <a:extLst>
                    <a:ext uri="{FF2B5EF4-FFF2-40B4-BE49-F238E27FC236}">
                      <a16:creationId xmlns:a16="http://schemas.microsoft.com/office/drawing/2014/main" id="{49F3682C-4245-68A8-DF44-2C64EA72F00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192520" y="2549440"/>
                  <a:ext cx="910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18" name="Ink 7217">
                  <a:extLst>
                    <a:ext uri="{FF2B5EF4-FFF2-40B4-BE49-F238E27FC236}">
                      <a16:creationId xmlns:a16="http://schemas.microsoft.com/office/drawing/2014/main" id="{2423F158-3739-5144-C578-9C4A47087229}"/>
                    </a:ext>
                  </a:extLst>
                </p14:cNvPr>
                <p14:cNvContentPartPr/>
                <p14:nvPr/>
              </p14:nvContentPartPr>
              <p14:xfrm>
                <a:off x="9327160" y="2551960"/>
                <a:ext cx="82080" cy="72720"/>
              </p14:xfrm>
            </p:contentPart>
          </mc:Choice>
          <mc:Fallback xmlns="">
            <p:pic>
              <p:nvPicPr>
                <p:cNvPr id="7218" name="Ink 7217">
                  <a:extLst>
                    <a:ext uri="{FF2B5EF4-FFF2-40B4-BE49-F238E27FC236}">
                      <a16:creationId xmlns:a16="http://schemas.microsoft.com/office/drawing/2014/main" id="{2423F158-3739-5144-C578-9C4A4708722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318160" y="2543320"/>
                  <a:ext cx="997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219" name="Ink 7218">
                  <a:extLst>
                    <a:ext uri="{FF2B5EF4-FFF2-40B4-BE49-F238E27FC236}">
                      <a16:creationId xmlns:a16="http://schemas.microsoft.com/office/drawing/2014/main" id="{813BE550-009A-DC8F-B86E-1B1B9B8E0969}"/>
                    </a:ext>
                  </a:extLst>
                </p14:cNvPr>
                <p14:cNvContentPartPr/>
                <p14:nvPr/>
              </p14:nvContentPartPr>
              <p14:xfrm>
                <a:off x="9425800" y="2537560"/>
                <a:ext cx="114480" cy="89280"/>
              </p14:xfrm>
            </p:contentPart>
          </mc:Choice>
          <mc:Fallback xmlns="">
            <p:pic>
              <p:nvPicPr>
                <p:cNvPr id="7219" name="Ink 7218">
                  <a:extLst>
                    <a:ext uri="{FF2B5EF4-FFF2-40B4-BE49-F238E27FC236}">
                      <a16:creationId xmlns:a16="http://schemas.microsoft.com/office/drawing/2014/main" id="{813BE550-009A-DC8F-B86E-1B1B9B8E096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16800" y="2528560"/>
                  <a:ext cx="13212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24" name="Group 7223">
            <a:extLst>
              <a:ext uri="{FF2B5EF4-FFF2-40B4-BE49-F238E27FC236}">
                <a16:creationId xmlns:a16="http://schemas.microsoft.com/office/drawing/2014/main" id="{133311A2-97CD-C70F-33CF-6C8C71EFD642}"/>
              </a:ext>
            </a:extLst>
          </p:cNvPr>
          <p:cNvGrpSpPr/>
          <p:nvPr/>
        </p:nvGrpSpPr>
        <p:grpSpPr>
          <a:xfrm>
            <a:off x="8727760" y="1888840"/>
            <a:ext cx="474840" cy="104400"/>
            <a:chOff x="8727760" y="1888840"/>
            <a:chExt cx="474840" cy="10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221" name="Ink 7220">
                  <a:extLst>
                    <a:ext uri="{FF2B5EF4-FFF2-40B4-BE49-F238E27FC236}">
                      <a16:creationId xmlns:a16="http://schemas.microsoft.com/office/drawing/2014/main" id="{9AB57E92-8FE7-45D5-00BF-ACA2C63B1BE1}"/>
                    </a:ext>
                  </a:extLst>
                </p14:cNvPr>
                <p14:cNvContentPartPr/>
                <p14:nvPr/>
              </p14:nvContentPartPr>
              <p14:xfrm>
                <a:off x="8727760" y="1914040"/>
                <a:ext cx="105840" cy="79200"/>
              </p14:xfrm>
            </p:contentPart>
          </mc:Choice>
          <mc:Fallback xmlns="">
            <p:pic>
              <p:nvPicPr>
                <p:cNvPr id="7221" name="Ink 7220">
                  <a:extLst>
                    <a:ext uri="{FF2B5EF4-FFF2-40B4-BE49-F238E27FC236}">
                      <a16:creationId xmlns:a16="http://schemas.microsoft.com/office/drawing/2014/main" id="{9AB57E92-8FE7-45D5-00BF-ACA2C63B1BE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718760" y="1905040"/>
                  <a:ext cx="1234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22" name="Ink 7221">
                  <a:extLst>
                    <a:ext uri="{FF2B5EF4-FFF2-40B4-BE49-F238E27FC236}">
                      <a16:creationId xmlns:a16="http://schemas.microsoft.com/office/drawing/2014/main" id="{0120C70D-269B-CCBE-5747-4D498D4654C9}"/>
                    </a:ext>
                  </a:extLst>
                </p14:cNvPr>
                <p14:cNvContentPartPr/>
                <p14:nvPr/>
              </p14:nvContentPartPr>
              <p14:xfrm>
                <a:off x="8875720" y="1934200"/>
                <a:ext cx="169200" cy="55800"/>
              </p14:xfrm>
            </p:contentPart>
          </mc:Choice>
          <mc:Fallback xmlns="">
            <p:pic>
              <p:nvPicPr>
                <p:cNvPr id="7222" name="Ink 7221">
                  <a:extLst>
                    <a:ext uri="{FF2B5EF4-FFF2-40B4-BE49-F238E27FC236}">
                      <a16:creationId xmlns:a16="http://schemas.microsoft.com/office/drawing/2014/main" id="{0120C70D-269B-CCBE-5747-4D498D4654C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867080" y="1925560"/>
                  <a:ext cx="186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223" name="Ink 7222">
                  <a:extLst>
                    <a:ext uri="{FF2B5EF4-FFF2-40B4-BE49-F238E27FC236}">
                      <a16:creationId xmlns:a16="http://schemas.microsoft.com/office/drawing/2014/main" id="{0054B253-FFEE-6DAC-A3C5-5B92E44AF2AB}"/>
                    </a:ext>
                  </a:extLst>
                </p14:cNvPr>
                <p14:cNvContentPartPr/>
                <p14:nvPr/>
              </p14:nvContentPartPr>
              <p14:xfrm>
                <a:off x="9062920" y="1888840"/>
                <a:ext cx="139680" cy="78480"/>
              </p14:xfrm>
            </p:contentPart>
          </mc:Choice>
          <mc:Fallback xmlns="">
            <p:pic>
              <p:nvPicPr>
                <p:cNvPr id="7223" name="Ink 7222">
                  <a:extLst>
                    <a:ext uri="{FF2B5EF4-FFF2-40B4-BE49-F238E27FC236}">
                      <a16:creationId xmlns:a16="http://schemas.microsoft.com/office/drawing/2014/main" id="{0054B253-FFEE-6DAC-A3C5-5B92E44AF2A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053920" y="1879840"/>
                  <a:ext cx="157320" cy="9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25" name="Ink 7224">
                <a:extLst>
                  <a:ext uri="{FF2B5EF4-FFF2-40B4-BE49-F238E27FC236}">
                    <a16:creationId xmlns:a16="http://schemas.microsoft.com/office/drawing/2014/main" id="{3A73FF6A-68BA-20C0-AA0D-9963E0554B67}"/>
                  </a:ext>
                </a:extLst>
              </p14:cNvPr>
              <p14:cNvContentPartPr/>
              <p14:nvPr/>
            </p14:nvContentPartPr>
            <p14:xfrm>
              <a:off x="134924" y="4450270"/>
              <a:ext cx="112320" cy="15480"/>
            </p14:xfrm>
          </p:contentPart>
        </mc:Choice>
        <mc:Fallback xmlns="">
          <p:pic>
            <p:nvPicPr>
              <p:cNvPr id="7225" name="Ink 7224">
                <a:extLst>
                  <a:ext uri="{FF2B5EF4-FFF2-40B4-BE49-F238E27FC236}">
                    <a16:creationId xmlns:a16="http://schemas.microsoft.com/office/drawing/2014/main" id="{3A73FF6A-68BA-20C0-AA0D-9963E0554B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924" y="4441270"/>
                <a:ext cx="1299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26" name="Ink 7225">
                <a:extLst>
                  <a:ext uri="{FF2B5EF4-FFF2-40B4-BE49-F238E27FC236}">
                    <a16:creationId xmlns:a16="http://schemas.microsoft.com/office/drawing/2014/main" id="{31D9DA07-13B1-48EF-08C4-677495A123D8}"/>
                  </a:ext>
                </a:extLst>
              </p14:cNvPr>
              <p14:cNvContentPartPr/>
              <p14:nvPr/>
            </p14:nvContentPartPr>
            <p14:xfrm>
              <a:off x="169124" y="4510390"/>
              <a:ext cx="96120" cy="6120"/>
            </p14:xfrm>
          </p:contentPart>
        </mc:Choice>
        <mc:Fallback xmlns="">
          <p:pic>
            <p:nvPicPr>
              <p:cNvPr id="7226" name="Ink 7225">
                <a:extLst>
                  <a:ext uri="{FF2B5EF4-FFF2-40B4-BE49-F238E27FC236}">
                    <a16:creationId xmlns:a16="http://schemas.microsoft.com/office/drawing/2014/main" id="{31D9DA07-13B1-48EF-08C4-677495A123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124" y="4501390"/>
                <a:ext cx="11376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88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78096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Multiple scattering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01202-4917-2BDB-88E3-EEEF51B7A41C}"/>
              </a:ext>
            </a:extLst>
          </p:cNvPr>
          <p:cNvSpPr txBox="1"/>
          <p:nvPr/>
        </p:nvSpPr>
        <p:spPr>
          <a:xfrm>
            <a:off x="246658" y="1329052"/>
            <a:ext cx="933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Naively increasing the number of fields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increases the dimensionality of the phase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CE986-50F6-161B-2386-8CC99540CF85}"/>
              </a:ext>
            </a:extLst>
          </p:cNvPr>
          <p:cNvSpPr txBox="1"/>
          <p:nvPr/>
        </p:nvSpPr>
        <p:spPr>
          <a:xfrm>
            <a:off x="1208399" y="1779165"/>
            <a:ext cx="72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number of constraints also increases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465381-D655-88D9-0B0F-8937D966350B}"/>
                  </a:ext>
                </a:extLst>
              </p14:cNvPr>
              <p14:cNvContentPartPr/>
              <p14:nvPr/>
            </p14:nvContentPartPr>
            <p14:xfrm>
              <a:off x="404739" y="3207544"/>
              <a:ext cx="225216" cy="36345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465381-D655-88D9-0B0F-8937D96635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751" y="3189551"/>
                <a:ext cx="260833" cy="39908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8443F45-A060-AB3E-6D98-E036A741412A}"/>
              </a:ext>
            </a:extLst>
          </p:cNvPr>
          <p:cNvGrpSpPr/>
          <p:nvPr/>
        </p:nvGrpSpPr>
        <p:grpSpPr>
          <a:xfrm>
            <a:off x="796995" y="3452632"/>
            <a:ext cx="108000" cy="86400"/>
            <a:chOff x="1689977" y="2581913"/>
            <a:chExt cx="135000" cy="1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85C026E-FF27-3080-591D-DE056CB7713B}"/>
                    </a:ext>
                  </a:extLst>
                </p14:cNvPr>
                <p14:cNvContentPartPr/>
                <p14:nvPr/>
              </p14:nvContentPartPr>
              <p14:xfrm>
                <a:off x="1689977" y="2581913"/>
                <a:ext cx="109440" cy="12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D2755CC-F854-3451-A337-FBD3AA88962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71977" y="2564273"/>
                  <a:ext cx="1450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8208EA2-143F-F6AB-8A2A-606C9828606C}"/>
                    </a:ext>
                  </a:extLst>
                </p14:cNvPr>
                <p14:cNvContentPartPr/>
                <p14:nvPr/>
              </p14:nvContentPartPr>
              <p14:xfrm>
                <a:off x="1702937" y="2675873"/>
                <a:ext cx="122040" cy="14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3B68A6-4502-BB2D-C48D-DCFAF293425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84937" y="2657873"/>
                  <a:ext cx="15768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19D1CFC-40ED-9C69-90B1-EED8AFEA025F}"/>
                  </a:ext>
                </a:extLst>
              </p14:cNvPr>
              <p14:cNvContentPartPr/>
              <p14:nvPr/>
            </p14:nvContentPartPr>
            <p14:xfrm>
              <a:off x="2626371" y="3529816"/>
              <a:ext cx="99072" cy="8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19D1CFC-40ED-9C69-90B1-EED8AFEA0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8358" y="3511816"/>
                <a:ext cx="134738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287E97E-0AB6-8085-B46E-0CAAABFB2F47}"/>
                  </a:ext>
                </a:extLst>
              </p14:cNvPr>
              <p14:cNvContentPartPr/>
              <p14:nvPr/>
            </p14:nvContentPartPr>
            <p14:xfrm>
              <a:off x="2685123" y="3469048"/>
              <a:ext cx="11520" cy="12556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287E97E-0AB6-8085-B46E-0CAAABFB2F4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67668" y="3451058"/>
                <a:ext cx="46080" cy="161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923D6AD-DAAE-EC97-94FA-B608056FD6C5}"/>
                  </a:ext>
                </a:extLst>
              </p14:cNvPr>
              <p14:cNvContentPartPr/>
              <p14:nvPr/>
            </p14:nvContentPartPr>
            <p14:xfrm>
              <a:off x="4880785" y="3535683"/>
              <a:ext cx="140256" cy="1238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923D6AD-DAAE-EC97-94FA-B608056FD6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62803" y="3517992"/>
                <a:ext cx="175859" cy="47413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7454250-0FF5-1544-F627-535FB7D59115}"/>
              </a:ext>
            </a:extLst>
          </p:cNvPr>
          <p:cNvGrpSpPr/>
          <p:nvPr/>
        </p:nvGrpSpPr>
        <p:grpSpPr>
          <a:xfrm>
            <a:off x="5174545" y="3396291"/>
            <a:ext cx="137088" cy="355392"/>
            <a:chOff x="7161914" y="2511486"/>
            <a:chExt cx="171360" cy="44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052D64D-C927-2B59-8F38-56A876F07C82}"/>
                    </a:ext>
                  </a:extLst>
                </p14:cNvPr>
                <p14:cNvContentPartPr/>
                <p14:nvPr/>
              </p14:nvContentPartPr>
              <p14:xfrm>
                <a:off x="7232114" y="2511486"/>
                <a:ext cx="7560" cy="170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41C9DF-90FB-0C78-A549-8C5E216E7C5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14114" y="2493846"/>
                  <a:ext cx="432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676046B-2CAA-B28B-9AD9-4DFEEFA2F5E5}"/>
                    </a:ext>
                  </a:extLst>
                </p14:cNvPr>
                <p14:cNvContentPartPr/>
                <p14:nvPr/>
              </p14:nvContentPartPr>
              <p14:xfrm>
                <a:off x="7161914" y="2704446"/>
                <a:ext cx="164880" cy="9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7F44D06-51D1-C84E-2F15-97B9039AB17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43914" y="2686446"/>
                  <a:ext cx="200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5DFBEB8-2F43-223C-2883-FA8AF68603A0}"/>
                    </a:ext>
                  </a:extLst>
                </p14:cNvPr>
                <p14:cNvContentPartPr/>
                <p14:nvPr/>
              </p14:nvContentPartPr>
              <p14:xfrm>
                <a:off x="7192154" y="2790126"/>
                <a:ext cx="141120" cy="165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C305AF-B2B6-8FB0-A658-22DCA034CE3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74154" y="2772126"/>
                  <a:ext cx="17676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49F907-9978-BA1A-8193-B744524AF7FD}"/>
              </a:ext>
            </a:extLst>
          </p:cNvPr>
          <p:cNvGrpSpPr/>
          <p:nvPr/>
        </p:nvGrpSpPr>
        <p:grpSpPr>
          <a:xfrm>
            <a:off x="5553265" y="3245955"/>
            <a:ext cx="784800" cy="329184"/>
            <a:chOff x="7635314" y="2323566"/>
            <a:chExt cx="98100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BA67ACD-6570-6D1A-12F2-075CE6BD3F53}"/>
                    </a:ext>
                  </a:extLst>
                </p14:cNvPr>
                <p14:cNvContentPartPr/>
                <p14:nvPr/>
              </p14:nvContentPartPr>
              <p14:xfrm>
                <a:off x="7635314" y="2469726"/>
                <a:ext cx="79560" cy="265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F4AE494-8E39-F05D-1A22-4D200298E09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7674" y="2451726"/>
                  <a:ext cx="1152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3E92CF-DDF0-0DED-852F-6C2AB19FD135}"/>
                    </a:ext>
                  </a:extLst>
                </p14:cNvPr>
                <p14:cNvContentPartPr/>
                <p14:nvPr/>
              </p14:nvContentPartPr>
              <p14:xfrm>
                <a:off x="7736114" y="2514006"/>
                <a:ext cx="183600" cy="168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13A00B4-2602-950F-A118-0D95D4B3FFA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18474" y="2496366"/>
                  <a:ext cx="2192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2D243D7-0FDE-0574-7835-27D2FB27C8D4}"/>
                    </a:ext>
                  </a:extLst>
                </p14:cNvPr>
                <p14:cNvContentPartPr/>
                <p14:nvPr/>
              </p14:nvContentPartPr>
              <p14:xfrm>
                <a:off x="8050034" y="2480166"/>
                <a:ext cx="189000" cy="199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3F072F-6818-D473-9E8B-01127E26E46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32394" y="2462526"/>
                  <a:ext cx="2246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17FCB71-7AAF-BD67-BC34-AC4B40E0CE8A}"/>
                    </a:ext>
                  </a:extLst>
                </p14:cNvPr>
                <p14:cNvContentPartPr/>
                <p14:nvPr/>
              </p14:nvContentPartPr>
              <p14:xfrm>
                <a:off x="8040314" y="2544606"/>
                <a:ext cx="174240" cy="87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2AF9A9C-195E-894D-C311-AD4C8A1545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022314" y="2526966"/>
                  <a:ext cx="2098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51BEB97-11FC-BED5-5194-F87EA9B211B0}"/>
                    </a:ext>
                  </a:extLst>
                </p14:cNvPr>
                <p14:cNvContentPartPr/>
                <p14:nvPr/>
              </p14:nvContentPartPr>
              <p14:xfrm>
                <a:off x="8308874" y="2408166"/>
                <a:ext cx="55800" cy="268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465EDB0-1748-4008-B825-D1D58B9FD53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91234" y="2390166"/>
                  <a:ext cx="91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2373A31-50E3-E5AA-A3A9-552757E58BA9}"/>
                    </a:ext>
                  </a:extLst>
                </p14:cNvPr>
                <p14:cNvContentPartPr/>
                <p14:nvPr/>
              </p14:nvContentPartPr>
              <p14:xfrm>
                <a:off x="8498954" y="2323566"/>
                <a:ext cx="117360" cy="160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2FA9180-9569-D159-5C82-736E61C9736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480954" y="2305926"/>
                  <a:ext cx="15300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093E21-0DE7-362C-03B3-82E3EA1D603C}"/>
              </a:ext>
            </a:extLst>
          </p:cNvPr>
          <p:cNvGrpSpPr/>
          <p:nvPr/>
        </p:nvGrpSpPr>
        <p:grpSpPr>
          <a:xfrm>
            <a:off x="6616273" y="3419907"/>
            <a:ext cx="114048" cy="127872"/>
            <a:chOff x="8964074" y="2541006"/>
            <a:chExt cx="142560" cy="15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82083B-BAF2-46D4-4FEA-0BCD2EC1A42C}"/>
                    </a:ext>
                  </a:extLst>
                </p14:cNvPr>
                <p14:cNvContentPartPr/>
                <p14:nvPr/>
              </p14:nvContentPartPr>
              <p14:xfrm>
                <a:off x="9022034" y="2541006"/>
                <a:ext cx="18360" cy="159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4EC208C-3775-2560-9F13-41E06533415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004034" y="2523006"/>
                  <a:ext cx="540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8467D3-A895-D9F1-8A95-69120F9F8F65}"/>
                    </a:ext>
                  </a:extLst>
                </p14:cNvPr>
                <p14:cNvContentPartPr/>
                <p14:nvPr/>
              </p14:nvContentPartPr>
              <p14:xfrm>
                <a:off x="8964074" y="2622006"/>
                <a:ext cx="142560" cy="3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3234CE9-80AB-91AF-0F67-E1282C6A174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946074" y="2604366"/>
                  <a:ext cx="1782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33D5F6-CEA8-6018-6297-FD258F878D10}"/>
              </a:ext>
            </a:extLst>
          </p:cNvPr>
          <p:cNvGrpSpPr/>
          <p:nvPr/>
        </p:nvGrpSpPr>
        <p:grpSpPr>
          <a:xfrm>
            <a:off x="6939121" y="3357699"/>
            <a:ext cx="396576" cy="526176"/>
            <a:chOff x="9367634" y="2463246"/>
            <a:chExt cx="495720" cy="65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9B8134-036D-58AF-9EA8-97FFC807BEB2}"/>
                    </a:ext>
                  </a:extLst>
                </p14:cNvPr>
                <p14:cNvContentPartPr/>
                <p14:nvPr/>
              </p14:nvContentPartPr>
              <p14:xfrm>
                <a:off x="9498314" y="2552526"/>
                <a:ext cx="34920" cy="149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450D134-E0AF-2A32-9B37-D848E97BF2D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480674" y="2534526"/>
                  <a:ext cx="705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D1581EF-D1DA-CC11-AB87-4AFD43D00E87}"/>
                    </a:ext>
                  </a:extLst>
                </p14:cNvPr>
                <p14:cNvContentPartPr/>
                <p14:nvPr/>
              </p14:nvContentPartPr>
              <p14:xfrm>
                <a:off x="9505874" y="2463246"/>
                <a:ext cx="212760" cy="173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819D9CE-CE5A-C41D-3D3A-4596B3A167C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87874" y="2445246"/>
                  <a:ext cx="2484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01330EA-0D2F-6F89-8E7C-389DCB82726F}"/>
                    </a:ext>
                  </a:extLst>
                </p14:cNvPr>
                <p14:cNvContentPartPr/>
                <p14:nvPr/>
              </p14:nvContentPartPr>
              <p14:xfrm>
                <a:off x="9367634" y="2727126"/>
                <a:ext cx="495720" cy="25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3015824-E64D-170F-6A3B-8E189C1C598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349634" y="2709486"/>
                  <a:ext cx="5313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AE1BB5C-A033-8B5C-2C66-73D4030A8E2A}"/>
                    </a:ext>
                  </a:extLst>
                </p14:cNvPr>
                <p14:cNvContentPartPr/>
                <p14:nvPr/>
              </p14:nvContentPartPr>
              <p14:xfrm>
                <a:off x="9488234" y="2929086"/>
                <a:ext cx="79560" cy="191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0996454-AF82-8395-3E99-177D8A24F74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470234" y="2911086"/>
                  <a:ext cx="1152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0DDBD81-DAD7-1BFB-6F7F-2978512151BE}"/>
                    </a:ext>
                  </a:extLst>
                </p14:cNvPr>
                <p14:cNvContentPartPr/>
                <p14:nvPr/>
              </p14:nvContentPartPr>
              <p14:xfrm>
                <a:off x="9577154" y="2956806"/>
                <a:ext cx="70560" cy="126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D807389-1FBA-E2E4-B157-45A6CCA7046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559154" y="2938806"/>
                  <a:ext cx="106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55748A6-8704-6E8E-56D4-280E7F18DC5A}"/>
                    </a:ext>
                  </a:extLst>
                </p14:cNvPr>
                <p14:cNvContentPartPr/>
                <p14:nvPr/>
              </p14:nvContentPartPr>
              <p14:xfrm>
                <a:off x="9701354" y="2848446"/>
                <a:ext cx="74160" cy="85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9B269F2-06E6-A98C-3BA6-2639ABF1519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683714" y="2830446"/>
                  <a:ext cx="1098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42B6BD9-0906-2279-2855-427C45BB66A3}"/>
                    </a:ext>
                  </a:extLst>
                </p14:cNvPr>
                <p14:cNvContentPartPr/>
                <p14:nvPr/>
              </p14:nvContentPartPr>
              <p14:xfrm>
                <a:off x="9774074" y="2867526"/>
                <a:ext cx="14400" cy="118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58513D4-0268-FE20-5CE4-2B8D4BFBF07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756074" y="2849526"/>
                  <a:ext cx="5004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F54546-51DF-F5FE-D02C-91C25E549824}"/>
              </a:ext>
            </a:extLst>
          </p:cNvPr>
          <p:cNvGrpSpPr/>
          <p:nvPr/>
        </p:nvGrpSpPr>
        <p:grpSpPr>
          <a:xfrm>
            <a:off x="7642129" y="3247107"/>
            <a:ext cx="687744" cy="322848"/>
            <a:chOff x="10246394" y="2325006"/>
            <a:chExt cx="85968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7BB2474-0ACE-D080-E370-E803F0A2B3BE}"/>
                    </a:ext>
                  </a:extLst>
                </p14:cNvPr>
                <p14:cNvContentPartPr/>
                <p14:nvPr/>
              </p14:nvContentPartPr>
              <p14:xfrm>
                <a:off x="10246394" y="2457126"/>
                <a:ext cx="62280" cy="265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912AFEE-2886-C5E2-C263-AF82B776135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228754" y="2439126"/>
                  <a:ext cx="97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753402B-9159-68A8-3CAC-B7D7B9859DFD}"/>
                    </a:ext>
                  </a:extLst>
                </p14:cNvPr>
                <p14:cNvContentPartPr/>
                <p14:nvPr/>
              </p14:nvContentPartPr>
              <p14:xfrm>
                <a:off x="10357274" y="2496006"/>
                <a:ext cx="141840" cy="177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27B3D60-5E2D-F38D-1432-A21BF830565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339274" y="2478366"/>
                  <a:ext cx="1774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AD65403-10F1-5258-AF14-D2ACB7916EE5}"/>
                    </a:ext>
                  </a:extLst>
                </p14:cNvPr>
                <p14:cNvContentPartPr/>
                <p14:nvPr/>
              </p14:nvContentPartPr>
              <p14:xfrm>
                <a:off x="10593434" y="2502846"/>
                <a:ext cx="215640" cy="185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4414E61-CC7B-BE39-B7C2-335AF3F2678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575794" y="2485206"/>
                  <a:ext cx="2512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D3A065E-0E90-A262-C975-CE5E4D5BB037}"/>
                    </a:ext>
                  </a:extLst>
                </p14:cNvPr>
                <p14:cNvContentPartPr/>
                <p14:nvPr/>
              </p14:nvContentPartPr>
              <p14:xfrm>
                <a:off x="10567874" y="2550006"/>
                <a:ext cx="267120" cy="141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C382789-9223-3615-9071-9D6E2CB59D2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50234" y="2532006"/>
                  <a:ext cx="302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58C251F-C686-08C6-E8AF-4C8FF146B2CC}"/>
                    </a:ext>
                  </a:extLst>
                </p14:cNvPr>
                <p14:cNvContentPartPr/>
                <p14:nvPr/>
              </p14:nvContentPartPr>
              <p14:xfrm>
                <a:off x="10878194" y="2442726"/>
                <a:ext cx="75240" cy="285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3F7BEFD-BD41-2FE1-0E23-1D90833A694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860554" y="2425086"/>
                  <a:ext cx="11088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71586CD-45D4-4FCC-B522-6DDBF280AF99}"/>
                    </a:ext>
                  </a:extLst>
                </p14:cNvPr>
                <p14:cNvContentPartPr/>
                <p14:nvPr/>
              </p14:nvContentPartPr>
              <p14:xfrm>
                <a:off x="11025074" y="2325006"/>
                <a:ext cx="58320" cy="110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802781A-6FA9-9EEC-A6C6-40BE98D9F6F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007434" y="2307006"/>
                  <a:ext cx="939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878F311-A125-D012-0649-86FB98B55642}"/>
                    </a:ext>
                  </a:extLst>
                </p14:cNvPr>
                <p14:cNvContentPartPr/>
                <p14:nvPr/>
              </p14:nvContentPartPr>
              <p14:xfrm>
                <a:off x="11063594" y="2379006"/>
                <a:ext cx="42480" cy="162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48B07E7-CE0F-54D1-629A-4254E8024A3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045954" y="2361366"/>
                  <a:ext cx="78120" cy="19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293A448-F78A-5085-7F15-94BBC727D87B}"/>
                  </a:ext>
                </a:extLst>
              </p14:cNvPr>
              <p14:cNvContentPartPr/>
              <p14:nvPr/>
            </p14:nvContentPartPr>
            <p14:xfrm>
              <a:off x="3213865" y="3369668"/>
              <a:ext cx="110304" cy="106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293A448-F78A-5085-7F15-94BBC727D87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95900" y="3351668"/>
                <a:ext cx="145874" cy="14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E880998-30D4-5067-1F86-FE1E8FBD15CB}"/>
              </a:ext>
            </a:extLst>
          </p:cNvPr>
          <p:cNvGrpSpPr/>
          <p:nvPr/>
        </p:nvGrpSpPr>
        <p:grpSpPr>
          <a:xfrm>
            <a:off x="1142326" y="2782939"/>
            <a:ext cx="3180078" cy="1039774"/>
            <a:chOff x="2121640" y="1744796"/>
            <a:chExt cx="3975097" cy="12997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AF4581C-DD2A-0608-0E24-2C3B37333B94}"/>
                    </a:ext>
                  </a:extLst>
                </p14:cNvPr>
                <p14:cNvContentPartPr/>
                <p14:nvPr/>
              </p14:nvContentPartPr>
              <p14:xfrm>
                <a:off x="2143937" y="2672633"/>
                <a:ext cx="133920" cy="20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A492498-E667-5384-531B-39885053D43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25937" y="2654633"/>
                  <a:ext cx="1695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677DE4F-13E5-F2DF-804A-9DA504CDBD46}"/>
                    </a:ext>
                  </a:extLst>
                </p14:cNvPr>
                <p14:cNvContentPartPr/>
                <p14:nvPr/>
              </p14:nvContentPartPr>
              <p14:xfrm>
                <a:off x="2510777" y="2492633"/>
                <a:ext cx="11520" cy="142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AF66DC5-2D64-BEC8-E8F1-EDD78484FEC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492777" y="2474993"/>
                  <a:ext cx="471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33ACC23-68B0-3DF1-98CA-54D2B3AC9ED6}"/>
                    </a:ext>
                  </a:extLst>
                </p14:cNvPr>
                <p14:cNvContentPartPr/>
                <p14:nvPr/>
              </p14:nvContentPartPr>
              <p14:xfrm>
                <a:off x="2445617" y="2697113"/>
                <a:ext cx="158040" cy="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CB68EE4-C2DB-59C4-4FB8-C5AEB43F75F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27617" y="2679473"/>
                  <a:ext cx="1936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F8F3F49-3FB5-670D-9A25-AC5832C50932}"/>
                    </a:ext>
                  </a:extLst>
                </p14:cNvPr>
                <p14:cNvContentPartPr/>
                <p14:nvPr/>
              </p14:nvContentPartPr>
              <p14:xfrm>
                <a:off x="2508257" y="2786033"/>
                <a:ext cx="154080" cy="149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A5A5B6E-798F-7F4A-377F-4897F0DB055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90617" y="2768393"/>
                  <a:ext cx="1897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FEBC17C-E3F7-BE1D-85DF-55E07E7216B7}"/>
                    </a:ext>
                  </a:extLst>
                </p14:cNvPr>
                <p14:cNvContentPartPr/>
                <p14:nvPr/>
              </p14:nvContentPartPr>
              <p14:xfrm>
                <a:off x="2911097" y="2524673"/>
                <a:ext cx="61560" cy="206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E7FB9BA-60C9-890F-9A56-41BCE78E986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893457" y="2506673"/>
                  <a:ext cx="972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4E585B2-D10D-2CCC-C0D4-75ABE9C3D0F8}"/>
                    </a:ext>
                  </a:extLst>
                </p14:cNvPr>
                <p14:cNvContentPartPr/>
                <p14:nvPr/>
              </p14:nvContentPartPr>
              <p14:xfrm>
                <a:off x="3019097" y="2567153"/>
                <a:ext cx="132120" cy="149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C12A2FE-48D7-5CE3-199B-14A2E4904F4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001097" y="2549513"/>
                  <a:ext cx="1677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3E32D84-4EDC-E521-18C6-D28A3B96AFAA}"/>
                    </a:ext>
                  </a:extLst>
                </p14:cNvPr>
                <p14:cNvContentPartPr/>
                <p14:nvPr/>
              </p14:nvContentPartPr>
              <p14:xfrm>
                <a:off x="3255257" y="2568593"/>
                <a:ext cx="148680" cy="125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29B03C9-EF8C-C4CE-432E-B5FA78A7F21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37257" y="2550593"/>
                  <a:ext cx="184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11185D4-E8C4-5BEE-D6B5-06F0604A09F3}"/>
                    </a:ext>
                  </a:extLst>
                </p14:cNvPr>
                <p14:cNvContentPartPr/>
                <p14:nvPr/>
              </p14:nvContentPartPr>
              <p14:xfrm>
                <a:off x="3324017" y="2523233"/>
                <a:ext cx="8280" cy="232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DEA1F96-BEB6-E530-E808-896F39619B2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306017" y="2505593"/>
                  <a:ext cx="43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DFED5EA-17B1-3E02-29E6-EC5412B6491A}"/>
                    </a:ext>
                  </a:extLst>
                </p14:cNvPr>
                <p14:cNvContentPartPr/>
                <p14:nvPr/>
              </p14:nvContentPartPr>
              <p14:xfrm>
                <a:off x="3433457" y="2536553"/>
                <a:ext cx="69120" cy="200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BA42CC7-FFA3-EA88-B4AB-F4FF166447C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15817" y="2518553"/>
                  <a:ext cx="1047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5D4D480-C2E6-5EC7-FAC0-9D2544958461}"/>
                    </a:ext>
                  </a:extLst>
                </p14:cNvPr>
                <p14:cNvContentPartPr/>
                <p14:nvPr/>
              </p14:nvContentPartPr>
              <p14:xfrm>
                <a:off x="3574937" y="2448353"/>
                <a:ext cx="126360" cy="107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DDBF52E-E186-445D-C06C-BBC9EDF2D39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557297" y="2430713"/>
                  <a:ext cx="162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94CBF68-36B5-5393-7715-414687968BFC}"/>
                    </a:ext>
                  </a:extLst>
                </p14:cNvPr>
                <p14:cNvContentPartPr/>
                <p14:nvPr/>
              </p14:nvContentPartPr>
              <p14:xfrm>
                <a:off x="4592657" y="2713673"/>
                <a:ext cx="340560" cy="23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445582F-63F0-2AC5-55BD-5E1591DD171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74657" y="2696033"/>
                  <a:ext cx="3762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1E9E10F-FBD0-F042-6B8E-660EB753FDC7}"/>
                    </a:ext>
                  </a:extLst>
                </p14:cNvPr>
                <p14:cNvContentPartPr/>
                <p14:nvPr/>
              </p14:nvContentPartPr>
              <p14:xfrm>
                <a:off x="4628657" y="2849393"/>
                <a:ext cx="95760" cy="195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8EA54CE-5BE9-4BC8-37DF-8E6110D19C8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611017" y="2831753"/>
                  <a:ext cx="1314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0CAF442-4151-9230-2FE4-D51E71FAB2E4}"/>
                    </a:ext>
                  </a:extLst>
                </p14:cNvPr>
                <p14:cNvContentPartPr/>
                <p14:nvPr/>
              </p14:nvContentPartPr>
              <p14:xfrm>
                <a:off x="4731617" y="2866673"/>
                <a:ext cx="71640" cy="165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E008BBD-7EEF-95E0-A406-9C5864FD61B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713617" y="2848673"/>
                  <a:ext cx="1072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D847BE0-174E-7A33-CD80-F5E9FE7CE701}"/>
                    </a:ext>
                  </a:extLst>
                </p14:cNvPr>
                <p14:cNvContentPartPr/>
                <p14:nvPr/>
              </p14:nvContentPartPr>
              <p14:xfrm>
                <a:off x="4857617" y="2807993"/>
                <a:ext cx="52560" cy="99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A6C79A0-0590-C717-D3FB-3870D92A0D8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39617" y="2789993"/>
                  <a:ext cx="882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07A8FB-07C5-7501-962D-4AF0833A2441}"/>
                    </a:ext>
                  </a:extLst>
                </p14:cNvPr>
                <p14:cNvContentPartPr/>
                <p14:nvPr/>
              </p14:nvContentPartPr>
              <p14:xfrm>
                <a:off x="4929257" y="2836433"/>
                <a:ext cx="16560" cy="133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050C36F-8F3A-A0F0-46E7-EAB961275E3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11257" y="2818433"/>
                  <a:ext cx="522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494076-3E76-EB6A-D862-45640CDCCD9F}"/>
                    </a:ext>
                  </a:extLst>
                </p14:cNvPr>
                <p14:cNvContentPartPr/>
                <p14:nvPr/>
              </p14:nvContentPartPr>
              <p14:xfrm>
                <a:off x="5318777" y="2523953"/>
                <a:ext cx="61920" cy="197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4745F67-02FB-F612-D0AF-C7420747480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300777" y="2505953"/>
                  <a:ext cx="975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131CD35-3BBB-F294-55FF-4A8E194A752E}"/>
                    </a:ext>
                  </a:extLst>
                </p14:cNvPr>
                <p14:cNvContentPartPr/>
                <p14:nvPr/>
              </p14:nvContentPartPr>
              <p14:xfrm>
                <a:off x="5392217" y="2521073"/>
                <a:ext cx="175680" cy="154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71F784-B612-CD01-3FD3-4E85700EF9E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374577" y="2503073"/>
                  <a:ext cx="2113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AAD5E0F-4FD8-0547-24F9-09E878728F99}"/>
                    </a:ext>
                  </a:extLst>
                </p14:cNvPr>
                <p14:cNvContentPartPr/>
                <p14:nvPr/>
              </p14:nvContentPartPr>
              <p14:xfrm>
                <a:off x="5683097" y="2552033"/>
                <a:ext cx="150480" cy="118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86D0D19-93DF-99C7-01C4-64361EFCB5D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65097" y="2534393"/>
                  <a:ext cx="1861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E639EA4-A0F0-BFFA-CE67-35854B0EF510}"/>
                    </a:ext>
                  </a:extLst>
                </p14:cNvPr>
                <p14:cNvContentPartPr/>
                <p14:nvPr/>
              </p14:nvContentPartPr>
              <p14:xfrm>
                <a:off x="5761577" y="2467433"/>
                <a:ext cx="12240" cy="269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4C684EE-3CED-8E05-7076-2393E624C22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743937" y="2449793"/>
                  <a:ext cx="478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1185F62-FC99-DF2F-C851-74596280C3AF}"/>
                    </a:ext>
                  </a:extLst>
                </p14:cNvPr>
                <p14:cNvContentPartPr/>
                <p14:nvPr/>
              </p14:nvContentPartPr>
              <p14:xfrm>
                <a:off x="5881097" y="2503433"/>
                <a:ext cx="69480" cy="221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33D4193-A37B-850C-2754-27F95B770FD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863097" y="2485433"/>
                  <a:ext cx="105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879C3C6-FF5A-7048-5966-22495160B49E}"/>
                    </a:ext>
                  </a:extLst>
                </p14:cNvPr>
                <p14:cNvContentPartPr/>
                <p14:nvPr/>
              </p14:nvContentPartPr>
              <p14:xfrm>
                <a:off x="6062897" y="2397233"/>
                <a:ext cx="10440" cy="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08D96FE-05E1-BABD-35C6-61136774D37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044897" y="2379593"/>
                  <a:ext cx="460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7393E8C-3B34-E781-F9AE-61FE14CD0EB5}"/>
                    </a:ext>
                  </a:extLst>
                </p14:cNvPr>
                <p14:cNvContentPartPr/>
                <p14:nvPr/>
              </p14:nvContentPartPr>
              <p14:xfrm>
                <a:off x="6076577" y="2338193"/>
                <a:ext cx="20160" cy="147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AF0E1CD-6C95-B082-9036-33DAB793431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058577" y="2320553"/>
                  <a:ext cx="558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2C47634-2F2A-3143-734F-D3E70D8D719A}"/>
                    </a:ext>
                  </a:extLst>
                </p14:cNvPr>
                <p14:cNvContentPartPr/>
                <p14:nvPr/>
              </p14:nvContentPartPr>
              <p14:xfrm>
                <a:off x="6018977" y="2278793"/>
                <a:ext cx="17280" cy="123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1C49E8-CAA4-3242-A346-2816B5E4A7E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000977" y="2260793"/>
                  <a:ext cx="52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028D839-4A74-A29D-3221-BCD668472CDD}"/>
                    </a:ext>
                  </a:extLst>
                </p14:cNvPr>
                <p14:cNvContentPartPr/>
                <p14:nvPr/>
              </p14:nvContentPartPr>
              <p14:xfrm>
                <a:off x="2121640" y="1744796"/>
                <a:ext cx="3953880" cy="521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95F6BCC-D326-9BBD-FFDD-1B31A975189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103640" y="1727156"/>
                  <a:ext cx="3989520" cy="55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75EEE5-1AE8-46FA-EE6E-C8368FB720C8}"/>
              </a:ext>
            </a:extLst>
          </p:cNvPr>
          <p:cNvGrpSpPr/>
          <p:nvPr/>
        </p:nvGrpSpPr>
        <p:grpSpPr>
          <a:xfrm>
            <a:off x="2153494" y="2345467"/>
            <a:ext cx="734112" cy="175680"/>
            <a:chOff x="3385600" y="1197956"/>
            <a:chExt cx="91764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74EF4AD-63E3-DA70-5CE7-9FC883E1AFB3}"/>
                    </a:ext>
                  </a:extLst>
                </p14:cNvPr>
                <p14:cNvContentPartPr/>
                <p14:nvPr/>
              </p14:nvContentPartPr>
              <p14:xfrm>
                <a:off x="3385600" y="1197956"/>
                <a:ext cx="206280" cy="210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62E4FAD-ACB9-C815-97B7-BD853C4D0AB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367960" y="1179956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58BE718-77FF-3001-FA2E-A23095661A10}"/>
                    </a:ext>
                  </a:extLst>
                </p14:cNvPr>
                <p14:cNvContentPartPr/>
                <p14:nvPr/>
              </p14:nvContentPartPr>
              <p14:xfrm>
                <a:off x="3782680" y="1210916"/>
                <a:ext cx="194400" cy="2066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8E713BE-3644-E1BA-D455-98E1F9F870A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764680" y="1192916"/>
                  <a:ext cx="2300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B1FE76C-E510-FFCC-9AB3-8AFDEFE033E7}"/>
                    </a:ext>
                  </a:extLst>
                </p14:cNvPr>
                <p14:cNvContentPartPr/>
                <p14:nvPr/>
              </p14:nvContentPartPr>
              <p14:xfrm>
                <a:off x="4138000" y="1199036"/>
                <a:ext cx="165240" cy="15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DC80B84-8A29-2ED4-A60C-D1313E655C6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120000" y="1181036"/>
                  <a:ext cx="200880" cy="19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AF397C8-DB1F-1F54-F0A0-0B3F6F0A5F1D}"/>
                  </a:ext>
                </a:extLst>
              </p14:cNvPr>
              <p14:cNvContentPartPr/>
              <p14:nvPr/>
            </p14:nvContentPartPr>
            <p14:xfrm>
              <a:off x="4960716" y="2744320"/>
              <a:ext cx="3655872" cy="392256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AF397C8-DB1F-1F54-F0A0-0B3F6F0A5F1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942716" y="2726310"/>
                <a:ext cx="3691513" cy="427916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79412F00-123B-65A4-ABC2-0539312E14B5}"/>
              </a:ext>
            </a:extLst>
          </p:cNvPr>
          <p:cNvGrpSpPr/>
          <p:nvPr/>
        </p:nvGrpSpPr>
        <p:grpSpPr>
          <a:xfrm>
            <a:off x="6756108" y="2248384"/>
            <a:ext cx="903456" cy="262944"/>
            <a:chOff x="9138868" y="1076602"/>
            <a:chExt cx="112932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5A3A79F-6908-4A83-84EB-98B3C9FDDCF0}"/>
                    </a:ext>
                  </a:extLst>
                </p14:cNvPr>
                <p14:cNvContentPartPr/>
                <p14:nvPr/>
              </p14:nvContentPartPr>
              <p14:xfrm>
                <a:off x="9138868" y="1170922"/>
                <a:ext cx="57240" cy="234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2E8307-05D2-DA5B-900C-32F92328FF6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120868" y="1153282"/>
                  <a:ext cx="928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DE665EA-80FD-AFD2-9E43-2729214D6392}"/>
                    </a:ext>
                  </a:extLst>
                </p14:cNvPr>
                <p14:cNvContentPartPr/>
                <p14:nvPr/>
              </p14:nvContentPartPr>
              <p14:xfrm>
                <a:off x="9142108" y="1121242"/>
                <a:ext cx="292320" cy="149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9B058B2-656D-7EE3-B163-5DDE66DACB6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124468" y="1103602"/>
                  <a:ext cx="3279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6119395-83D5-BBA6-5C69-546615BFD9D6}"/>
                    </a:ext>
                  </a:extLst>
                </p14:cNvPr>
                <p14:cNvContentPartPr/>
                <p14:nvPr/>
              </p14:nvContentPartPr>
              <p14:xfrm>
                <a:off x="9661948" y="1076602"/>
                <a:ext cx="207720" cy="231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A42DA20-2B81-72D0-303A-1B2C1DE75A7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643948" y="1058962"/>
                  <a:ext cx="2433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1404386-0EDC-E730-C0B5-3F2E3F145930}"/>
                    </a:ext>
                  </a:extLst>
                </p14:cNvPr>
                <p14:cNvContentPartPr/>
                <p14:nvPr/>
              </p14:nvContentPartPr>
              <p14:xfrm>
                <a:off x="10096108" y="1091002"/>
                <a:ext cx="172080" cy="1551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59F37E8-8979-EA01-48CA-C7E31866A09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078468" y="1073362"/>
                  <a:ext cx="20772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231970-7220-9E89-639F-4A77BBAE255F}"/>
              </a:ext>
            </a:extLst>
          </p:cNvPr>
          <p:cNvGrpSpPr/>
          <p:nvPr/>
        </p:nvGrpSpPr>
        <p:grpSpPr>
          <a:xfrm>
            <a:off x="866975" y="4638149"/>
            <a:ext cx="682848" cy="246240"/>
            <a:chOff x="2843540" y="3856620"/>
            <a:chExt cx="85356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8B70F7C-F46D-7BB3-4516-A58C1A1AD116}"/>
                    </a:ext>
                  </a:extLst>
                </p14:cNvPr>
                <p14:cNvContentPartPr/>
                <p14:nvPr/>
              </p14:nvContentPartPr>
              <p14:xfrm>
                <a:off x="2917700" y="3991980"/>
                <a:ext cx="7920" cy="158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974760E-9AF5-5ECE-BA01-77A4685EC92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899700" y="3973980"/>
                  <a:ext cx="43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AFAB829-0E3B-86F2-AE41-DB762A53FC71}"/>
                    </a:ext>
                  </a:extLst>
                </p14:cNvPr>
                <p14:cNvContentPartPr/>
                <p14:nvPr/>
              </p14:nvContentPartPr>
              <p14:xfrm>
                <a:off x="2843540" y="4047060"/>
                <a:ext cx="138600" cy="10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FB5C65E-E7BE-3A27-4FEB-A30C4B9B9FA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825540" y="4029420"/>
                  <a:ext cx="1742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20F2C8E-7B36-7D88-ED7F-4905CBDB9D7C}"/>
                    </a:ext>
                  </a:extLst>
                </p14:cNvPr>
                <p14:cNvContentPartPr/>
                <p14:nvPr/>
              </p14:nvContentPartPr>
              <p14:xfrm>
                <a:off x="3350780" y="3856620"/>
                <a:ext cx="86040" cy="192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11C5972-1270-AFAA-C878-C54EFCE8A76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332780" y="3838620"/>
                  <a:ext cx="121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FE6D17C-9D05-3CE1-9D9F-9C8F31EABCB7}"/>
                    </a:ext>
                  </a:extLst>
                </p14:cNvPr>
                <p14:cNvContentPartPr/>
                <p14:nvPr/>
              </p14:nvContentPartPr>
              <p14:xfrm>
                <a:off x="3318380" y="3981900"/>
                <a:ext cx="56160" cy="74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1050882-D9EC-4D5E-EABC-A953BD75D5C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300380" y="3964260"/>
                  <a:ext cx="918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F3C8703-E205-CE4C-E4FB-F9019924FC0A}"/>
                    </a:ext>
                  </a:extLst>
                </p14:cNvPr>
                <p14:cNvContentPartPr/>
                <p14:nvPr/>
              </p14:nvContentPartPr>
              <p14:xfrm>
                <a:off x="3504500" y="4000260"/>
                <a:ext cx="21960" cy="86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0E27541-6368-20A1-9A36-078C81C5FEC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486860" y="3982620"/>
                  <a:ext cx="5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0CFEE51-373C-C598-BEE0-FBE90C55DB63}"/>
                    </a:ext>
                  </a:extLst>
                </p14:cNvPr>
                <p14:cNvContentPartPr/>
                <p14:nvPr/>
              </p14:nvContentPartPr>
              <p14:xfrm>
                <a:off x="3203180" y="4150740"/>
                <a:ext cx="493920" cy="13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5AAD9C3-CBB9-C7ED-081A-867F5DDA8365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185180" y="4133100"/>
                  <a:ext cx="52956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B672DE-941F-3D5A-C445-FA7DA2818CFE}"/>
              </a:ext>
            </a:extLst>
          </p:cNvPr>
          <p:cNvGrpSpPr/>
          <p:nvPr/>
        </p:nvGrpSpPr>
        <p:grpSpPr>
          <a:xfrm>
            <a:off x="1234751" y="4960997"/>
            <a:ext cx="240192" cy="195840"/>
            <a:chOff x="3303260" y="4260180"/>
            <a:chExt cx="30024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5649043-CFE6-CA5C-049E-2C4F1F54F2F8}"/>
                    </a:ext>
                  </a:extLst>
                </p14:cNvPr>
                <p14:cNvContentPartPr/>
                <p14:nvPr/>
              </p14:nvContentPartPr>
              <p14:xfrm>
                <a:off x="3303260" y="4314900"/>
                <a:ext cx="78120" cy="190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8AECB28-89AF-703D-892E-44FDD6BD8B4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285620" y="4296900"/>
                  <a:ext cx="1137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37D9ADD-5EA3-B280-5B10-307EB56ABF51}"/>
                    </a:ext>
                  </a:extLst>
                </p14:cNvPr>
                <p14:cNvContentPartPr/>
                <p14:nvPr/>
              </p14:nvContentPartPr>
              <p14:xfrm>
                <a:off x="3392180" y="4326780"/>
                <a:ext cx="92880" cy="168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0EED102-0987-0343-26FC-6B43F6E44F7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374540" y="4309140"/>
                  <a:ext cx="1285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14456E9-CEC2-A6A0-0901-C45BDAD64E8E}"/>
                    </a:ext>
                  </a:extLst>
                </p14:cNvPr>
                <p14:cNvContentPartPr/>
                <p14:nvPr/>
              </p14:nvContentPartPr>
              <p14:xfrm>
                <a:off x="3507380" y="4260180"/>
                <a:ext cx="65160" cy="97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0CCD025-6A69-09E5-0322-3E22CF9D022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489380" y="4242180"/>
                  <a:ext cx="1008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899A92C-C78C-5FDD-26D3-A297BCEA8C77}"/>
                    </a:ext>
                  </a:extLst>
                </p14:cNvPr>
                <p14:cNvContentPartPr/>
                <p14:nvPr/>
              </p14:nvContentPartPr>
              <p14:xfrm>
                <a:off x="3591260" y="4278540"/>
                <a:ext cx="12240" cy="118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78FA3F0-04A4-E79E-0949-C7EBA5D6FD3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573260" y="4260900"/>
                  <a:ext cx="4788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1E55A54-A3F7-5EEA-DBAE-86E458D0B7B3}"/>
                  </a:ext>
                </a:extLst>
              </p14:cNvPr>
              <p14:cNvContentPartPr/>
              <p14:nvPr/>
            </p14:nvContentPartPr>
            <p14:xfrm>
              <a:off x="1859135" y="4658885"/>
              <a:ext cx="46944" cy="2304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1E55A54-A3F7-5EEA-DBAE-86E458D0B7B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841217" y="4640885"/>
                <a:ext cx="82421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A26080A7-B111-CC0C-107F-5E350566ED3E}"/>
                  </a:ext>
                </a:extLst>
              </p14:cNvPr>
              <p14:cNvContentPartPr/>
              <p14:nvPr/>
            </p14:nvContentPartPr>
            <p14:xfrm>
              <a:off x="1987583" y="4692869"/>
              <a:ext cx="131040" cy="180288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A26080A7-B111-CC0C-107F-5E350566ED3E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969533" y="4674876"/>
                <a:ext cx="166778" cy="21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71589370-DF99-A635-7690-55E953D23514}"/>
                  </a:ext>
                </a:extLst>
              </p14:cNvPr>
              <p14:cNvContentPartPr/>
              <p14:nvPr/>
            </p14:nvContentPartPr>
            <p14:xfrm>
              <a:off x="2071679" y="4833989"/>
              <a:ext cx="170784" cy="129024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71589370-DF99-A635-7690-55E953D2351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2053702" y="4816019"/>
                <a:ext cx="206379" cy="164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4AD2AC3-8E82-758E-0499-534EE350F537}"/>
                  </a:ext>
                </a:extLst>
              </p14:cNvPr>
              <p14:cNvContentPartPr/>
              <p14:nvPr/>
            </p14:nvContentPartPr>
            <p14:xfrm>
              <a:off x="2369759" y="4727717"/>
              <a:ext cx="127008" cy="121536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4AD2AC3-8E82-758E-0499-534EE350F53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51769" y="4709738"/>
                <a:ext cx="162628" cy="157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582FD9B-BD01-15B1-FCF0-34BA674D14E1}"/>
                  </a:ext>
                </a:extLst>
              </p14:cNvPr>
              <p14:cNvContentPartPr/>
              <p14:nvPr/>
            </p14:nvContentPartPr>
            <p14:xfrm>
              <a:off x="2416127" y="4663493"/>
              <a:ext cx="18720" cy="255456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582FD9B-BD01-15B1-FCF0-34BA674D14E1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398127" y="4645503"/>
                <a:ext cx="54360" cy="291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1F6EE44-F09D-2454-6AE2-5CD2E63C81AC}"/>
                  </a:ext>
                </a:extLst>
              </p14:cNvPr>
              <p14:cNvContentPartPr/>
              <p14:nvPr/>
            </p14:nvContentPartPr>
            <p14:xfrm>
              <a:off x="2560415" y="4664933"/>
              <a:ext cx="126144" cy="194112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1F6EE44-F09D-2454-6AE2-5CD2E63C81AC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542394" y="4646926"/>
                <a:ext cx="161825" cy="229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D140B70-B07E-7652-3799-32EBAE08053C}"/>
                  </a:ext>
                </a:extLst>
              </p14:cNvPr>
              <p14:cNvContentPartPr/>
              <p14:nvPr/>
            </p14:nvContentPartPr>
            <p14:xfrm>
              <a:off x="2743295" y="4690565"/>
              <a:ext cx="75744" cy="52416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D140B70-B07E-7652-3799-32EBAE08053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2725346" y="4672614"/>
                <a:ext cx="111283" cy="87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C97AD8F-142F-6A4F-5C1B-590192A3E71B}"/>
                  </a:ext>
                </a:extLst>
              </p14:cNvPr>
              <p14:cNvContentPartPr/>
              <p14:nvPr/>
            </p14:nvContentPartPr>
            <p14:xfrm>
              <a:off x="2895359" y="4706693"/>
              <a:ext cx="166752" cy="155808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C97AD8F-142F-6A4F-5C1B-590192A3E71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877351" y="4688660"/>
                <a:ext cx="202407" cy="191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FC4921A-8640-A643-FAAD-BD00FF6669F4}"/>
                  </a:ext>
                </a:extLst>
              </p14:cNvPr>
              <p14:cNvContentPartPr/>
              <p14:nvPr/>
            </p14:nvContentPartPr>
            <p14:xfrm>
              <a:off x="2887295" y="4756805"/>
              <a:ext cx="184608" cy="88704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FC4921A-8640-A643-FAAD-BD00FF6669F4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2869302" y="4738849"/>
                <a:ext cx="220234" cy="124257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730E973A-A3F5-F506-B2D9-0C121DC1CD6D}"/>
              </a:ext>
            </a:extLst>
          </p:cNvPr>
          <p:cNvGrpSpPr/>
          <p:nvPr/>
        </p:nvGrpSpPr>
        <p:grpSpPr>
          <a:xfrm>
            <a:off x="3199775" y="4526693"/>
            <a:ext cx="210240" cy="360576"/>
            <a:chOff x="5759540" y="3717300"/>
            <a:chExt cx="262800" cy="45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FF23FEE-45D0-3DE8-E073-BEDC3F0C7883}"/>
                    </a:ext>
                  </a:extLst>
                </p14:cNvPr>
                <p14:cNvContentPartPr/>
                <p14:nvPr/>
              </p14:nvContentPartPr>
              <p14:xfrm>
                <a:off x="5759540" y="3877860"/>
                <a:ext cx="56520" cy="2901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98DEFC7-E14B-B552-C873-FE4E7421432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741540" y="3860220"/>
                  <a:ext cx="9216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B7CFC14-CF6B-BD92-8274-4D19F92FA659}"/>
                    </a:ext>
                  </a:extLst>
                </p14:cNvPr>
                <p14:cNvContentPartPr/>
                <p14:nvPr/>
              </p14:nvContentPartPr>
              <p14:xfrm>
                <a:off x="5882660" y="3717300"/>
                <a:ext cx="139680" cy="131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3E431B0-FA4D-1724-FC61-579124EA246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865020" y="3699660"/>
                  <a:ext cx="17532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9E135D5-2001-AD99-F77F-91E8957E9F2F}"/>
              </a:ext>
            </a:extLst>
          </p:cNvPr>
          <p:cNvGrpSpPr/>
          <p:nvPr/>
        </p:nvGrpSpPr>
        <p:grpSpPr>
          <a:xfrm>
            <a:off x="689698" y="6017512"/>
            <a:ext cx="156960" cy="144576"/>
            <a:chOff x="4565271" y="5447216"/>
            <a:chExt cx="196200" cy="1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436DDAD-1087-A6D0-0790-71B98505090E}"/>
                    </a:ext>
                  </a:extLst>
                </p14:cNvPr>
                <p14:cNvContentPartPr/>
                <p14:nvPr/>
              </p14:nvContentPartPr>
              <p14:xfrm>
                <a:off x="4642311" y="5447216"/>
                <a:ext cx="16560" cy="1807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C09FDDC-EE8E-5953-245A-20737C07CA4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624311" y="5429216"/>
                  <a:ext cx="522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F4B9438-9645-9C93-EBCF-5F235D907425}"/>
                    </a:ext>
                  </a:extLst>
                </p14:cNvPr>
                <p14:cNvContentPartPr/>
                <p14:nvPr/>
              </p14:nvContentPartPr>
              <p14:xfrm>
                <a:off x="4565271" y="5517416"/>
                <a:ext cx="196200" cy="23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E66C500-5E2C-242B-B55D-8AF3EF097ED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547271" y="5499776"/>
                  <a:ext cx="23184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6CAEF00-76AB-05B3-BD93-5C56F688A7F8}"/>
              </a:ext>
            </a:extLst>
          </p:cNvPr>
          <p:cNvGrpSpPr/>
          <p:nvPr/>
        </p:nvGrpSpPr>
        <p:grpSpPr>
          <a:xfrm>
            <a:off x="1102690" y="5911816"/>
            <a:ext cx="254592" cy="471456"/>
            <a:chOff x="5081511" y="5315096"/>
            <a:chExt cx="318240" cy="58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7EBD014-5BDC-89A9-2C1F-B026B1535581}"/>
                    </a:ext>
                  </a:extLst>
                </p14:cNvPr>
                <p14:cNvContentPartPr/>
                <p14:nvPr/>
              </p14:nvContentPartPr>
              <p14:xfrm>
                <a:off x="5140911" y="5315096"/>
                <a:ext cx="258840" cy="174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6DCE12D-2CA3-F9A8-0055-F6649ED6BE4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123271" y="5297096"/>
                  <a:ext cx="2944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1D11E4C-1A52-39BC-26E3-B289E13B2A8A}"/>
                    </a:ext>
                  </a:extLst>
                </p14:cNvPr>
                <p14:cNvContentPartPr/>
                <p14:nvPr/>
              </p14:nvContentPartPr>
              <p14:xfrm>
                <a:off x="5114631" y="5560616"/>
                <a:ext cx="266040" cy="13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E664297-DE18-C907-04A3-6F1BA5EE81B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096631" y="5542616"/>
                  <a:ext cx="3016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E09FA8C-3B8C-06D4-7128-BE661A0D770C}"/>
                    </a:ext>
                  </a:extLst>
                </p14:cNvPr>
                <p14:cNvContentPartPr/>
                <p14:nvPr/>
              </p14:nvContentPartPr>
              <p14:xfrm>
                <a:off x="5081511" y="5715776"/>
                <a:ext cx="72000" cy="1886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FFE60B0-DE22-4483-7E6A-F21F9CA4F22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063511" y="5698136"/>
                  <a:ext cx="107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97A5153-707D-7741-430B-BBC1A9BB8633}"/>
                    </a:ext>
                  </a:extLst>
                </p14:cNvPr>
                <p14:cNvContentPartPr/>
                <p14:nvPr/>
              </p14:nvContentPartPr>
              <p14:xfrm>
                <a:off x="5168631" y="5720096"/>
                <a:ext cx="759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4FC84EA-3D43-EE55-73E1-736BB4422AC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150631" y="5702096"/>
                  <a:ext cx="111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7FCC8DF-7A1C-753D-B52A-BB393E58CA21}"/>
                    </a:ext>
                  </a:extLst>
                </p14:cNvPr>
                <p14:cNvContentPartPr/>
                <p14:nvPr/>
              </p14:nvContentPartPr>
              <p14:xfrm>
                <a:off x="5289951" y="5658176"/>
                <a:ext cx="48960" cy="96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2253FA0-5D20-326C-ED0D-53EE977B9EA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272311" y="5640536"/>
                  <a:ext cx="846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7A01AB8-1507-E691-1373-102025DC33EA}"/>
                    </a:ext>
                  </a:extLst>
                </p14:cNvPr>
                <p14:cNvContentPartPr/>
                <p14:nvPr/>
              </p14:nvContentPartPr>
              <p14:xfrm>
                <a:off x="5361951" y="5685176"/>
                <a:ext cx="8640" cy="1303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36C2778-8F06-3E17-19DF-3C97F4E7066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344311" y="5667536"/>
                  <a:ext cx="4428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AD4AD39-8337-F47F-6D18-B2105CB21AA1}"/>
              </a:ext>
            </a:extLst>
          </p:cNvPr>
          <p:cNvGrpSpPr/>
          <p:nvPr/>
        </p:nvGrpSpPr>
        <p:grpSpPr>
          <a:xfrm>
            <a:off x="1602658" y="5903176"/>
            <a:ext cx="636768" cy="254304"/>
            <a:chOff x="5706471" y="5304296"/>
            <a:chExt cx="79596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F8905E7-3A21-CB3A-9B50-66F89BD3C7AA}"/>
                    </a:ext>
                  </a:extLst>
                </p14:cNvPr>
                <p14:cNvContentPartPr/>
                <p14:nvPr/>
              </p14:nvContentPartPr>
              <p14:xfrm>
                <a:off x="5706471" y="5341376"/>
                <a:ext cx="73080" cy="2775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7D6E108-F94A-F6AF-F591-95AC96F4DC1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688471" y="5323376"/>
                  <a:ext cx="1087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890C9FC-E685-ECF2-C3C3-3844EB74F7B0}"/>
                    </a:ext>
                  </a:extLst>
                </p14:cNvPr>
                <p14:cNvContentPartPr/>
                <p14:nvPr/>
              </p14:nvContentPartPr>
              <p14:xfrm>
                <a:off x="5860911" y="5404016"/>
                <a:ext cx="149760" cy="1702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7970F8B-FB9B-C4D7-E0EA-74BA21ADF1C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42911" y="5386016"/>
                  <a:ext cx="1854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2C37AEF-04DC-D7F2-6D1A-FAEEA2C5B333}"/>
                    </a:ext>
                  </a:extLst>
                </p14:cNvPr>
                <p14:cNvContentPartPr/>
                <p14:nvPr/>
              </p14:nvContentPartPr>
              <p14:xfrm>
                <a:off x="6099591" y="5443976"/>
                <a:ext cx="144720" cy="131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23C85BD-78A1-4275-883A-DD792ED8E9F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081591" y="5425976"/>
                  <a:ext cx="1803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CB85481-EFDC-F480-0180-8BAEBCCB9C80}"/>
                    </a:ext>
                  </a:extLst>
                </p14:cNvPr>
                <p14:cNvContentPartPr/>
                <p14:nvPr/>
              </p14:nvContentPartPr>
              <p14:xfrm>
                <a:off x="6163311" y="5344976"/>
                <a:ext cx="24840" cy="277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3DCDC2A-304C-FA07-DCB4-94212A94E53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145671" y="5327336"/>
                  <a:ext cx="604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459BF56-ADFF-6F29-B74A-7DE3247E3294}"/>
                    </a:ext>
                  </a:extLst>
                </p14:cNvPr>
                <p14:cNvContentPartPr/>
                <p14:nvPr/>
              </p14:nvContentPartPr>
              <p14:xfrm>
                <a:off x="6279591" y="5405096"/>
                <a:ext cx="75600" cy="210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9787C742-3412-CB93-0EFF-FEC50461AF1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261591" y="5387096"/>
                  <a:ext cx="1112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75C79F4-58F8-4C9E-E616-E8829B91072C}"/>
                    </a:ext>
                  </a:extLst>
                </p14:cNvPr>
                <p14:cNvContentPartPr/>
                <p14:nvPr/>
              </p14:nvContentPartPr>
              <p14:xfrm>
                <a:off x="6378951" y="5304296"/>
                <a:ext cx="123480" cy="1270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CFB075E-CD08-E3EA-D87E-BBE323FCF8F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361311" y="5286296"/>
                  <a:ext cx="15912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DC84F4A-0B9C-1CE2-3274-B426C4387E07}"/>
              </a:ext>
            </a:extLst>
          </p:cNvPr>
          <p:cNvGrpSpPr/>
          <p:nvPr/>
        </p:nvGrpSpPr>
        <p:grpSpPr>
          <a:xfrm>
            <a:off x="2419427" y="5889275"/>
            <a:ext cx="1148434" cy="269646"/>
            <a:chOff x="6727431" y="5286919"/>
            <a:chExt cx="1435543" cy="3370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2D741D2-7EB1-E267-C7A7-189B77176C38}"/>
                    </a:ext>
                  </a:extLst>
                </p14:cNvPr>
                <p14:cNvContentPartPr/>
                <p14:nvPr/>
              </p14:nvContentPartPr>
              <p14:xfrm>
                <a:off x="6727431" y="5315096"/>
                <a:ext cx="56160" cy="3088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4A7F861-0079-F48A-F32F-7E7CF3599A7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709431" y="5297096"/>
                  <a:ext cx="918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6EA9554-371A-DE9E-F46D-D1AA4E64D97A}"/>
                    </a:ext>
                  </a:extLst>
                </p14:cNvPr>
                <p14:cNvContentPartPr/>
                <p14:nvPr/>
              </p14:nvContentPartPr>
              <p14:xfrm>
                <a:off x="6904911" y="5389616"/>
                <a:ext cx="175320" cy="1908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9EA4D73-3B41-F4F4-480A-17B488F9D43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87271" y="5371616"/>
                  <a:ext cx="2109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2B9F23B-4B19-7BE0-3412-843C92966B8C}"/>
                    </a:ext>
                  </a:extLst>
                </p14:cNvPr>
                <p14:cNvContentPartPr/>
                <p14:nvPr/>
              </p14:nvContentPartPr>
              <p14:xfrm>
                <a:off x="7177071" y="5433536"/>
                <a:ext cx="169560" cy="1281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E85FEEF-42AD-B2E4-52CF-F7208B82872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159071" y="5415536"/>
                  <a:ext cx="2052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22E5878-A748-5D16-3798-9423A0C037CA}"/>
                    </a:ext>
                  </a:extLst>
                </p14:cNvPr>
                <p14:cNvContentPartPr/>
                <p14:nvPr/>
              </p14:nvContentPartPr>
              <p14:xfrm>
                <a:off x="7262391" y="5329136"/>
                <a:ext cx="19800" cy="289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2EA40F0-26A9-61B7-94D7-FCE2E92ABC5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244751" y="5311136"/>
                  <a:ext cx="5544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F013DF1-A37D-69F1-7352-6FC503BADF3E}"/>
                    </a:ext>
                  </a:extLst>
                </p14:cNvPr>
                <p14:cNvContentPartPr/>
                <p14:nvPr/>
              </p14:nvContentPartPr>
              <p14:xfrm>
                <a:off x="7466151" y="5537216"/>
                <a:ext cx="35640" cy="226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83110A4-3B8E-0AC0-EE5E-B5794B2B8D8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448511" y="5519216"/>
                  <a:ext cx="71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78E9C17-7232-6F67-5EA0-CA42C776089F}"/>
                    </a:ext>
                  </a:extLst>
                </p14:cNvPr>
                <p14:cNvContentPartPr/>
                <p14:nvPr/>
              </p14:nvContentPartPr>
              <p14:xfrm>
                <a:off x="7587831" y="5409416"/>
                <a:ext cx="141480" cy="155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3E5F1936-8972-9295-13D9-96076049291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569831" y="5391416"/>
                  <a:ext cx="1771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B9BE96F-8130-C81D-8DC9-FEF357C28F3F}"/>
                    </a:ext>
                  </a:extLst>
                </p14:cNvPr>
                <p14:cNvContentPartPr/>
                <p14:nvPr/>
              </p14:nvContentPartPr>
              <p14:xfrm>
                <a:off x="7799511" y="5378096"/>
                <a:ext cx="157680" cy="1832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3943AC4-10AA-73D5-9968-65A02C3E47E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781511" y="5360096"/>
                  <a:ext cx="193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F9B2642-281A-F1C4-EC35-3BCD05FCF695}"/>
                    </a:ext>
                  </a:extLst>
                </p14:cNvPr>
                <p14:cNvContentPartPr/>
                <p14:nvPr/>
              </p14:nvContentPartPr>
              <p14:xfrm>
                <a:off x="7771071" y="5401136"/>
                <a:ext cx="226800" cy="155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2BBE23C3-3D7C-23B2-A9D8-2DE669279C6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753071" y="5383136"/>
                  <a:ext cx="2624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F7FDC30-0B26-2263-FD77-560AB092F651}"/>
                    </a:ext>
                  </a:extLst>
                </p14:cNvPr>
                <p14:cNvContentPartPr/>
                <p14:nvPr/>
              </p14:nvContentPartPr>
              <p14:xfrm>
                <a:off x="8063614" y="5286919"/>
                <a:ext cx="99360" cy="3128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06637B3B-96B4-B711-46D8-3855B53DC6E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045614" y="5269279"/>
                  <a:ext cx="135000" cy="34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2AC8512-B2F6-B4E6-2A62-AA70B4DD9CE1}"/>
              </a:ext>
            </a:extLst>
          </p:cNvPr>
          <p:cNvGrpSpPr/>
          <p:nvPr/>
        </p:nvGrpSpPr>
        <p:grpSpPr>
          <a:xfrm>
            <a:off x="6509909" y="4656520"/>
            <a:ext cx="522432" cy="212544"/>
            <a:chOff x="10252611" y="3924134"/>
            <a:chExt cx="6530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C4BCF03-A34F-24A8-DC71-77E368E5241E}"/>
                    </a:ext>
                  </a:extLst>
                </p14:cNvPr>
                <p14:cNvContentPartPr/>
                <p14:nvPr/>
              </p14:nvContentPartPr>
              <p14:xfrm>
                <a:off x="10262331" y="3924134"/>
                <a:ext cx="96120" cy="2044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A2F2336-089F-2BE4-2DDB-13FF61C53F7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244331" y="3906134"/>
                  <a:ext cx="1317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6F9F64B-7432-C8C4-70A8-BA2965039C1D}"/>
                    </a:ext>
                  </a:extLst>
                </p14:cNvPr>
                <p14:cNvContentPartPr/>
                <p14:nvPr/>
              </p14:nvContentPartPr>
              <p14:xfrm>
                <a:off x="10252611" y="4045094"/>
                <a:ext cx="55440" cy="943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836B5DA-8722-BF7F-B497-E12E9D3B0DD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234611" y="4027454"/>
                  <a:ext cx="910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6308319-D3D4-B4E3-89A3-17A1F0A776F5}"/>
                    </a:ext>
                  </a:extLst>
                </p14:cNvPr>
                <p14:cNvContentPartPr/>
                <p14:nvPr/>
              </p14:nvContentPartPr>
              <p14:xfrm>
                <a:off x="10420731" y="4101974"/>
                <a:ext cx="10800" cy="878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016DB52-958F-44B1-8C79-D3A79F15C90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402731" y="4084334"/>
                  <a:ext cx="464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93E11DC-6A91-0D9F-8528-83B32CE49277}"/>
                    </a:ext>
                  </a:extLst>
                </p14:cNvPr>
                <p14:cNvContentPartPr/>
                <p14:nvPr/>
              </p14:nvContentPartPr>
              <p14:xfrm>
                <a:off x="10515771" y="3970574"/>
                <a:ext cx="133920" cy="209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5054D46-6F13-2DF4-1F2D-CDE61C698D8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498131" y="3952934"/>
                  <a:ext cx="1695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47B46C6-0347-6B20-81E7-220A0405EEF8}"/>
                    </a:ext>
                  </a:extLst>
                </p14:cNvPr>
                <p14:cNvContentPartPr/>
                <p14:nvPr/>
              </p14:nvContentPartPr>
              <p14:xfrm>
                <a:off x="10754091" y="3988934"/>
                <a:ext cx="151560" cy="126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A47247F-B8EE-6B4E-31FB-8F47368FA37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736451" y="3970934"/>
                  <a:ext cx="187200" cy="16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ED320C9-4FA5-E83A-9A08-2683629671B2}"/>
              </a:ext>
            </a:extLst>
          </p:cNvPr>
          <p:cNvGrpSpPr/>
          <p:nvPr/>
        </p:nvGrpSpPr>
        <p:grpSpPr>
          <a:xfrm>
            <a:off x="7657369" y="5948538"/>
            <a:ext cx="502848" cy="195840"/>
            <a:chOff x="8480404" y="5387943"/>
            <a:chExt cx="62856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8A9C4BE-2657-20FD-D73F-ED4C4ECB9F57}"/>
                    </a:ext>
                  </a:extLst>
                </p14:cNvPr>
                <p14:cNvContentPartPr/>
                <p14:nvPr/>
              </p14:nvContentPartPr>
              <p14:xfrm>
                <a:off x="8480404" y="5387943"/>
                <a:ext cx="328320" cy="197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7ECB0C9-B2B1-0DEA-5720-E2CCF3CF552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462404" y="5370303"/>
                  <a:ext cx="3639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C02524BA-A754-3FF7-D339-B63CA26ADF1C}"/>
                    </a:ext>
                  </a:extLst>
                </p14:cNvPr>
                <p14:cNvContentPartPr/>
                <p14:nvPr/>
              </p14:nvContentPartPr>
              <p14:xfrm>
                <a:off x="8885404" y="5441583"/>
                <a:ext cx="223560" cy="191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FCA9FC2-51C4-C252-0878-F005A7D4C80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867764" y="5423583"/>
                  <a:ext cx="259200" cy="22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A92C9E28-2561-E215-014C-C3CD7D2E06A1}"/>
                  </a:ext>
                </a:extLst>
              </p14:cNvPr>
              <p14:cNvContentPartPr/>
              <p14:nvPr/>
            </p14:nvContentPartPr>
            <p14:xfrm>
              <a:off x="7278937" y="5982234"/>
              <a:ext cx="173664" cy="181728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A92C9E28-2561-E215-014C-C3CD7D2E06A1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260959" y="5964241"/>
                <a:ext cx="209260" cy="217354"/>
              </a:xfrm>
              <a:prstGeom prst="rect">
                <a:avLst/>
              </a:prstGeom>
            </p:spPr>
          </p:pic>
        </mc:Fallback>
      </mc:AlternateContent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963B805-214D-341A-7A30-9033DBDC1729}"/>
              </a:ext>
            </a:extLst>
          </p:cNvPr>
          <p:cNvGrpSpPr/>
          <p:nvPr/>
        </p:nvGrpSpPr>
        <p:grpSpPr>
          <a:xfrm>
            <a:off x="5440852" y="5913618"/>
            <a:ext cx="431280" cy="318960"/>
            <a:chOff x="4513297" y="6337088"/>
            <a:chExt cx="43128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F8E0461-0221-1729-5AED-E3DB532C7541}"/>
                    </a:ext>
                  </a:extLst>
                </p14:cNvPr>
                <p14:cNvContentPartPr/>
                <p14:nvPr/>
              </p14:nvContentPartPr>
              <p14:xfrm>
                <a:off x="4527337" y="6436448"/>
                <a:ext cx="243000" cy="10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F8E0461-0221-1729-5AED-E3DB532C754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509337" y="6418448"/>
                  <a:ext cx="278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DCA1363-1EC6-473F-ED09-76A26E32D6F1}"/>
                    </a:ext>
                  </a:extLst>
                </p14:cNvPr>
                <p14:cNvContentPartPr/>
                <p14:nvPr/>
              </p14:nvContentPartPr>
              <p14:xfrm>
                <a:off x="4513297" y="6517088"/>
                <a:ext cx="248760" cy="10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DCA1363-1EC6-473F-ED09-76A26E32D6F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495297" y="6499088"/>
                  <a:ext cx="284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4D5E8CC4-0FD3-EB89-F1E5-E3A6D452933A}"/>
                    </a:ext>
                  </a:extLst>
                </p14:cNvPr>
                <p14:cNvContentPartPr/>
                <p14:nvPr/>
              </p14:nvContentPartPr>
              <p14:xfrm>
                <a:off x="4698697" y="6337088"/>
                <a:ext cx="245880" cy="318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4D5E8CC4-0FD3-EB89-F1E5-E3A6D452933A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680697" y="6319088"/>
                  <a:ext cx="281520" cy="35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BE0709-6243-A7BF-C484-C39255383AB7}"/>
              </a:ext>
            </a:extLst>
          </p:cNvPr>
          <p:cNvGrpSpPr/>
          <p:nvPr/>
        </p:nvGrpSpPr>
        <p:grpSpPr>
          <a:xfrm>
            <a:off x="4152826" y="4397271"/>
            <a:ext cx="975960" cy="345600"/>
            <a:chOff x="4011197" y="4683349"/>
            <a:chExt cx="975960" cy="34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1CE7E526-79B3-0601-7FF6-1A5FC559761F}"/>
                    </a:ext>
                  </a:extLst>
                </p14:cNvPr>
                <p14:cNvContentPartPr/>
                <p14:nvPr/>
              </p14:nvContentPartPr>
              <p14:xfrm>
                <a:off x="4011197" y="4683349"/>
                <a:ext cx="423000" cy="345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1CE7E526-79B3-0601-7FF6-1A5FC559761F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3975557" y="4647709"/>
                  <a:ext cx="49464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40EF28A-968C-E491-9450-424C21D03C5A}"/>
                    </a:ext>
                  </a:extLst>
                </p14:cNvPr>
                <p14:cNvContentPartPr/>
                <p14:nvPr/>
              </p14:nvContentPartPr>
              <p14:xfrm>
                <a:off x="4501877" y="4714309"/>
                <a:ext cx="485280" cy="3031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40EF28A-968C-E491-9450-424C21D03C5A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466237" y="4678669"/>
                  <a:ext cx="556920" cy="37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9F01D298-AF24-48BD-3876-5B2EB3E07BD6}"/>
                  </a:ext>
                </a:extLst>
              </p14:cNvPr>
              <p14:cNvContentPartPr/>
              <p14:nvPr/>
            </p14:nvContentPartPr>
            <p14:xfrm>
              <a:off x="4139306" y="4792249"/>
              <a:ext cx="473760" cy="48600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9F01D298-AF24-48BD-3876-5B2EB3E07BD6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4103306" y="4756609"/>
                <a:ext cx="54540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B897ACB1-C96C-8798-1814-16FBA07B96EA}"/>
                  </a:ext>
                </a:extLst>
              </p14:cNvPr>
              <p14:cNvContentPartPr/>
              <p14:nvPr/>
            </p14:nvContentPartPr>
            <p14:xfrm>
              <a:off x="4611266" y="4796569"/>
              <a:ext cx="444600" cy="47592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B897ACB1-C96C-8798-1814-16FBA07B96EA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4575266" y="4760929"/>
                <a:ext cx="516240" cy="54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7B49B1F0-91BB-26E4-91B7-BF489843ABE5}"/>
              </a:ext>
            </a:extLst>
          </p:cNvPr>
          <p:cNvGrpSpPr/>
          <p:nvPr/>
        </p:nvGrpSpPr>
        <p:grpSpPr>
          <a:xfrm>
            <a:off x="5690261" y="4599989"/>
            <a:ext cx="431280" cy="318960"/>
            <a:chOff x="4513297" y="6337088"/>
            <a:chExt cx="43128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357B942B-0982-6D01-B273-FA8367BFE844}"/>
                    </a:ext>
                  </a:extLst>
                </p14:cNvPr>
                <p14:cNvContentPartPr/>
                <p14:nvPr/>
              </p14:nvContentPartPr>
              <p14:xfrm>
                <a:off x="4527337" y="6436448"/>
                <a:ext cx="243000" cy="100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357B942B-0982-6D01-B273-FA8367BFE84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509337" y="6418448"/>
                  <a:ext cx="278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FEB33FBD-A579-C5AF-4CEC-8AF0DBC13740}"/>
                    </a:ext>
                  </a:extLst>
                </p14:cNvPr>
                <p14:cNvContentPartPr/>
                <p14:nvPr/>
              </p14:nvContentPartPr>
              <p14:xfrm>
                <a:off x="4513297" y="6517088"/>
                <a:ext cx="248760" cy="104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FEB33FBD-A579-C5AF-4CEC-8AF0DBC1374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495297" y="6499088"/>
                  <a:ext cx="284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0E11BFCA-90FC-ED8F-B234-2ECDB71ACF89}"/>
                    </a:ext>
                  </a:extLst>
                </p14:cNvPr>
                <p14:cNvContentPartPr/>
                <p14:nvPr/>
              </p14:nvContentPartPr>
              <p14:xfrm>
                <a:off x="4698697" y="6337088"/>
                <a:ext cx="245880" cy="3189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0E11BFCA-90FC-ED8F-B234-2ECDB71ACF89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680697" y="6319088"/>
                  <a:ext cx="281520" cy="35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1A62A9F2-DDFD-88D4-7CCD-9DAA3611B103}"/>
              </a:ext>
            </a:extLst>
          </p:cNvPr>
          <p:cNvGrpSpPr/>
          <p:nvPr/>
        </p:nvGrpSpPr>
        <p:grpSpPr>
          <a:xfrm>
            <a:off x="2873760" y="6853279"/>
            <a:ext cx="600120" cy="155160"/>
            <a:chOff x="3311505" y="6771173"/>
            <a:chExt cx="600120" cy="15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9C9A570-9B47-AA41-565F-B4B083E5E106}"/>
                    </a:ext>
                  </a:extLst>
                </p14:cNvPr>
                <p14:cNvContentPartPr/>
                <p14:nvPr/>
              </p14:nvContentPartPr>
              <p14:xfrm>
                <a:off x="3311505" y="6791333"/>
                <a:ext cx="6120" cy="1260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9C9A570-9B47-AA41-565F-B4B083E5E10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3302865" y="6782333"/>
                  <a:ext cx="237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1F0035B2-DCFF-78F8-5EFC-16ED5DE8CDAD}"/>
                    </a:ext>
                  </a:extLst>
                </p14:cNvPr>
                <p14:cNvContentPartPr/>
                <p14:nvPr/>
              </p14:nvContentPartPr>
              <p14:xfrm>
                <a:off x="3462345" y="6837413"/>
                <a:ext cx="37080" cy="514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1F0035B2-DCFF-78F8-5EFC-16ED5DE8CDAD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3453705" y="6828773"/>
                  <a:ext cx="547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3C3764A5-830D-CF4E-5D6B-806A9CDA8149}"/>
                    </a:ext>
                  </a:extLst>
                </p14:cNvPr>
                <p14:cNvContentPartPr/>
                <p14:nvPr/>
              </p14:nvContentPartPr>
              <p14:xfrm>
                <a:off x="3458745" y="6771173"/>
                <a:ext cx="27000" cy="165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3C3764A5-830D-CF4E-5D6B-806A9CDA8149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3449745" y="6762533"/>
                  <a:ext cx="446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BF09D42-E6D0-7488-7AC4-A93A214BBD97}"/>
                    </a:ext>
                  </a:extLst>
                </p14:cNvPr>
                <p14:cNvContentPartPr/>
                <p14:nvPr/>
              </p14:nvContentPartPr>
              <p14:xfrm>
                <a:off x="3585105" y="6781973"/>
                <a:ext cx="72000" cy="14436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6BF09D42-E6D0-7488-7AC4-A93A214BBD97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3576465" y="6773333"/>
                  <a:ext cx="89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471CD9AF-A1B1-984D-021C-41B2CEF95D90}"/>
                    </a:ext>
                  </a:extLst>
                </p14:cNvPr>
                <p14:cNvContentPartPr/>
                <p14:nvPr/>
              </p14:nvContentPartPr>
              <p14:xfrm>
                <a:off x="3831705" y="6821573"/>
                <a:ext cx="79920" cy="115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471CD9AF-A1B1-984D-021C-41B2CEF95D90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3823065" y="6812933"/>
                  <a:ext cx="97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C4A0291-93A0-AE83-C8E2-F35E6946DD78}"/>
                    </a:ext>
                  </a:extLst>
                </p14:cNvPr>
                <p14:cNvContentPartPr/>
                <p14:nvPr/>
              </p14:nvContentPartPr>
              <p14:xfrm>
                <a:off x="3845385" y="6869453"/>
                <a:ext cx="65880" cy="32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C4A0291-93A0-AE83-C8E2-F35E6946DD78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3836385" y="6860813"/>
                  <a:ext cx="835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2EE13C38-AC9E-CA96-BF83-04E1DD4C94F2}"/>
              </a:ext>
            </a:extLst>
          </p:cNvPr>
          <p:cNvGrpSpPr/>
          <p:nvPr/>
        </p:nvGrpSpPr>
        <p:grpSpPr>
          <a:xfrm>
            <a:off x="3719400" y="6780919"/>
            <a:ext cx="1157400" cy="214200"/>
            <a:chOff x="4157145" y="6698813"/>
            <a:chExt cx="115740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A0F610B5-192F-0DF2-DC9C-B598ADAFEBE4}"/>
                    </a:ext>
                  </a:extLst>
                </p14:cNvPr>
                <p14:cNvContentPartPr/>
                <p14:nvPr/>
              </p14:nvContentPartPr>
              <p14:xfrm>
                <a:off x="4157145" y="6790973"/>
                <a:ext cx="152280" cy="770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A0F610B5-192F-0DF2-DC9C-B598ADAFEBE4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4148145" y="6782333"/>
                  <a:ext cx="1699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98439461-393B-D3F5-A431-F4F30EE1C0C9}"/>
                    </a:ext>
                  </a:extLst>
                </p14:cNvPr>
                <p14:cNvContentPartPr/>
                <p14:nvPr/>
              </p14:nvContentPartPr>
              <p14:xfrm>
                <a:off x="4338225" y="6771533"/>
                <a:ext cx="92160" cy="932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98439461-393B-D3F5-A431-F4F30EE1C0C9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4329585" y="6762893"/>
                  <a:ext cx="1098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9D9B480F-2607-2B85-0322-1E85CABABE46}"/>
                    </a:ext>
                  </a:extLst>
                </p14:cNvPr>
                <p14:cNvContentPartPr/>
                <p14:nvPr/>
              </p14:nvContentPartPr>
              <p14:xfrm>
                <a:off x="4549545" y="6698813"/>
                <a:ext cx="163800" cy="1436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9D9B480F-2607-2B85-0322-1E85CABABE46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4540545" y="6689813"/>
                  <a:ext cx="1814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E7A307D-966E-42FA-814A-6872F70E3AE1}"/>
                    </a:ext>
                  </a:extLst>
                </p14:cNvPr>
                <p14:cNvContentPartPr/>
                <p14:nvPr/>
              </p14:nvContentPartPr>
              <p14:xfrm>
                <a:off x="4683825" y="6865493"/>
                <a:ext cx="73440" cy="475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E7A307D-966E-42FA-814A-6872F70E3AE1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4674825" y="6856853"/>
                  <a:ext cx="910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DD436595-76FC-617E-34EB-AD36D9C782A6}"/>
                    </a:ext>
                  </a:extLst>
                </p14:cNvPr>
                <p14:cNvContentPartPr/>
                <p14:nvPr/>
              </p14:nvContentPartPr>
              <p14:xfrm>
                <a:off x="4733505" y="6803573"/>
                <a:ext cx="25200" cy="140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DD436595-76FC-617E-34EB-AD36D9C782A6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4724865" y="6794933"/>
                  <a:ext cx="428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CC160831-2894-6202-5482-0502BC804791}"/>
                    </a:ext>
                  </a:extLst>
                </p14:cNvPr>
                <p14:cNvContentPartPr/>
                <p14:nvPr/>
              </p14:nvContentPartPr>
              <p14:xfrm>
                <a:off x="4944825" y="6710333"/>
                <a:ext cx="6840" cy="1476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CC160831-2894-6202-5482-0502BC804791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4935825" y="6701693"/>
                  <a:ext cx="244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5C1CC344-0182-059D-E15C-E24ED9013B56}"/>
                    </a:ext>
                  </a:extLst>
                </p14:cNvPr>
                <p14:cNvContentPartPr/>
                <p14:nvPr/>
              </p14:nvContentPartPr>
              <p14:xfrm>
                <a:off x="5070825" y="6760373"/>
                <a:ext cx="90720" cy="752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5C1CC344-0182-059D-E15C-E24ED9013B56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5062185" y="6751373"/>
                  <a:ext cx="1083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0DDB73D4-6F94-A064-ED21-314291BC987D}"/>
                    </a:ext>
                  </a:extLst>
                </p14:cNvPr>
                <p14:cNvContentPartPr/>
                <p14:nvPr/>
              </p14:nvContentPartPr>
              <p14:xfrm>
                <a:off x="5111145" y="6709973"/>
                <a:ext cx="8280" cy="15984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0DDB73D4-6F94-A064-ED21-314291BC987D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5102145" y="6701333"/>
                  <a:ext cx="259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412E31F8-88D1-26DE-79D8-EB7F2281CFB2}"/>
                    </a:ext>
                  </a:extLst>
                </p14:cNvPr>
                <p14:cNvContentPartPr/>
                <p14:nvPr/>
              </p14:nvContentPartPr>
              <p14:xfrm>
                <a:off x="5215545" y="6739493"/>
                <a:ext cx="99000" cy="1328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412E31F8-88D1-26DE-79D8-EB7F2281CFB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5206545" y="6730853"/>
                  <a:ext cx="116640" cy="15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AD4E8878-FCAC-44CA-C113-3F75E1239845}"/>
              </a:ext>
            </a:extLst>
          </p:cNvPr>
          <p:cNvGrpSpPr/>
          <p:nvPr/>
        </p:nvGrpSpPr>
        <p:grpSpPr>
          <a:xfrm>
            <a:off x="5066896" y="6638336"/>
            <a:ext cx="1751760" cy="354600"/>
            <a:chOff x="5504641" y="6556230"/>
            <a:chExt cx="175176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363A9B90-3ADE-D016-09E1-C41D30FAA395}"/>
                    </a:ext>
                  </a:extLst>
                </p14:cNvPr>
                <p14:cNvContentPartPr/>
                <p14:nvPr/>
              </p14:nvContentPartPr>
              <p14:xfrm>
                <a:off x="5539561" y="6764310"/>
                <a:ext cx="4320" cy="770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363A9B90-3ADE-D016-09E1-C41D30FAA395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5530921" y="6755310"/>
                  <a:ext cx="219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6ADDEFB5-1C26-ED16-B19E-502A160DBEEC}"/>
                    </a:ext>
                  </a:extLst>
                </p14:cNvPr>
                <p14:cNvContentPartPr/>
                <p14:nvPr/>
              </p14:nvContentPartPr>
              <p14:xfrm>
                <a:off x="5504641" y="6795990"/>
                <a:ext cx="84240" cy="144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6ADDEFB5-1C26-ED16-B19E-502A160DBEEC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5495641" y="6787350"/>
                  <a:ext cx="1018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B8B53942-A702-3130-3402-371136B2328D}"/>
                    </a:ext>
                  </a:extLst>
                </p14:cNvPr>
                <p14:cNvContentPartPr/>
                <p14:nvPr/>
              </p14:nvContentPartPr>
              <p14:xfrm>
                <a:off x="5744761" y="6719310"/>
                <a:ext cx="90720" cy="1288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B8B53942-A702-3130-3402-371136B2328D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5736121" y="6710670"/>
                  <a:ext cx="1083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0B315C6B-5E00-A851-0DF3-09266CE29967}"/>
                    </a:ext>
                  </a:extLst>
                </p14:cNvPr>
                <p14:cNvContentPartPr/>
                <p14:nvPr/>
              </p14:nvContentPartPr>
              <p14:xfrm>
                <a:off x="5875081" y="6799230"/>
                <a:ext cx="53640" cy="356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0B315C6B-5E00-A851-0DF3-09266CE29967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5866441" y="6790230"/>
                  <a:ext cx="71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02722759-C12A-721F-5649-96180CBA1788}"/>
                    </a:ext>
                  </a:extLst>
                </p14:cNvPr>
                <p14:cNvContentPartPr/>
                <p14:nvPr/>
              </p14:nvContentPartPr>
              <p14:xfrm>
                <a:off x="5883001" y="6748830"/>
                <a:ext cx="22680" cy="79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02722759-C12A-721F-5649-96180CBA1788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5874001" y="6739830"/>
                  <a:ext cx="403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340958CE-8F28-14AE-947A-374F7C8B5389}"/>
                    </a:ext>
                  </a:extLst>
                </p14:cNvPr>
                <p14:cNvContentPartPr/>
                <p14:nvPr/>
              </p14:nvContentPartPr>
              <p14:xfrm>
                <a:off x="5957881" y="6774390"/>
                <a:ext cx="68040" cy="4752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340958CE-8F28-14AE-947A-374F7C8B5389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5949241" y="6765390"/>
                  <a:ext cx="856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ACCC9024-707E-F660-5A29-7B8EDCDFE88D}"/>
                    </a:ext>
                  </a:extLst>
                </p14:cNvPr>
                <p14:cNvContentPartPr/>
                <p14:nvPr/>
              </p14:nvContentPartPr>
              <p14:xfrm>
                <a:off x="6115921" y="6710310"/>
                <a:ext cx="129960" cy="1206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ACCC9024-707E-F660-5A29-7B8EDCDFE88D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6106921" y="6701310"/>
                  <a:ext cx="1476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7E307709-578B-DF02-2971-AF7877360161}"/>
                    </a:ext>
                  </a:extLst>
                </p14:cNvPr>
                <p14:cNvContentPartPr/>
                <p14:nvPr/>
              </p14:nvContentPartPr>
              <p14:xfrm>
                <a:off x="6228601" y="6864750"/>
                <a:ext cx="70200" cy="4608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7E307709-578B-DF02-2971-AF7877360161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6219961" y="6855750"/>
                  <a:ext cx="878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6343F07D-6BBE-32BB-5BE7-12C84C8B3F49}"/>
                    </a:ext>
                  </a:extLst>
                </p14:cNvPr>
                <p14:cNvContentPartPr/>
                <p14:nvPr/>
              </p14:nvContentPartPr>
              <p14:xfrm>
                <a:off x="6277201" y="6791670"/>
                <a:ext cx="11880" cy="1728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6343F07D-6BBE-32BB-5BE7-12C84C8B3F49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6268201" y="6783030"/>
                  <a:ext cx="295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190404CE-821B-19FF-BA9A-00DEADB1D7DB}"/>
                    </a:ext>
                  </a:extLst>
                </p14:cNvPr>
                <p14:cNvContentPartPr/>
                <p14:nvPr/>
              </p14:nvContentPartPr>
              <p14:xfrm>
                <a:off x="6429841" y="6726150"/>
                <a:ext cx="126000" cy="1072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190404CE-821B-19FF-BA9A-00DEADB1D7DB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6420841" y="6717510"/>
                  <a:ext cx="1436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7E6B2780-4B72-C999-C8AC-0C68957026AE}"/>
                    </a:ext>
                  </a:extLst>
                </p14:cNvPr>
                <p14:cNvContentPartPr/>
                <p14:nvPr/>
              </p14:nvContentPartPr>
              <p14:xfrm>
                <a:off x="6606601" y="6606270"/>
                <a:ext cx="56160" cy="5004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7E6B2780-4B72-C999-C8AC-0C68957026AE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6597961" y="6597630"/>
                  <a:ext cx="738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7B8505D3-5494-446D-6CB0-F6464AAFCA14}"/>
                    </a:ext>
                  </a:extLst>
                </p14:cNvPr>
                <p14:cNvContentPartPr/>
                <p14:nvPr/>
              </p14:nvContentPartPr>
              <p14:xfrm>
                <a:off x="6614521" y="6559110"/>
                <a:ext cx="25560" cy="2016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7B8505D3-5494-446D-6CB0-F6464AAFCA14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6605881" y="6550110"/>
                  <a:ext cx="432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C9638852-397A-3557-6A07-141EB7FB4132}"/>
                    </a:ext>
                  </a:extLst>
                </p14:cNvPr>
                <p14:cNvContentPartPr/>
                <p14:nvPr/>
              </p14:nvContentPartPr>
              <p14:xfrm>
                <a:off x="6699841" y="6556230"/>
                <a:ext cx="83520" cy="14328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C9638852-397A-3557-6A07-141EB7FB4132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6690841" y="6547590"/>
                  <a:ext cx="1011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36102314-36E5-9DCE-74D4-02D6B02A8485}"/>
                    </a:ext>
                  </a:extLst>
                </p14:cNvPr>
                <p14:cNvContentPartPr/>
                <p14:nvPr/>
              </p14:nvContentPartPr>
              <p14:xfrm>
                <a:off x="6818281" y="6654870"/>
                <a:ext cx="28080" cy="2088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36102314-36E5-9DCE-74D4-02D6B02A8485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6809281" y="6645870"/>
                  <a:ext cx="457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BC8FFEBF-D271-37A2-E576-D09D846E5351}"/>
                    </a:ext>
                  </a:extLst>
                </p14:cNvPr>
                <p14:cNvContentPartPr/>
                <p14:nvPr/>
              </p14:nvContentPartPr>
              <p14:xfrm>
                <a:off x="6825481" y="6612750"/>
                <a:ext cx="22680" cy="144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BC8FFEBF-D271-37A2-E576-D09D846E5351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6816841" y="6603750"/>
                  <a:ext cx="403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329C6190-7231-8BDC-BCEF-EA87866D29D9}"/>
                    </a:ext>
                  </a:extLst>
                </p14:cNvPr>
                <p14:cNvContentPartPr/>
                <p14:nvPr/>
              </p14:nvContentPartPr>
              <p14:xfrm>
                <a:off x="6933481" y="6688710"/>
                <a:ext cx="10800" cy="1062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329C6190-7231-8BDC-BCEF-EA87866D29D9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6924841" y="6680070"/>
                  <a:ext cx="284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9B479A05-524E-4CBB-CBE1-C8F1E0184CE3}"/>
                    </a:ext>
                  </a:extLst>
                </p14:cNvPr>
                <p14:cNvContentPartPr/>
                <p14:nvPr/>
              </p14:nvContentPartPr>
              <p14:xfrm>
                <a:off x="7036081" y="6709230"/>
                <a:ext cx="105840" cy="11880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9B479A05-524E-4CBB-CBE1-C8F1E0184CE3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7027081" y="6700230"/>
                  <a:ext cx="123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2E4E8A6-5A66-8621-84F4-83F9A4D2CA60}"/>
                    </a:ext>
                  </a:extLst>
                </p14:cNvPr>
                <p14:cNvContentPartPr/>
                <p14:nvPr/>
              </p14:nvContentPartPr>
              <p14:xfrm>
                <a:off x="7010161" y="6712830"/>
                <a:ext cx="131760" cy="11484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B2E4E8A6-5A66-8621-84F4-83F9A4D2CA60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7001161" y="6704190"/>
                  <a:ext cx="1494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DB3F4281-E118-0020-75B8-926E7FE42FB9}"/>
                    </a:ext>
                  </a:extLst>
                </p14:cNvPr>
                <p14:cNvContentPartPr/>
                <p14:nvPr/>
              </p14:nvContentPartPr>
              <p14:xfrm>
                <a:off x="7157401" y="6717870"/>
                <a:ext cx="99000" cy="1486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DB3F4281-E118-0020-75B8-926E7FE42FB9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7148401" y="6709230"/>
                  <a:ext cx="11664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36525DC9-851B-27C0-234A-D4E2B5739F3F}"/>
              </a:ext>
            </a:extLst>
          </p:cNvPr>
          <p:cNvGrpSpPr/>
          <p:nvPr/>
        </p:nvGrpSpPr>
        <p:grpSpPr>
          <a:xfrm>
            <a:off x="3793977" y="5470316"/>
            <a:ext cx="640080" cy="815036"/>
            <a:chOff x="3767665" y="5207178"/>
            <a:chExt cx="640080" cy="815036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9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03C6FBB1-84D7-A27B-8BD5-46E5E0C0F64E}"/>
                    </a:ext>
                  </a:extLst>
                </p14:cNvPr>
                <p14:cNvContentPartPr/>
                <p14:nvPr/>
              </p14:nvContentPartPr>
              <p14:xfrm rot="3076833">
                <a:off x="3809779" y="5504358"/>
                <a:ext cx="640080" cy="45719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03C6FBB1-84D7-A27B-8BD5-46E5E0C0F64E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 rot="3076833">
                  <a:off x="3773799" y="5468359"/>
                  <a:ext cx="711680" cy="1173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41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133A6076-B653-5C79-9385-5F3035E0C04F}"/>
                    </a:ext>
                  </a:extLst>
                </p14:cNvPr>
                <p14:cNvContentPartPr/>
                <p14:nvPr/>
              </p14:nvContentPartPr>
              <p14:xfrm rot="19185993">
                <a:off x="3767665" y="5973254"/>
                <a:ext cx="640080" cy="489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133A6076-B653-5C79-9385-5F3035E0C04F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 rot="19185993">
                  <a:off x="3731665" y="5937254"/>
                  <a:ext cx="711720" cy="120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5" name="Picture 384">
            <a:extLst>
              <a:ext uri="{FF2B5EF4-FFF2-40B4-BE49-F238E27FC236}">
                <a16:creationId xmlns:a16="http://schemas.microsoft.com/office/drawing/2014/main" id="{2CF40A89-03C5-F7B0-1943-C1AB1C6A0F1B}"/>
              </a:ext>
            </a:extLst>
          </p:cNvPr>
          <p:cNvPicPr>
            <a:picLocks noChangeAspect="1"/>
          </p:cNvPicPr>
          <p:nvPr/>
        </p:nvPicPr>
        <p:blipFill>
          <a:blip r:embed="rId443"/>
          <a:stretch>
            <a:fillRect/>
          </a:stretch>
        </p:blipFill>
        <p:spPr>
          <a:xfrm flipH="1">
            <a:off x="4268974" y="5392796"/>
            <a:ext cx="786452" cy="1231499"/>
          </a:xfrm>
          <a:prstGeom prst="rect">
            <a:avLst/>
          </a:prstGeom>
        </p:spPr>
      </p:pic>
      <p:grpSp>
        <p:nvGrpSpPr>
          <p:cNvPr id="395" name="Group 394">
            <a:extLst>
              <a:ext uri="{FF2B5EF4-FFF2-40B4-BE49-F238E27FC236}">
                <a16:creationId xmlns:a16="http://schemas.microsoft.com/office/drawing/2014/main" id="{492E954A-BE20-9386-C91A-336E3959AFAC}"/>
              </a:ext>
            </a:extLst>
          </p:cNvPr>
          <p:cNvGrpSpPr/>
          <p:nvPr/>
        </p:nvGrpSpPr>
        <p:grpSpPr>
          <a:xfrm>
            <a:off x="2279365" y="5202388"/>
            <a:ext cx="597960" cy="161640"/>
            <a:chOff x="2279365" y="5202388"/>
            <a:chExt cx="59796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88CA89D1-13BB-301D-D58E-79383036BDFA}"/>
                    </a:ext>
                  </a:extLst>
                </p14:cNvPr>
                <p14:cNvContentPartPr/>
                <p14:nvPr/>
              </p14:nvContentPartPr>
              <p14:xfrm>
                <a:off x="2338045" y="5202388"/>
                <a:ext cx="42480" cy="1616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88CA89D1-13BB-301D-D58E-79383036BDFA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2320045" y="5184748"/>
                  <a:ext cx="781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8AA0F3AC-1324-C48D-17D4-86761831DDA5}"/>
                    </a:ext>
                  </a:extLst>
                </p14:cNvPr>
                <p14:cNvContentPartPr/>
                <p14:nvPr/>
              </p14:nvContentPartPr>
              <p14:xfrm>
                <a:off x="2279365" y="5286628"/>
                <a:ext cx="150120" cy="208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8AA0F3AC-1324-C48D-17D4-86761831DDA5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2261365" y="5268988"/>
                  <a:ext cx="1857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585E7A46-262E-D980-2613-2D90F6B88C8F}"/>
                    </a:ext>
                  </a:extLst>
                </p14:cNvPr>
                <p14:cNvContentPartPr/>
                <p14:nvPr/>
              </p14:nvContentPartPr>
              <p14:xfrm>
                <a:off x="2587525" y="5295988"/>
                <a:ext cx="37440" cy="280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585E7A46-262E-D980-2613-2D90F6B88C8F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2569525" y="5277988"/>
                  <a:ext cx="730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03424D60-18AD-7F8F-0C8A-BE0F7FB56062}"/>
                    </a:ext>
                  </a:extLst>
                </p14:cNvPr>
                <p14:cNvContentPartPr/>
                <p14:nvPr/>
              </p14:nvContentPartPr>
              <p14:xfrm>
                <a:off x="2709565" y="5297788"/>
                <a:ext cx="48240" cy="158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03424D60-18AD-7F8F-0C8A-BE0F7FB56062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2691565" y="5280148"/>
                  <a:ext cx="838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C3988F3D-61E5-FF4C-3901-D8B99B96E011}"/>
                    </a:ext>
                  </a:extLst>
                </p14:cNvPr>
                <p14:cNvContentPartPr/>
                <p14:nvPr/>
              </p14:nvContentPartPr>
              <p14:xfrm>
                <a:off x="2832685" y="5290948"/>
                <a:ext cx="44640" cy="234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C3988F3D-61E5-FF4C-3901-D8B99B96E011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2814685" y="5272948"/>
                  <a:ext cx="80280" cy="5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C84A348-BB26-015A-0EBE-F9C5F570ABCE}"/>
              </a:ext>
            </a:extLst>
          </p:cNvPr>
          <p:cNvGrpSpPr/>
          <p:nvPr/>
        </p:nvGrpSpPr>
        <p:grpSpPr>
          <a:xfrm>
            <a:off x="6093623" y="5862153"/>
            <a:ext cx="945720" cy="303120"/>
            <a:chOff x="6093623" y="5862153"/>
            <a:chExt cx="945720" cy="30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3CE2519-95D9-3DF2-7E36-673DE43127E9}"/>
                    </a:ext>
                  </a:extLst>
                </p14:cNvPr>
                <p14:cNvContentPartPr/>
                <p14:nvPr/>
              </p14:nvContentPartPr>
              <p14:xfrm>
                <a:off x="6093623" y="6077793"/>
                <a:ext cx="138240" cy="111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3CE2519-95D9-3DF2-7E36-673DE43127E9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075623" y="6060153"/>
                  <a:ext cx="173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A089573-F1CE-251D-6F24-044F362404A0}"/>
                    </a:ext>
                  </a:extLst>
                </p14:cNvPr>
                <p14:cNvContentPartPr/>
                <p14:nvPr/>
              </p14:nvContentPartPr>
              <p14:xfrm>
                <a:off x="6337343" y="6056193"/>
                <a:ext cx="65880" cy="1033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A089573-F1CE-251D-6F24-044F362404A0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6319703" y="6038193"/>
                  <a:ext cx="101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C99E672-759E-A456-21E4-E481322AD3E0}"/>
                    </a:ext>
                  </a:extLst>
                </p14:cNvPr>
                <p14:cNvContentPartPr/>
                <p14:nvPr/>
              </p14:nvContentPartPr>
              <p14:xfrm>
                <a:off x="6412943" y="5875473"/>
                <a:ext cx="53280" cy="2898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C99E672-759E-A456-21E4-E481322AD3E0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6395303" y="5857473"/>
                  <a:ext cx="889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4311772-D74B-3F72-D4A0-646095E1BE85}"/>
                    </a:ext>
                  </a:extLst>
                </p14:cNvPr>
                <p14:cNvContentPartPr/>
                <p14:nvPr/>
              </p14:nvContentPartPr>
              <p14:xfrm>
                <a:off x="6519143" y="5991033"/>
                <a:ext cx="115200" cy="1245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4311772-D74B-3F72-D4A0-646095E1BE85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6501503" y="5973033"/>
                  <a:ext cx="1508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EC2BA34-7CF2-16DC-2B50-0298C9B2B68D}"/>
                    </a:ext>
                  </a:extLst>
                </p14:cNvPr>
                <p14:cNvContentPartPr/>
                <p14:nvPr/>
              </p14:nvContentPartPr>
              <p14:xfrm>
                <a:off x="6792743" y="5942073"/>
                <a:ext cx="63720" cy="1753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EC2BA34-7CF2-16DC-2B50-0298C9B2B68D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6774743" y="5924073"/>
                  <a:ext cx="993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A7DFE24-5A39-2D72-C510-85BA9E363312}"/>
                    </a:ext>
                  </a:extLst>
                </p14:cNvPr>
                <p14:cNvContentPartPr/>
                <p14:nvPr/>
              </p14:nvContentPartPr>
              <p14:xfrm>
                <a:off x="6762143" y="6034593"/>
                <a:ext cx="64800" cy="723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A7DFE24-5A39-2D72-C510-85BA9E363312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6744143" y="6016593"/>
                  <a:ext cx="1004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4B6C8A5-9050-7DF0-7EDF-3AE19E4BAE61}"/>
                    </a:ext>
                  </a:extLst>
                </p14:cNvPr>
                <p14:cNvContentPartPr/>
                <p14:nvPr/>
              </p14:nvContentPartPr>
              <p14:xfrm>
                <a:off x="6918743" y="6083553"/>
                <a:ext cx="3240" cy="6588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4B6C8A5-9050-7DF0-7EDF-3AE19E4BAE61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6901103" y="6065913"/>
                  <a:ext cx="388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57A5A18-FA77-7B63-3F57-5D77AB768764}"/>
                    </a:ext>
                  </a:extLst>
                </p14:cNvPr>
                <p14:cNvContentPartPr/>
                <p14:nvPr/>
              </p14:nvContentPartPr>
              <p14:xfrm>
                <a:off x="6512663" y="5872233"/>
                <a:ext cx="526680" cy="820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57A5A18-FA77-7B63-3F57-5D77AB768764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6494663" y="5854593"/>
                  <a:ext cx="562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7E1E50E-E662-3731-E8C8-B24B71EE55B1}"/>
                    </a:ext>
                  </a:extLst>
                </p14:cNvPr>
                <p14:cNvContentPartPr/>
                <p14:nvPr/>
              </p14:nvContentPartPr>
              <p14:xfrm>
                <a:off x="6470543" y="5862153"/>
                <a:ext cx="59760" cy="122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7E1E50E-E662-3731-E8C8-B24B71EE55B1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6452903" y="5844153"/>
                  <a:ext cx="954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7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6303A662-48A7-082F-55B1-DB01FE54AC31}"/>
                  </a:ext>
                </a:extLst>
              </p14:cNvPr>
              <p14:cNvContentPartPr/>
              <p14:nvPr/>
            </p14:nvContentPartPr>
            <p14:xfrm>
              <a:off x="8319588" y="6054882"/>
              <a:ext cx="65880" cy="10332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6303A662-48A7-082F-55B1-DB01FE54AC31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8301948" y="6036882"/>
                <a:ext cx="10152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3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E66CC769-AD65-034D-A078-344B011DFF32}"/>
                  </a:ext>
                </a:extLst>
              </p14:cNvPr>
              <p14:cNvContentPartPr/>
              <p14:nvPr/>
            </p14:nvContentPartPr>
            <p14:xfrm>
              <a:off x="8395188" y="5874162"/>
              <a:ext cx="53280" cy="28980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E66CC769-AD65-034D-A078-344B011DFF32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8377548" y="5856162"/>
                <a:ext cx="889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D555EB63-4202-FF62-6AD9-5A3064D113D1}"/>
                  </a:ext>
                </a:extLst>
              </p14:cNvPr>
              <p14:cNvContentPartPr/>
              <p14:nvPr/>
            </p14:nvContentPartPr>
            <p14:xfrm>
              <a:off x="8501388" y="5989722"/>
              <a:ext cx="115200" cy="12456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D555EB63-4202-FF62-6AD9-5A3064D113D1}"/>
                  </a:ext>
                </a:extLst>
              </p:cNvPr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8483748" y="5971722"/>
                <a:ext cx="1508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5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F69E7946-B464-622F-E86D-6BECCD1D87AB}"/>
                  </a:ext>
                </a:extLst>
              </p14:cNvPr>
              <p14:cNvContentPartPr/>
              <p14:nvPr/>
            </p14:nvContentPartPr>
            <p14:xfrm>
              <a:off x="8774988" y="5940762"/>
              <a:ext cx="63720" cy="175320"/>
            </p14:xfrm>
          </p:contentPart>
        </mc:Choice>
        <mc:Fallback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F69E7946-B464-622F-E86D-6BECCD1D87AB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8756988" y="5922762"/>
                <a:ext cx="9936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6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65D99148-B31B-12C7-4B15-5E34BA6E5CF4}"/>
                  </a:ext>
                </a:extLst>
              </p14:cNvPr>
              <p14:cNvContentPartPr/>
              <p14:nvPr/>
            </p14:nvContentPartPr>
            <p14:xfrm>
              <a:off x="8744388" y="6033282"/>
              <a:ext cx="64800" cy="72360"/>
            </p14:xfrm>
          </p:contentPart>
        </mc:Choice>
        <mc:Fallback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65D99148-B31B-12C7-4B15-5E34BA6E5CF4}"/>
                  </a:ext>
                </a:extLst>
              </p:cNvPr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8726388" y="6015282"/>
                <a:ext cx="1004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7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A5C5D520-D831-B3F1-F4D6-106D83893EC1}"/>
                  </a:ext>
                </a:extLst>
              </p14:cNvPr>
              <p14:cNvContentPartPr/>
              <p14:nvPr/>
            </p14:nvContentPartPr>
            <p14:xfrm>
              <a:off x="8900988" y="6082242"/>
              <a:ext cx="3240" cy="65880"/>
            </p14:xfrm>
          </p:contentPart>
        </mc:Choice>
        <mc:Fallback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A5C5D520-D831-B3F1-F4D6-106D83893EC1}"/>
                  </a:ext>
                </a:extLst>
              </p:cNvPr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8883348" y="6064602"/>
                <a:ext cx="3888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8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B9AD2EE5-353D-A0BA-3BB3-9A4B4D98EED1}"/>
                  </a:ext>
                </a:extLst>
              </p14:cNvPr>
              <p14:cNvContentPartPr/>
              <p14:nvPr/>
            </p14:nvContentPartPr>
            <p14:xfrm>
              <a:off x="8494908" y="5870922"/>
              <a:ext cx="526680" cy="82080"/>
            </p14:xfrm>
          </p:contentPart>
        </mc:Choice>
        <mc:Fallback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B9AD2EE5-353D-A0BA-3BB3-9A4B4D98EED1}"/>
                  </a:ext>
                </a:extLst>
              </p:cNvPr>
              <p:cNvPicPr/>
              <p:nvPr/>
            </p:nvPicPr>
            <p:blipFill>
              <a:blip r:embed="rId469"/>
              <a:stretch>
                <a:fillRect/>
              </a:stretch>
            </p:blipFill>
            <p:spPr>
              <a:xfrm>
                <a:off x="8476908" y="5853282"/>
                <a:ext cx="5623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9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F7530EB5-5165-AD39-C0DF-A46883CB235F}"/>
                  </a:ext>
                </a:extLst>
              </p14:cNvPr>
              <p14:cNvContentPartPr/>
              <p14:nvPr/>
            </p14:nvContentPartPr>
            <p14:xfrm>
              <a:off x="8452788" y="5860842"/>
              <a:ext cx="59760" cy="1224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F7530EB5-5165-AD39-C0DF-A46883CB235F}"/>
                  </a:ext>
                </a:extLst>
              </p:cNvPr>
              <p:cNvPicPr/>
              <p:nvPr/>
            </p:nvPicPr>
            <p:blipFill>
              <a:blip r:embed="rId471"/>
              <a:stretch>
                <a:fillRect/>
              </a:stretch>
            </p:blipFill>
            <p:spPr>
              <a:xfrm>
                <a:off x="8435148" y="5842842"/>
                <a:ext cx="9540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75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90903-63B2-A721-AD8B-E418F3D66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6A508D-BFB8-A548-B8A8-9199FC604A97}"/>
              </a:ext>
            </a:extLst>
          </p:cNvPr>
          <p:cNvSpPr txBox="1">
            <a:spLocks/>
          </p:cNvSpPr>
          <p:nvPr/>
        </p:nvSpPr>
        <p:spPr>
          <a:xfrm>
            <a:off x="313997" y="178096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Multiple scattering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27C0A-626B-9FE4-E367-8F53A0E1059E}"/>
              </a:ext>
            </a:extLst>
          </p:cNvPr>
          <p:cNvSpPr txBox="1"/>
          <p:nvPr/>
        </p:nvSpPr>
        <p:spPr>
          <a:xfrm>
            <a:off x="246658" y="1329052"/>
            <a:ext cx="933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Naively increasing the number of fields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increases the dimensionality of the phase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E624B-655C-6D9E-D9AC-B73008B3C354}"/>
              </a:ext>
            </a:extLst>
          </p:cNvPr>
          <p:cNvSpPr txBox="1"/>
          <p:nvPr/>
        </p:nvSpPr>
        <p:spPr>
          <a:xfrm>
            <a:off x="1208399" y="1779165"/>
            <a:ext cx="72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number of constraints also increases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FB8890-24BD-3B48-F3DA-50484B3F21AA}"/>
                  </a:ext>
                </a:extLst>
              </p14:cNvPr>
              <p14:cNvContentPartPr/>
              <p14:nvPr/>
            </p14:nvContentPartPr>
            <p14:xfrm>
              <a:off x="404739" y="3207544"/>
              <a:ext cx="225216" cy="36345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FB8890-24BD-3B48-F3DA-50484B3F21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751" y="3189551"/>
                <a:ext cx="260833" cy="39908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A9CFE13-B2E4-95CD-ECBD-B6FE12136533}"/>
              </a:ext>
            </a:extLst>
          </p:cNvPr>
          <p:cNvGrpSpPr/>
          <p:nvPr/>
        </p:nvGrpSpPr>
        <p:grpSpPr>
          <a:xfrm>
            <a:off x="796995" y="3452632"/>
            <a:ext cx="108000" cy="86400"/>
            <a:chOff x="1689977" y="2581913"/>
            <a:chExt cx="135000" cy="1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AFA41B-2967-418E-3D8E-41CC3584EADC}"/>
                    </a:ext>
                  </a:extLst>
                </p14:cNvPr>
                <p14:cNvContentPartPr/>
                <p14:nvPr/>
              </p14:nvContentPartPr>
              <p14:xfrm>
                <a:off x="1689977" y="2581913"/>
                <a:ext cx="109440" cy="12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AFA41B-2967-418E-3D8E-41CC3584EAD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67458" y="2559413"/>
                  <a:ext cx="154027" cy="57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DB3905B-4851-7F46-87A3-826A14A0266D}"/>
                    </a:ext>
                  </a:extLst>
                </p14:cNvPr>
                <p14:cNvContentPartPr/>
                <p14:nvPr/>
              </p14:nvContentPartPr>
              <p14:xfrm>
                <a:off x="1702937" y="2675873"/>
                <a:ext cx="122040" cy="1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DB3905B-4851-7F46-87A3-826A14A026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80420" y="2653228"/>
                  <a:ext cx="166623" cy="588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4CCB2E7-C521-4CE3-1734-7FF4993329B7}"/>
                  </a:ext>
                </a:extLst>
              </p14:cNvPr>
              <p14:cNvContentPartPr/>
              <p14:nvPr/>
            </p14:nvContentPartPr>
            <p14:xfrm>
              <a:off x="2626371" y="3529816"/>
              <a:ext cx="99072" cy="8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4CCB2E7-C521-4CE3-1734-7FF4993329B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8358" y="3511816"/>
                <a:ext cx="134738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9D3F07C-65D3-652B-C419-C5AF9AF7874D}"/>
                  </a:ext>
                </a:extLst>
              </p14:cNvPr>
              <p14:cNvContentPartPr/>
              <p14:nvPr/>
            </p14:nvContentPartPr>
            <p14:xfrm>
              <a:off x="2685123" y="3469048"/>
              <a:ext cx="11520" cy="12556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9D3F07C-65D3-652B-C419-C5AF9AF7874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67668" y="3451058"/>
                <a:ext cx="46080" cy="161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92E459A-D0F0-6924-5F3E-98079622C883}"/>
                  </a:ext>
                </a:extLst>
              </p14:cNvPr>
              <p14:cNvContentPartPr/>
              <p14:nvPr/>
            </p14:nvContentPartPr>
            <p14:xfrm>
              <a:off x="4880785" y="3535683"/>
              <a:ext cx="140256" cy="1238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92E459A-D0F0-6924-5F3E-98079622C8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62803" y="3517992"/>
                <a:ext cx="175859" cy="47413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70323C9-6375-89B0-3F9D-902704E6227E}"/>
              </a:ext>
            </a:extLst>
          </p:cNvPr>
          <p:cNvGrpSpPr/>
          <p:nvPr/>
        </p:nvGrpSpPr>
        <p:grpSpPr>
          <a:xfrm>
            <a:off x="5174545" y="3396291"/>
            <a:ext cx="137088" cy="355392"/>
            <a:chOff x="7161914" y="2511486"/>
            <a:chExt cx="171360" cy="44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1BE6E6C-F734-EDBC-F648-88B03C6A0565}"/>
                    </a:ext>
                  </a:extLst>
                </p14:cNvPr>
                <p14:cNvContentPartPr/>
                <p14:nvPr/>
              </p14:nvContentPartPr>
              <p14:xfrm>
                <a:off x="7232114" y="2511486"/>
                <a:ext cx="7560" cy="17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1BE6E6C-F734-EDBC-F648-88B03C6A056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09879" y="2489022"/>
                  <a:ext cx="51586" cy="2147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1D0D34D-129C-779B-2AFC-1553605BD43C}"/>
                    </a:ext>
                  </a:extLst>
                </p14:cNvPr>
                <p14:cNvContentPartPr/>
                <p14:nvPr/>
              </p14:nvContentPartPr>
              <p14:xfrm>
                <a:off x="7161914" y="2704446"/>
                <a:ext cx="164880" cy="9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1D0D34D-129C-779B-2AFC-1553605BD43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39451" y="2682160"/>
                  <a:ext cx="209357" cy="534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070F964-590C-97A4-FF27-6084C732ABE5}"/>
                    </a:ext>
                  </a:extLst>
                </p14:cNvPr>
                <p14:cNvContentPartPr/>
                <p14:nvPr/>
              </p14:nvContentPartPr>
              <p14:xfrm>
                <a:off x="7192154" y="2790126"/>
                <a:ext cx="141120" cy="165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070F964-590C-97A4-FF27-6084C732ABE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69683" y="2767687"/>
                  <a:ext cx="185613" cy="2100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BED098-3D17-4B94-82B3-F2DBA6ECFAB2}"/>
              </a:ext>
            </a:extLst>
          </p:cNvPr>
          <p:cNvGrpSpPr/>
          <p:nvPr/>
        </p:nvGrpSpPr>
        <p:grpSpPr>
          <a:xfrm>
            <a:off x="5553265" y="3245955"/>
            <a:ext cx="784800" cy="329184"/>
            <a:chOff x="7635314" y="2323566"/>
            <a:chExt cx="98100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8A497A-5E49-776A-D0BB-F33BBE6B51F0}"/>
                    </a:ext>
                  </a:extLst>
                </p14:cNvPr>
                <p14:cNvContentPartPr/>
                <p14:nvPr/>
              </p14:nvContentPartPr>
              <p14:xfrm>
                <a:off x="7635314" y="2469726"/>
                <a:ext cx="79560" cy="265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8A497A-5E49-776A-D0BB-F33BBE6B51F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2839" y="2447279"/>
                  <a:ext cx="124060" cy="3097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8172DF1-A7DB-66F4-D1EA-07DAEAF4B540}"/>
                    </a:ext>
                  </a:extLst>
                </p14:cNvPr>
                <p14:cNvContentPartPr/>
                <p14:nvPr/>
              </p14:nvContentPartPr>
              <p14:xfrm>
                <a:off x="7736114" y="2514006"/>
                <a:ext cx="183600" cy="168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8172DF1-A7DB-66F4-D1EA-07DAEAF4B5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13614" y="2491494"/>
                  <a:ext cx="228150" cy="2134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1096BA5-2338-195A-DFB3-DEA75371EAA1}"/>
                    </a:ext>
                  </a:extLst>
                </p14:cNvPr>
                <p14:cNvContentPartPr/>
                <p14:nvPr/>
              </p14:nvContentPartPr>
              <p14:xfrm>
                <a:off x="8050034" y="2480166"/>
                <a:ext cx="189000" cy="19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1096BA5-2338-195A-DFB3-DEA75371EAA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27534" y="2457656"/>
                  <a:ext cx="233550" cy="2440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9B76D8F-BFC1-A6D7-1D1A-8A289919EC32}"/>
                    </a:ext>
                  </a:extLst>
                </p14:cNvPr>
                <p14:cNvContentPartPr/>
                <p14:nvPr/>
              </p14:nvContentPartPr>
              <p14:xfrm>
                <a:off x="8040314" y="2544606"/>
                <a:ext cx="174240" cy="87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9B76D8F-BFC1-A6D7-1D1A-8A289919EC3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017860" y="2522175"/>
                  <a:ext cx="218698" cy="1318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DC6675A-7337-90FF-A7F4-CC2856E68721}"/>
                    </a:ext>
                  </a:extLst>
                </p14:cNvPr>
                <p14:cNvContentPartPr/>
                <p14:nvPr/>
              </p14:nvContentPartPr>
              <p14:xfrm>
                <a:off x="8308874" y="2408166"/>
                <a:ext cx="55800" cy="268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DC6675A-7337-90FF-A7F4-CC2856E6872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86191" y="2385681"/>
                  <a:ext cx="100712" cy="3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D5AA02-0CEF-7C74-4A51-0CF858B4BA7E}"/>
                    </a:ext>
                  </a:extLst>
                </p14:cNvPr>
                <p14:cNvContentPartPr/>
                <p14:nvPr/>
              </p14:nvContentPartPr>
              <p14:xfrm>
                <a:off x="8498954" y="2323566"/>
                <a:ext cx="117360" cy="160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CD5AA02-0CEF-7C74-4A51-0CF858B4BA7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476471" y="2301028"/>
                  <a:ext cx="161876" cy="20554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7AC15A-7938-9D41-C723-3097ADE0696C}"/>
              </a:ext>
            </a:extLst>
          </p:cNvPr>
          <p:cNvGrpSpPr/>
          <p:nvPr/>
        </p:nvGrpSpPr>
        <p:grpSpPr>
          <a:xfrm>
            <a:off x="6616273" y="3419907"/>
            <a:ext cx="114048" cy="127872"/>
            <a:chOff x="8964074" y="2541006"/>
            <a:chExt cx="142560" cy="15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2E4AA6C-392B-4D87-93C2-811BD0C22766}"/>
                    </a:ext>
                  </a:extLst>
                </p14:cNvPr>
                <p14:cNvContentPartPr/>
                <p14:nvPr/>
              </p14:nvContentPartPr>
              <p14:xfrm>
                <a:off x="9022034" y="2541006"/>
                <a:ext cx="18360" cy="159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2E4AA6C-392B-4D87-93C2-811BD0C2276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999644" y="2518493"/>
                  <a:ext cx="62693" cy="204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F088DCE-E895-2D42-7F3C-E30A51B22C62}"/>
                    </a:ext>
                  </a:extLst>
                </p14:cNvPr>
                <p14:cNvContentPartPr/>
                <p14:nvPr/>
              </p14:nvContentPartPr>
              <p14:xfrm>
                <a:off x="8964074" y="2622006"/>
                <a:ext cx="142560" cy="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F088DCE-E895-2D42-7F3C-E30A51B22C6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941588" y="2597256"/>
                  <a:ext cx="187082" cy="5296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EB35A6-6845-C829-3DBE-864682D50806}"/>
              </a:ext>
            </a:extLst>
          </p:cNvPr>
          <p:cNvGrpSpPr/>
          <p:nvPr/>
        </p:nvGrpSpPr>
        <p:grpSpPr>
          <a:xfrm>
            <a:off x="6939121" y="3357699"/>
            <a:ext cx="396576" cy="526176"/>
            <a:chOff x="9367634" y="2463246"/>
            <a:chExt cx="495720" cy="65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75AE269-4CFC-DEA8-A29C-B2A7893BC154}"/>
                    </a:ext>
                  </a:extLst>
                </p14:cNvPr>
                <p14:cNvContentPartPr/>
                <p14:nvPr/>
              </p14:nvContentPartPr>
              <p14:xfrm>
                <a:off x="9498314" y="2552526"/>
                <a:ext cx="34920" cy="149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75AE269-4CFC-DEA8-A29C-B2A7893BC15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475929" y="2530012"/>
                  <a:ext cx="79242" cy="1936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CF1563-4CD4-96E2-FB25-E7C0822F19B3}"/>
                    </a:ext>
                  </a:extLst>
                </p14:cNvPr>
                <p14:cNvContentPartPr/>
                <p14:nvPr/>
              </p14:nvContentPartPr>
              <p14:xfrm>
                <a:off x="9505874" y="2463246"/>
                <a:ext cx="212760" cy="173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CF1563-4CD4-96E2-FB25-E7C0822F19B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83384" y="2440769"/>
                  <a:ext cx="257291" cy="218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5D3CE55-A2A6-B0E5-24BE-1E6CAAFE10AB}"/>
                    </a:ext>
                  </a:extLst>
                </p14:cNvPr>
                <p14:cNvContentPartPr/>
                <p14:nvPr/>
              </p14:nvContentPartPr>
              <p14:xfrm>
                <a:off x="9367634" y="2727126"/>
                <a:ext cx="495720" cy="25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5D3CE55-A2A6-B0E5-24BE-1E6CAAFE10A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345142" y="2704626"/>
                  <a:ext cx="540254" cy="697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55A7967-BC89-721C-74B4-F82ED0C4E586}"/>
                    </a:ext>
                  </a:extLst>
                </p14:cNvPr>
                <p14:cNvContentPartPr/>
                <p14:nvPr/>
              </p14:nvContentPartPr>
              <p14:xfrm>
                <a:off x="9488234" y="2929086"/>
                <a:ext cx="79560" cy="191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55A7967-BC89-721C-74B4-F82ED0C4E58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465759" y="2906618"/>
                  <a:ext cx="124060" cy="236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4F9C669-12EA-3F13-752C-7D8A4A8455BA}"/>
                    </a:ext>
                  </a:extLst>
                </p14:cNvPr>
                <p14:cNvContentPartPr/>
                <p14:nvPr/>
              </p14:nvContentPartPr>
              <p14:xfrm>
                <a:off x="9577154" y="2956806"/>
                <a:ext cx="70560" cy="126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4F9C669-12EA-3F13-752C-7D8A4A8455B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554683" y="2934322"/>
                  <a:ext cx="115053" cy="1708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05F0734-C3CC-4FFC-5FA6-EA7FC8BE0995}"/>
                    </a:ext>
                  </a:extLst>
                </p14:cNvPr>
                <p14:cNvContentPartPr/>
                <p14:nvPr/>
              </p14:nvContentPartPr>
              <p14:xfrm>
                <a:off x="9701354" y="2848446"/>
                <a:ext cx="74160" cy="85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05F0734-C3CC-4FFC-5FA6-EA7FC8BE099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678881" y="2825993"/>
                  <a:ext cx="118656" cy="129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E59B01E-033A-741B-213D-D8602252F936}"/>
                    </a:ext>
                  </a:extLst>
                </p14:cNvPr>
                <p14:cNvContentPartPr/>
                <p14:nvPr/>
              </p14:nvContentPartPr>
              <p14:xfrm>
                <a:off x="9774074" y="2867526"/>
                <a:ext cx="14400" cy="118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E59B01E-033A-741B-213D-D8602252F93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751574" y="2845111"/>
                  <a:ext cx="58950" cy="16318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5F870C-E5E1-ADF9-AB73-5BD69E408F6C}"/>
              </a:ext>
            </a:extLst>
          </p:cNvPr>
          <p:cNvGrpSpPr/>
          <p:nvPr/>
        </p:nvGrpSpPr>
        <p:grpSpPr>
          <a:xfrm>
            <a:off x="7642129" y="3247107"/>
            <a:ext cx="687744" cy="322848"/>
            <a:chOff x="10246394" y="2325006"/>
            <a:chExt cx="85968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900B373-2121-E4E0-CC8A-02468FA2141B}"/>
                    </a:ext>
                  </a:extLst>
                </p14:cNvPr>
                <p14:cNvContentPartPr/>
                <p14:nvPr/>
              </p14:nvContentPartPr>
              <p14:xfrm>
                <a:off x="10246394" y="2457126"/>
                <a:ext cx="62280" cy="265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900B373-2121-E4E0-CC8A-02468FA2141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223991" y="2434649"/>
                  <a:ext cx="106638" cy="310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7738867-E566-0179-1935-1DB6715FE78B}"/>
                    </a:ext>
                  </a:extLst>
                </p14:cNvPr>
                <p14:cNvContentPartPr/>
                <p14:nvPr/>
              </p14:nvContentPartPr>
              <p14:xfrm>
                <a:off x="10357274" y="2496006"/>
                <a:ext cx="141840" cy="177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7738867-E566-0179-1935-1DB6715FE78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334760" y="2473540"/>
                  <a:ext cx="186418" cy="2219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B6675ED-2FDB-A261-835A-5942EA8B637C}"/>
                    </a:ext>
                  </a:extLst>
                </p14:cNvPr>
                <p14:cNvContentPartPr/>
                <p14:nvPr/>
              </p14:nvContentPartPr>
              <p14:xfrm>
                <a:off x="10593434" y="2502846"/>
                <a:ext cx="215640" cy="185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B6675ED-2FDB-A261-835A-5942EA8B637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570925" y="2480302"/>
                  <a:ext cx="260209" cy="2303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397AA93-851C-8D7E-5C25-9FCFBBB2C9A1}"/>
                    </a:ext>
                  </a:extLst>
                </p14:cNvPr>
                <p14:cNvContentPartPr/>
                <p14:nvPr/>
              </p14:nvContentPartPr>
              <p14:xfrm>
                <a:off x="10567874" y="2550006"/>
                <a:ext cx="267120" cy="141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397AA93-851C-8D7E-5C25-9FCFBBB2C9A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45351" y="2527549"/>
                  <a:ext cx="311715" cy="1859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58E8C38-3265-3BCD-6C6E-BE7FBB3BA7DF}"/>
                    </a:ext>
                  </a:extLst>
                </p14:cNvPr>
                <p14:cNvContentPartPr/>
                <p14:nvPr/>
              </p14:nvContentPartPr>
              <p14:xfrm>
                <a:off x="10878194" y="2442726"/>
                <a:ext cx="75240" cy="285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58E8C38-3265-3BCD-6C6E-BE7FBB3BA7D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855667" y="2420219"/>
                  <a:ext cx="119843" cy="3304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2A7DE63-A721-8458-E184-5B15689AC62E}"/>
                    </a:ext>
                  </a:extLst>
                </p14:cNvPr>
                <p14:cNvContentPartPr/>
                <p14:nvPr/>
              </p14:nvContentPartPr>
              <p14:xfrm>
                <a:off x="11025074" y="2325006"/>
                <a:ext cx="58320" cy="110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2A7DE63-A721-8458-E184-5B15689AC62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002643" y="2302616"/>
                  <a:ext cx="102733" cy="1544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785528B-714D-E204-36BB-29C37E3FB2F9}"/>
                    </a:ext>
                  </a:extLst>
                </p14:cNvPr>
                <p14:cNvContentPartPr/>
                <p14:nvPr/>
              </p14:nvContentPartPr>
              <p14:xfrm>
                <a:off x="11063594" y="2379006"/>
                <a:ext cx="42480" cy="162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785528B-714D-E204-36BB-29C37E3FB2F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040998" y="2356531"/>
                  <a:ext cx="87220" cy="20722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38B13C2-4115-BDE8-4086-0EB0120CEF2B}"/>
                  </a:ext>
                </a:extLst>
              </p14:cNvPr>
              <p14:cNvContentPartPr/>
              <p14:nvPr/>
            </p14:nvContentPartPr>
            <p14:xfrm>
              <a:off x="3213865" y="3369668"/>
              <a:ext cx="110304" cy="106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38B13C2-4115-BDE8-4086-0EB0120CEF2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95900" y="3351668"/>
                <a:ext cx="145874" cy="14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7208FB1-BEB1-BE11-EE2A-E2D304705EB9}"/>
              </a:ext>
            </a:extLst>
          </p:cNvPr>
          <p:cNvGrpSpPr/>
          <p:nvPr/>
        </p:nvGrpSpPr>
        <p:grpSpPr>
          <a:xfrm>
            <a:off x="1142326" y="2782939"/>
            <a:ext cx="3180078" cy="1039774"/>
            <a:chOff x="2121640" y="1744796"/>
            <a:chExt cx="3975097" cy="12997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49A7825-D9A8-1BFC-0C42-A2139195EFBA}"/>
                    </a:ext>
                  </a:extLst>
                </p14:cNvPr>
                <p14:cNvContentPartPr/>
                <p14:nvPr/>
              </p14:nvContentPartPr>
              <p14:xfrm>
                <a:off x="2143937" y="2672633"/>
                <a:ext cx="133920" cy="20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49A7825-D9A8-1BFC-0C42-A2139195EFB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21542" y="2650329"/>
                  <a:ext cx="178261" cy="646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6887276-56A2-7BE3-C5B7-8FC282949A52}"/>
                    </a:ext>
                  </a:extLst>
                </p14:cNvPr>
                <p14:cNvContentPartPr/>
                <p14:nvPr/>
              </p14:nvContentPartPr>
              <p14:xfrm>
                <a:off x="2510777" y="2492633"/>
                <a:ext cx="11520" cy="142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6887276-56A2-7BE3-C5B7-8FC282949A5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488623" y="2470133"/>
                  <a:ext cx="55385" cy="1867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F5FC73-8A4D-4B0D-98BC-40C5A176D57C}"/>
                    </a:ext>
                  </a:extLst>
                </p14:cNvPr>
                <p14:cNvContentPartPr/>
                <p14:nvPr/>
              </p14:nvContentPartPr>
              <p14:xfrm>
                <a:off x="2445617" y="2697113"/>
                <a:ext cx="158040" cy="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F5FC73-8A4D-4B0D-98BC-40C5A176D57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23104" y="2674827"/>
                  <a:ext cx="202615" cy="534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59334D0-E09F-8C54-8395-75BB75FBF764}"/>
                    </a:ext>
                  </a:extLst>
                </p14:cNvPr>
                <p14:cNvContentPartPr/>
                <p14:nvPr/>
              </p14:nvContentPartPr>
              <p14:xfrm>
                <a:off x="2508257" y="2786033"/>
                <a:ext cx="154080" cy="149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59334D0-E09F-8C54-8395-75BB75FBF76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85796" y="2763519"/>
                  <a:ext cx="198552" cy="1936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BB66BD-CF44-12B7-D6AC-C6C45582E865}"/>
                    </a:ext>
                  </a:extLst>
                </p14:cNvPr>
                <p14:cNvContentPartPr/>
                <p14:nvPr/>
              </p14:nvContentPartPr>
              <p14:xfrm>
                <a:off x="2911097" y="2524673"/>
                <a:ext cx="61560" cy="206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BB66BD-CF44-12B7-D6AC-C6C45582E86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888465" y="2502163"/>
                  <a:ext cx="106372" cy="251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92D2451-3E92-978D-CBF4-D2E8C9AD9F63}"/>
                    </a:ext>
                  </a:extLst>
                </p14:cNvPr>
                <p14:cNvContentPartPr/>
                <p14:nvPr/>
              </p14:nvContentPartPr>
              <p14:xfrm>
                <a:off x="3019097" y="2567153"/>
                <a:ext cx="132120" cy="149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92D2451-3E92-978D-CBF4-D2E8C9AD9F6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996628" y="2544585"/>
                  <a:ext cx="176609" cy="1940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4A76FF2-D7D9-FE73-5BF8-E68D024BB91D}"/>
                    </a:ext>
                  </a:extLst>
                </p14:cNvPr>
                <p14:cNvContentPartPr/>
                <p14:nvPr/>
              </p14:nvContentPartPr>
              <p14:xfrm>
                <a:off x="3255257" y="2568593"/>
                <a:ext cx="14868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4A76FF2-D7D9-FE73-5BF8-E68D024BB91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32798" y="2546077"/>
                  <a:ext cx="193149" cy="1702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7CBAECF-BA3B-8CE3-84B3-D1750B59A703}"/>
                    </a:ext>
                  </a:extLst>
                </p14:cNvPr>
                <p14:cNvContentPartPr/>
                <p14:nvPr/>
              </p14:nvContentPartPr>
              <p14:xfrm>
                <a:off x="3324017" y="2523233"/>
                <a:ext cx="8280" cy="232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7CBAECF-BA3B-8CE3-84B3-D1750B59A70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302228" y="2500742"/>
                  <a:ext cx="51423" cy="2770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12B1A0F-18B7-3B62-A196-126B67BBA2C1}"/>
                    </a:ext>
                  </a:extLst>
                </p14:cNvPr>
                <p14:cNvContentPartPr/>
                <p14:nvPr/>
              </p14:nvContentPartPr>
              <p14:xfrm>
                <a:off x="3433457" y="2536553"/>
                <a:ext cx="69120" cy="200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12B1A0F-18B7-3B62-A196-126B67BBA2C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11015" y="2514073"/>
                  <a:ext cx="113554" cy="24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D0D313D-6003-DB92-0AEF-E61C4AAA03C2}"/>
                    </a:ext>
                  </a:extLst>
                </p14:cNvPr>
                <p14:cNvContentPartPr/>
                <p14:nvPr/>
              </p14:nvContentPartPr>
              <p14:xfrm>
                <a:off x="3574937" y="2448353"/>
                <a:ext cx="126360" cy="107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D0D313D-6003-DB92-0AEF-E61C4AAA03C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552453" y="2425834"/>
                  <a:ext cx="170878" cy="152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E5D7C47-BC93-D029-C444-1D3A4EA44187}"/>
                    </a:ext>
                  </a:extLst>
                </p14:cNvPr>
                <p14:cNvContentPartPr/>
                <p14:nvPr/>
              </p14:nvContentPartPr>
              <p14:xfrm>
                <a:off x="4592657" y="2713673"/>
                <a:ext cx="340560" cy="23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E5D7C47-BC93-D029-C444-1D3A4EA4418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70193" y="2691258"/>
                  <a:ext cx="385039" cy="681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2459EA8-B950-4C2E-EF37-3FDE4139B864}"/>
                    </a:ext>
                  </a:extLst>
                </p14:cNvPr>
                <p14:cNvContentPartPr/>
                <p14:nvPr/>
              </p14:nvContentPartPr>
              <p14:xfrm>
                <a:off x="4628657" y="2849393"/>
                <a:ext cx="95760" cy="195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2459EA8-B950-4C2E-EF37-3FDE4139B86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606178" y="2826862"/>
                  <a:ext cx="140268" cy="2397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6B746EF-6722-86B4-246F-FBA0B9B17ED7}"/>
                    </a:ext>
                  </a:extLst>
                </p14:cNvPr>
                <p14:cNvContentPartPr/>
                <p14:nvPr/>
              </p14:nvContentPartPr>
              <p14:xfrm>
                <a:off x="4731617" y="2866673"/>
                <a:ext cx="71640" cy="165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6B746EF-6722-86B4-246F-FBA0B9B17ED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709089" y="2844173"/>
                  <a:ext cx="116246" cy="210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99CF821-28CA-2D00-2A4A-70A82A991793}"/>
                    </a:ext>
                  </a:extLst>
                </p14:cNvPr>
                <p14:cNvContentPartPr/>
                <p14:nvPr/>
              </p14:nvContentPartPr>
              <p14:xfrm>
                <a:off x="4857617" y="2807993"/>
                <a:ext cx="52560" cy="99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99CF821-28CA-2D00-2A4A-70A82A99179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35155" y="2785534"/>
                  <a:ext cx="97034" cy="1441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8F903C4-D7A4-5058-7021-2FEDA924801E}"/>
                    </a:ext>
                  </a:extLst>
                </p14:cNvPr>
                <p14:cNvContentPartPr/>
                <p14:nvPr/>
              </p14:nvContentPartPr>
              <p14:xfrm>
                <a:off x="4929257" y="2836433"/>
                <a:ext cx="16560" cy="133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8F903C4-D7A4-5058-7021-2FEDA924801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06879" y="2814024"/>
                  <a:ext cx="60869" cy="1779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9BCFCB9-48A6-F11A-15C2-D9DD5FFFD66B}"/>
                    </a:ext>
                  </a:extLst>
                </p14:cNvPr>
                <p14:cNvContentPartPr/>
                <p14:nvPr/>
              </p14:nvContentPartPr>
              <p14:xfrm>
                <a:off x="5318777" y="2523953"/>
                <a:ext cx="61920" cy="197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9BCFCB9-48A6-F11A-15C2-D9DD5FFFD66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296342" y="2501443"/>
                  <a:ext cx="106341" cy="242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2E12D5A-47E6-F04A-EEF6-86A6673660D8}"/>
                    </a:ext>
                  </a:extLst>
                </p14:cNvPr>
                <p14:cNvContentPartPr/>
                <p14:nvPr/>
              </p14:nvContentPartPr>
              <p14:xfrm>
                <a:off x="5392217" y="2521073"/>
                <a:ext cx="175680" cy="154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2E12D5A-47E6-F04A-EEF6-86A6673660D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369752" y="2498638"/>
                  <a:ext cx="220162" cy="1992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271487F-DF28-E8D7-3D54-10B89300D39D}"/>
                    </a:ext>
                  </a:extLst>
                </p14:cNvPr>
                <p14:cNvContentPartPr/>
                <p14:nvPr/>
              </p14:nvContentPartPr>
              <p14:xfrm>
                <a:off x="5683097" y="2552033"/>
                <a:ext cx="150480" cy="118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271487F-DF28-E8D7-3D54-10B89300D39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60637" y="2529584"/>
                  <a:ext cx="194950" cy="1625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47ABA7E-0CE3-E83B-3BAA-B028C05C953E}"/>
                    </a:ext>
                  </a:extLst>
                </p14:cNvPr>
                <p14:cNvContentPartPr/>
                <p14:nvPr/>
              </p14:nvContentPartPr>
              <p14:xfrm>
                <a:off x="5761577" y="2467433"/>
                <a:ext cx="12240" cy="269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47ABA7E-0CE3-E83B-3BAA-B028C05C953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738910" y="2444925"/>
                  <a:ext cx="57120" cy="314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D889176-05B0-4F94-DE62-1BBAA372A911}"/>
                    </a:ext>
                  </a:extLst>
                </p14:cNvPr>
                <p14:cNvContentPartPr/>
                <p14:nvPr/>
              </p14:nvContentPartPr>
              <p14:xfrm>
                <a:off x="5881097" y="2503433"/>
                <a:ext cx="69480" cy="221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D889176-05B0-4F94-DE62-1BBAA372A91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858684" y="2480942"/>
                  <a:ext cx="113858" cy="2662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F0474E1-80DA-E180-077C-CF0CA4C1D3F2}"/>
                    </a:ext>
                  </a:extLst>
                </p14:cNvPr>
                <p14:cNvContentPartPr/>
                <p14:nvPr/>
              </p14:nvContentPartPr>
              <p14:xfrm>
                <a:off x="6062897" y="2397233"/>
                <a:ext cx="10440" cy="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F0474E1-80DA-E180-077C-CF0CA4C1D3F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041147" y="2376662"/>
                  <a:ext cx="53505" cy="436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9123BB2-D5F2-F2A1-E7B0-DD39182AFF8F}"/>
                    </a:ext>
                  </a:extLst>
                </p14:cNvPr>
                <p14:cNvContentPartPr/>
                <p14:nvPr/>
              </p14:nvContentPartPr>
              <p14:xfrm>
                <a:off x="6076577" y="2338193"/>
                <a:ext cx="20160" cy="1472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9123BB2-D5F2-F2A1-E7B0-DD39182AFF8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054177" y="2315679"/>
                  <a:ext cx="64512" cy="1918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7FF4EA-63A4-F125-6B7F-F5D40E730385}"/>
                    </a:ext>
                  </a:extLst>
                </p14:cNvPr>
                <p14:cNvContentPartPr/>
                <p14:nvPr/>
              </p14:nvContentPartPr>
              <p14:xfrm>
                <a:off x="6018977" y="2278793"/>
                <a:ext cx="17280" cy="123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7FF4EA-63A4-F125-6B7F-F5D40E73038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996823" y="2256358"/>
                  <a:ext cx="61145" cy="1682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D35B771-5189-CE04-9F50-0CF398F12E1F}"/>
                    </a:ext>
                  </a:extLst>
                </p14:cNvPr>
                <p14:cNvContentPartPr/>
                <p14:nvPr/>
              </p14:nvContentPartPr>
              <p14:xfrm>
                <a:off x="2121640" y="1744796"/>
                <a:ext cx="3953880" cy="521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D35B771-5189-CE04-9F50-0CF398F12E1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099142" y="1722308"/>
                  <a:ext cx="3998427" cy="56580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B63DD4C-CA6C-2684-A16D-016F429D3D88}"/>
              </a:ext>
            </a:extLst>
          </p:cNvPr>
          <p:cNvGrpSpPr/>
          <p:nvPr/>
        </p:nvGrpSpPr>
        <p:grpSpPr>
          <a:xfrm>
            <a:off x="2153494" y="2345467"/>
            <a:ext cx="734112" cy="175680"/>
            <a:chOff x="3385600" y="1197956"/>
            <a:chExt cx="91764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9DDDF68-4E05-55C0-4534-09B7EF8583FB}"/>
                    </a:ext>
                  </a:extLst>
                </p14:cNvPr>
                <p14:cNvContentPartPr/>
                <p14:nvPr/>
              </p14:nvContentPartPr>
              <p14:xfrm>
                <a:off x="3385600" y="1197956"/>
                <a:ext cx="206280" cy="210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9DDDF68-4E05-55C0-4534-09B7EF8583F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363129" y="1175466"/>
                  <a:ext cx="250772" cy="255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19C9728-7C46-D7B8-39D5-FEF72C1B88C8}"/>
                    </a:ext>
                  </a:extLst>
                </p14:cNvPr>
                <p14:cNvContentPartPr/>
                <p14:nvPr/>
              </p14:nvContentPartPr>
              <p14:xfrm>
                <a:off x="3782680" y="1210916"/>
                <a:ext cx="194400" cy="206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19C9728-7C46-D7B8-39D5-FEF72C1B88C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760232" y="1188406"/>
                  <a:ext cx="238847" cy="251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20DD3AA-42E0-C8BC-C478-418CC2BC7A2A}"/>
                    </a:ext>
                  </a:extLst>
                </p14:cNvPr>
                <p14:cNvContentPartPr/>
                <p14:nvPr/>
              </p14:nvContentPartPr>
              <p14:xfrm>
                <a:off x="4138000" y="1199036"/>
                <a:ext cx="165240" cy="157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20DD3AA-42E0-C8BC-C478-418CC2BC7A2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115488" y="1176574"/>
                  <a:ext cx="209814" cy="20215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FF330FC-1311-BD42-CEB1-4F461B0F466E}"/>
                  </a:ext>
                </a:extLst>
              </p14:cNvPr>
              <p14:cNvContentPartPr/>
              <p14:nvPr/>
            </p14:nvContentPartPr>
            <p14:xfrm>
              <a:off x="4960716" y="2744320"/>
              <a:ext cx="3655872" cy="392256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FF330FC-1311-BD42-CEB1-4F461B0F466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942716" y="2726310"/>
                <a:ext cx="3691513" cy="427916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A66DC-DB30-B431-DA04-6FB42068DC3E}"/>
              </a:ext>
            </a:extLst>
          </p:cNvPr>
          <p:cNvGrpSpPr/>
          <p:nvPr/>
        </p:nvGrpSpPr>
        <p:grpSpPr>
          <a:xfrm>
            <a:off x="6756108" y="2248384"/>
            <a:ext cx="903456" cy="262944"/>
            <a:chOff x="9138868" y="1076602"/>
            <a:chExt cx="112932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F75BEE-B8B9-FA64-953E-928CB64946D8}"/>
                    </a:ext>
                  </a:extLst>
                </p14:cNvPr>
                <p14:cNvContentPartPr/>
                <p14:nvPr/>
              </p14:nvContentPartPr>
              <p14:xfrm>
                <a:off x="9138868" y="1170922"/>
                <a:ext cx="57240" cy="234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F75BEE-B8B9-FA64-953E-928CB64946D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116333" y="1148431"/>
                  <a:ext cx="101860" cy="2788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16C799A-4CF8-01CE-31A4-06463D6109CD}"/>
                    </a:ext>
                  </a:extLst>
                </p14:cNvPr>
                <p14:cNvContentPartPr/>
                <p14:nvPr/>
              </p14:nvContentPartPr>
              <p14:xfrm>
                <a:off x="9142108" y="1121242"/>
                <a:ext cx="292320" cy="149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16C799A-4CF8-01CE-31A4-06463D6109C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119622" y="1098688"/>
                  <a:ext cx="336843" cy="1944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779F613-4F9F-6970-8A6F-788F9714FAC1}"/>
                    </a:ext>
                  </a:extLst>
                </p14:cNvPr>
                <p14:cNvContentPartPr/>
                <p14:nvPr/>
              </p14:nvContentPartPr>
              <p14:xfrm>
                <a:off x="9661948" y="1076602"/>
                <a:ext cx="207720" cy="231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779F613-4F9F-6970-8A6F-788F9714FAC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639467" y="1054120"/>
                  <a:ext cx="252231" cy="2756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4CB99A9-3168-99B2-2AA8-9D66DC920E5C}"/>
                    </a:ext>
                  </a:extLst>
                </p14:cNvPr>
                <p14:cNvContentPartPr/>
                <p14:nvPr/>
              </p14:nvContentPartPr>
              <p14:xfrm>
                <a:off x="10096108" y="1091002"/>
                <a:ext cx="172080" cy="155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4CB99A9-3168-99B2-2AA8-9D66DC920E5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073643" y="1068515"/>
                  <a:ext cx="216560" cy="19968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C6FED0-1BAE-FB73-C115-CD3800DADA51}"/>
              </a:ext>
            </a:extLst>
          </p:cNvPr>
          <p:cNvGrpSpPr/>
          <p:nvPr/>
        </p:nvGrpSpPr>
        <p:grpSpPr>
          <a:xfrm>
            <a:off x="866975" y="4638149"/>
            <a:ext cx="682848" cy="246240"/>
            <a:chOff x="2843540" y="3856620"/>
            <a:chExt cx="85356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A25E2ED-F51A-DA25-DE93-D76CD9722576}"/>
                    </a:ext>
                  </a:extLst>
                </p14:cNvPr>
                <p14:cNvContentPartPr/>
                <p14:nvPr/>
              </p14:nvContentPartPr>
              <p14:xfrm>
                <a:off x="2917700" y="3991980"/>
                <a:ext cx="7920" cy="158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A25E2ED-F51A-DA25-DE93-D76CD972257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896858" y="3969467"/>
                  <a:ext cx="49187" cy="2026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2F114EE-2A60-6828-C30E-FC43183E85CD}"/>
                    </a:ext>
                  </a:extLst>
                </p14:cNvPr>
                <p14:cNvContentPartPr/>
                <p14:nvPr/>
              </p14:nvContentPartPr>
              <p14:xfrm>
                <a:off x="2843540" y="4047060"/>
                <a:ext cx="138600" cy="10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2F114EE-2A60-6828-C30E-FC43183E85C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821040" y="4023582"/>
                  <a:ext cx="183150" cy="572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FDE5EDE-EA44-2359-52FB-8472979980E0}"/>
                    </a:ext>
                  </a:extLst>
                </p14:cNvPr>
                <p14:cNvContentPartPr/>
                <p14:nvPr/>
              </p14:nvContentPartPr>
              <p14:xfrm>
                <a:off x="3350780" y="3856620"/>
                <a:ext cx="86040" cy="192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FDE5EDE-EA44-2359-52FB-8472979980E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328256" y="3834183"/>
                  <a:ext cx="130637" cy="2373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D825BA7-0746-31D7-F16A-68C2ECE4D143}"/>
                    </a:ext>
                  </a:extLst>
                </p14:cNvPr>
                <p14:cNvContentPartPr/>
                <p14:nvPr/>
              </p14:nvContentPartPr>
              <p14:xfrm>
                <a:off x="3318380" y="3981900"/>
                <a:ext cx="56160" cy="741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D825BA7-0746-31D7-F16A-68C2ECE4D14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295916" y="3959427"/>
                  <a:ext cx="100639" cy="118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6726707-EC4F-6FB0-B447-7ACB5FBC3F57}"/>
                    </a:ext>
                  </a:extLst>
                </p14:cNvPr>
                <p14:cNvContentPartPr/>
                <p14:nvPr/>
              </p14:nvContentPartPr>
              <p14:xfrm>
                <a:off x="3504500" y="4000260"/>
                <a:ext cx="21960" cy="86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6726707-EC4F-6FB0-B447-7ACB5FBC3F5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482092" y="3977760"/>
                  <a:ext cx="66328" cy="1309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F4479FC-9FF0-25D7-392D-E4B6FD516390}"/>
                    </a:ext>
                  </a:extLst>
                </p14:cNvPr>
                <p14:cNvContentPartPr/>
                <p14:nvPr/>
              </p14:nvContentPartPr>
              <p14:xfrm>
                <a:off x="3203180" y="4150740"/>
                <a:ext cx="493920" cy="13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F4479FC-9FF0-25D7-392D-E4B6FD51639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180688" y="4127940"/>
                  <a:ext cx="538454" cy="5882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5A4CF20-D35F-F570-6DA2-DBCA5B80F348}"/>
              </a:ext>
            </a:extLst>
          </p:cNvPr>
          <p:cNvGrpSpPr/>
          <p:nvPr/>
        </p:nvGrpSpPr>
        <p:grpSpPr>
          <a:xfrm>
            <a:off x="1234751" y="4960997"/>
            <a:ext cx="240192" cy="195840"/>
            <a:chOff x="3303260" y="4260180"/>
            <a:chExt cx="30024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A5D2F92-8BA1-51DF-C929-AD1D562A1269}"/>
                    </a:ext>
                  </a:extLst>
                </p14:cNvPr>
                <p14:cNvContentPartPr/>
                <p14:nvPr/>
              </p14:nvContentPartPr>
              <p14:xfrm>
                <a:off x="3303260" y="4314900"/>
                <a:ext cx="78120" cy="1900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A5D2F92-8BA1-51DF-C929-AD1D562A126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280812" y="4292432"/>
                  <a:ext cx="122568" cy="2345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2FEE091-3337-CB65-0FC0-5927A5534D37}"/>
                    </a:ext>
                  </a:extLst>
                </p14:cNvPr>
                <p14:cNvContentPartPr/>
                <p14:nvPr/>
              </p14:nvContentPartPr>
              <p14:xfrm>
                <a:off x="3392180" y="4326780"/>
                <a:ext cx="92880" cy="168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2FEE091-3337-CB65-0FC0-5927A5534D3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369745" y="4304268"/>
                  <a:ext cx="137301" cy="2134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215B4BF-8B9B-72D7-63C0-BCA8407DFDC2}"/>
                    </a:ext>
                  </a:extLst>
                </p14:cNvPr>
                <p14:cNvContentPartPr/>
                <p14:nvPr/>
              </p14:nvContentPartPr>
              <p14:xfrm>
                <a:off x="3507380" y="4260180"/>
                <a:ext cx="65160" cy="97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215B4BF-8B9B-72D7-63C0-BCA8407DFDC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485065" y="4237680"/>
                  <a:ext cx="109344" cy="1417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04D3FA7-DE0F-F870-5611-06804D68EF1D}"/>
                    </a:ext>
                  </a:extLst>
                </p14:cNvPr>
                <p14:cNvContentPartPr/>
                <p14:nvPr/>
              </p14:nvContentPartPr>
              <p14:xfrm>
                <a:off x="3591260" y="4278540"/>
                <a:ext cx="12240" cy="118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04D3FA7-DE0F-F870-5611-06804D68EF1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568593" y="4256040"/>
                  <a:ext cx="57120" cy="16335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AE25328A-99F8-BDE5-5579-36D962853224}"/>
                  </a:ext>
                </a:extLst>
              </p14:cNvPr>
              <p14:cNvContentPartPr/>
              <p14:nvPr/>
            </p14:nvContentPartPr>
            <p14:xfrm>
              <a:off x="1859135" y="4658885"/>
              <a:ext cx="46944" cy="2304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AE25328A-99F8-BDE5-5579-36D96285322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841217" y="4640885"/>
                <a:ext cx="82421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ACB6CE61-43E2-6C0E-A151-C5DAC6D4EFA7}"/>
                  </a:ext>
                </a:extLst>
              </p14:cNvPr>
              <p14:cNvContentPartPr/>
              <p14:nvPr/>
            </p14:nvContentPartPr>
            <p14:xfrm>
              <a:off x="1987583" y="4692869"/>
              <a:ext cx="131040" cy="180288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ACB6CE61-43E2-6C0E-A151-C5DAC6D4EFA7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969533" y="4674876"/>
                <a:ext cx="166778" cy="21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781D2632-948A-B2DA-CC9B-194EA3CAFE31}"/>
                  </a:ext>
                </a:extLst>
              </p14:cNvPr>
              <p14:cNvContentPartPr/>
              <p14:nvPr/>
            </p14:nvContentPartPr>
            <p14:xfrm>
              <a:off x="2071679" y="4833989"/>
              <a:ext cx="170784" cy="129024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781D2632-948A-B2DA-CC9B-194EA3CAFE3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2053702" y="4816019"/>
                <a:ext cx="206379" cy="164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450613D-B8C9-8164-6A5F-F0BC19163C97}"/>
                  </a:ext>
                </a:extLst>
              </p14:cNvPr>
              <p14:cNvContentPartPr/>
              <p14:nvPr/>
            </p14:nvContentPartPr>
            <p14:xfrm>
              <a:off x="2369759" y="4727717"/>
              <a:ext cx="127008" cy="121536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450613D-B8C9-8164-6A5F-F0BC19163C9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51769" y="4709738"/>
                <a:ext cx="162628" cy="157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4B5C839-9E86-93CE-8B02-9630BD923019}"/>
                  </a:ext>
                </a:extLst>
              </p14:cNvPr>
              <p14:cNvContentPartPr/>
              <p14:nvPr/>
            </p14:nvContentPartPr>
            <p14:xfrm>
              <a:off x="2416127" y="4663493"/>
              <a:ext cx="18720" cy="255456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4B5C839-9E86-93CE-8B02-9630BD923019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398127" y="4645503"/>
                <a:ext cx="54360" cy="291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79C73423-69EA-6CC5-3256-0DB782739BC1}"/>
                  </a:ext>
                </a:extLst>
              </p14:cNvPr>
              <p14:cNvContentPartPr/>
              <p14:nvPr/>
            </p14:nvContentPartPr>
            <p14:xfrm>
              <a:off x="2560415" y="4664933"/>
              <a:ext cx="126144" cy="194112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79C73423-69EA-6CC5-3256-0DB782739BC1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542394" y="4646926"/>
                <a:ext cx="161825" cy="229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5240264-1C70-921E-1E5F-BBC3363BDD6C}"/>
                  </a:ext>
                </a:extLst>
              </p14:cNvPr>
              <p14:cNvContentPartPr/>
              <p14:nvPr/>
            </p14:nvContentPartPr>
            <p14:xfrm>
              <a:off x="2743295" y="4690565"/>
              <a:ext cx="75744" cy="52416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5240264-1C70-921E-1E5F-BBC3363BDD6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2725346" y="4672614"/>
                <a:ext cx="111283" cy="87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8887838-0F99-5DFD-F959-9A7AF3132C19}"/>
                  </a:ext>
                </a:extLst>
              </p14:cNvPr>
              <p14:cNvContentPartPr/>
              <p14:nvPr/>
            </p14:nvContentPartPr>
            <p14:xfrm>
              <a:off x="2895359" y="4706693"/>
              <a:ext cx="166752" cy="155808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8887838-0F99-5DFD-F959-9A7AF3132C19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877351" y="4688660"/>
                <a:ext cx="202407" cy="191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487DD4E-9CF9-67C1-3D5A-747098590C57}"/>
                  </a:ext>
                </a:extLst>
              </p14:cNvPr>
              <p14:cNvContentPartPr/>
              <p14:nvPr/>
            </p14:nvContentPartPr>
            <p14:xfrm>
              <a:off x="2887295" y="4756805"/>
              <a:ext cx="184608" cy="88704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487DD4E-9CF9-67C1-3D5A-747098590C57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2869302" y="4738849"/>
                <a:ext cx="220234" cy="124257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8C3C0DAD-055D-084D-3DC0-7B63745C9E72}"/>
              </a:ext>
            </a:extLst>
          </p:cNvPr>
          <p:cNvGrpSpPr/>
          <p:nvPr/>
        </p:nvGrpSpPr>
        <p:grpSpPr>
          <a:xfrm>
            <a:off x="3199775" y="4526693"/>
            <a:ext cx="210240" cy="360576"/>
            <a:chOff x="5759540" y="3717300"/>
            <a:chExt cx="262800" cy="45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2605CBC-1352-9D3A-F6AC-9BA04403327E}"/>
                    </a:ext>
                  </a:extLst>
                </p14:cNvPr>
                <p14:cNvContentPartPr/>
                <p14:nvPr/>
              </p14:nvContentPartPr>
              <p14:xfrm>
                <a:off x="5759540" y="3877860"/>
                <a:ext cx="56520" cy="290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2605CBC-1352-9D3A-F6AC-9BA04403327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737111" y="3855367"/>
                  <a:ext cx="100929" cy="3346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2B47F84-E8AE-5AA3-D53E-537492C6A08D}"/>
                    </a:ext>
                  </a:extLst>
                </p14:cNvPr>
                <p14:cNvContentPartPr/>
                <p14:nvPr/>
              </p14:nvContentPartPr>
              <p14:xfrm>
                <a:off x="5882660" y="3717300"/>
                <a:ext cx="139680" cy="131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2B47F84-E8AE-5AA3-D53E-537492C6A08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860203" y="3694723"/>
                  <a:ext cx="184144" cy="17610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B3836AC-EF6D-9F6B-1EDB-B1559E6FB0F1}"/>
              </a:ext>
            </a:extLst>
          </p:cNvPr>
          <p:cNvGrpSpPr/>
          <p:nvPr/>
        </p:nvGrpSpPr>
        <p:grpSpPr>
          <a:xfrm>
            <a:off x="689698" y="6017512"/>
            <a:ext cx="156960" cy="144576"/>
            <a:chOff x="4565271" y="5447216"/>
            <a:chExt cx="196200" cy="1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A7E1CE4-BC84-8222-2C99-849B2B59BDF7}"/>
                    </a:ext>
                  </a:extLst>
                </p14:cNvPr>
                <p14:cNvContentPartPr/>
                <p14:nvPr/>
              </p14:nvContentPartPr>
              <p14:xfrm>
                <a:off x="4642311" y="5447216"/>
                <a:ext cx="16560" cy="180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A7E1CE4-BC84-8222-2C99-849B2B59BDF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619933" y="5424738"/>
                  <a:ext cx="60869" cy="225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D8AFBBD-DF48-9756-9863-A58E364A63F6}"/>
                    </a:ext>
                  </a:extLst>
                </p14:cNvPr>
                <p14:cNvContentPartPr/>
                <p14:nvPr/>
              </p14:nvContentPartPr>
              <p14:xfrm>
                <a:off x="4565271" y="5517416"/>
                <a:ext cx="196200" cy="23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D8AFBBD-DF48-9756-9863-A58E364A63F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542771" y="5494828"/>
                  <a:ext cx="240750" cy="6776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1E94C2C-7B30-5AB3-B580-4317683B5F2F}"/>
              </a:ext>
            </a:extLst>
          </p:cNvPr>
          <p:cNvGrpSpPr/>
          <p:nvPr/>
        </p:nvGrpSpPr>
        <p:grpSpPr>
          <a:xfrm>
            <a:off x="1102690" y="5911816"/>
            <a:ext cx="254592" cy="471456"/>
            <a:chOff x="5081511" y="5315096"/>
            <a:chExt cx="318240" cy="58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C746C7F-8802-E644-1A23-A6F9E2B2156F}"/>
                    </a:ext>
                  </a:extLst>
                </p14:cNvPr>
                <p14:cNvContentPartPr/>
                <p14:nvPr/>
              </p14:nvContentPartPr>
              <p14:xfrm>
                <a:off x="5140911" y="5315096"/>
                <a:ext cx="258840" cy="174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C746C7F-8802-E644-1A23-A6F9E2B2156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118403" y="5292596"/>
                  <a:ext cx="303405" cy="219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B017C57-62A6-4551-3AD2-762E769CB9B4}"/>
                    </a:ext>
                  </a:extLst>
                </p14:cNvPr>
                <p14:cNvContentPartPr/>
                <p14:nvPr/>
              </p14:nvContentPartPr>
              <p14:xfrm>
                <a:off x="5114631" y="5560616"/>
                <a:ext cx="266040" cy="13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B017C57-62A6-4551-3AD2-762E769CB9B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092123" y="5538551"/>
                  <a:ext cx="310605" cy="57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3751752-E114-47CD-59B2-44D7102C5BDC}"/>
                    </a:ext>
                  </a:extLst>
                </p14:cNvPr>
                <p14:cNvContentPartPr/>
                <p14:nvPr/>
              </p14:nvContentPartPr>
              <p14:xfrm>
                <a:off x="5081511" y="5715776"/>
                <a:ext cx="72000" cy="1886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3751752-E114-47CD-59B2-44D7102C5BD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059011" y="5693265"/>
                  <a:ext cx="116550" cy="2332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3BF9285-3984-9A8C-1DD7-0A929F22D710}"/>
                    </a:ext>
                  </a:extLst>
                </p14:cNvPr>
                <p14:cNvContentPartPr/>
                <p14:nvPr/>
              </p14:nvContentPartPr>
              <p14:xfrm>
                <a:off x="5168631" y="5720096"/>
                <a:ext cx="75960" cy="149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3BF9285-3984-9A8C-1DD7-0A929F22D71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146158" y="5697677"/>
                  <a:ext cx="120457" cy="194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BAFEEAB-5B31-C3F1-1358-5A5A81D3280F}"/>
                    </a:ext>
                  </a:extLst>
                </p14:cNvPr>
                <p14:cNvContentPartPr/>
                <p14:nvPr/>
              </p14:nvContentPartPr>
              <p14:xfrm>
                <a:off x="5289951" y="5658176"/>
                <a:ext cx="48960" cy="96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BAFEEAB-5B31-C3F1-1358-5A5A81D3280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267492" y="5635655"/>
                  <a:ext cx="93428" cy="141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F51DFE2-E2C4-54BD-A137-A8C1DD306307}"/>
                    </a:ext>
                  </a:extLst>
                </p14:cNvPr>
                <p14:cNvContentPartPr/>
                <p14:nvPr/>
              </p14:nvContentPartPr>
              <p14:xfrm>
                <a:off x="5361951" y="5685176"/>
                <a:ext cx="8640" cy="130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F51DFE2-E2C4-54BD-A137-A8C1DD30630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339214" y="5662629"/>
                  <a:ext cx="53659" cy="17496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DC367B0-FF8E-DC3C-6C79-C52967A030A7}"/>
              </a:ext>
            </a:extLst>
          </p:cNvPr>
          <p:cNvGrpSpPr/>
          <p:nvPr/>
        </p:nvGrpSpPr>
        <p:grpSpPr>
          <a:xfrm>
            <a:off x="1602658" y="5903176"/>
            <a:ext cx="636768" cy="254304"/>
            <a:chOff x="5706471" y="5304296"/>
            <a:chExt cx="79596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4ACE144-9350-D2DF-F492-6D6724FCDFE4}"/>
                    </a:ext>
                  </a:extLst>
                </p14:cNvPr>
                <p14:cNvContentPartPr/>
                <p14:nvPr/>
              </p14:nvContentPartPr>
              <p14:xfrm>
                <a:off x="5706471" y="5341376"/>
                <a:ext cx="73080" cy="2775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4ACE144-9350-D2DF-F492-6D6724FCDFE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684054" y="5318883"/>
                  <a:ext cx="117466" cy="3220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C291FCD-8142-9A20-884C-6C34932C1308}"/>
                    </a:ext>
                  </a:extLst>
                </p14:cNvPr>
                <p14:cNvContentPartPr/>
                <p14:nvPr/>
              </p14:nvContentPartPr>
              <p14:xfrm>
                <a:off x="5860911" y="5404016"/>
                <a:ext cx="149760" cy="170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C291FCD-8142-9A20-884C-6C34932C130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838492" y="5381552"/>
                  <a:ext cx="194150" cy="2147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41BCFB2-5704-0322-1BDC-73090E2D2E93}"/>
                    </a:ext>
                  </a:extLst>
                </p14:cNvPr>
                <p14:cNvContentPartPr/>
                <p14:nvPr/>
              </p14:nvContentPartPr>
              <p14:xfrm>
                <a:off x="6099591" y="5443976"/>
                <a:ext cx="144720" cy="131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41BCFB2-5704-0322-1BDC-73090E2D2E9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077119" y="5421491"/>
                  <a:ext cx="189215" cy="1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8D1BA24-D632-18EA-C130-3036664322DA}"/>
                    </a:ext>
                  </a:extLst>
                </p14:cNvPr>
                <p14:cNvContentPartPr/>
                <p14:nvPr/>
              </p14:nvContentPartPr>
              <p14:xfrm>
                <a:off x="6163311" y="5344976"/>
                <a:ext cx="24840" cy="277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8D1BA24-D632-18EA-C130-3036664322D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140729" y="5322476"/>
                  <a:ext cx="69552" cy="3217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C4DEB65-BAAA-E918-9EA7-6BB9CCDF1DE1}"/>
                    </a:ext>
                  </a:extLst>
                </p14:cNvPr>
                <p14:cNvContentPartPr/>
                <p14:nvPr/>
              </p14:nvContentPartPr>
              <p14:xfrm>
                <a:off x="6279591" y="5405096"/>
                <a:ext cx="75600" cy="2102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C4DEB65-BAAA-E918-9EA7-6BB9CCDF1DE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257091" y="5382586"/>
                  <a:ext cx="120150" cy="254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18F069E-6A78-2B01-FBF3-1404E5D364DB}"/>
                    </a:ext>
                  </a:extLst>
                </p14:cNvPr>
                <p14:cNvContentPartPr/>
                <p14:nvPr/>
              </p14:nvContentPartPr>
              <p14:xfrm>
                <a:off x="6378951" y="5304296"/>
                <a:ext cx="123480" cy="1270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18F069E-6A78-2B01-FBF3-1404E5D364D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356500" y="5281844"/>
                  <a:ext cx="167933" cy="17153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0A314D9-E3F8-D50A-B418-95B5F5930313}"/>
              </a:ext>
            </a:extLst>
          </p:cNvPr>
          <p:cNvGrpSpPr/>
          <p:nvPr/>
        </p:nvGrpSpPr>
        <p:grpSpPr>
          <a:xfrm>
            <a:off x="2419427" y="5889275"/>
            <a:ext cx="1148434" cy="269646"/>
            <a:chOff x="6727431" y="5286919"/>
            <a:chExt cx="1435543" cy="3370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5052F84-455A-D6FD-8C0F-3031540FF20F}"/>
                    </a:ext>
                  </a:extLst>
                </p14:cNvPr>
                <p14:cNvContentPartPr/>
                <p14:nvPr/>
              </p14:nvContentPartPr>
              <p14:xfrm>
                <a:off x="6727431" y="5315096"/>
                <a:ext cx="56160" cy="308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5052F84-455A-D6FD-8C0F-3031540FF20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704967" y="5292616"/>
                  <a:ext cx="100639" cy="3533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F9B0861-F7D5-32E1-90FE-9A5AA74BE461}"/>
                    </a:ext>
                  </a:extLst>
                </p14:cNvPr>
                <p14:cNvContentPartPr/>
                <p14:nvPr/>
              </p14:nvContentPartPr>
              <p14:xfrm>
                <a:off x="6904911" y="5389616"/>
                <a:ext cx="175320" cy="1908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F9B0861-F7D5-32E1-90FE-9A5AA74BE46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882376" y="5367169"/>
                  <a:ext cx="219939" cy="2352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4444DF8-0A9F-E383-8124-AD95133C7C69}"/>
                    </a:ext>
                  </a:extLst>
                </p14:cNvPr>
                <p14:cNvContentPartPr/>
                <p14:nvPr/>
              </p14:nvContentPartPr>
              <p14:xfrm>
                <a:off x="7177071" y="5433536"/>
                <a:ext cx="169560" cy="12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4444DF8-0A9F-E383-8124-AD95133C7C6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154583" y="5411052"/>
                  <a:ext cx="214086" cy="172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ED3A2DD-35E7-C9AF-6F5F-76058D2E9C4D}"/>
                    </a:ext>
                  </a:extLst>
                </p14:cNvPr>
                <p14:cNvContentPartPr/>
                <p14:nvPr/>
              </p14:nvContentPartPr>
              <p14:xfrm>
                <a:off x="7262391" y="5329136"/>
                <a:ext cx="19800" cy="2894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ED3A2DD-35E7-C9AF-6F5F-76058D2E9C4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239891" y="5306629"/>
                  <a:ext cx="64350" cy="334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49EE294-C517-5390-2054-0F6C61E71C8D}"/>
                    </a:ext>
                  </a:extLst>
                </p14:cNvPr>
                <p14:cNvContentPartPr/>
                <p14:nvPr/>
              </p14:nvContentPartPr>
              <p14:xfrm>
                <a:off x="7466151" y="5537216"/>
                <a:ext cx="35640" cy="226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49EE294-C517-5390-2054-0F6C61E71C8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443594" y="5514981"/>
                  <a:ext cx="80303" cy="667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58FEC82-C6CD-62F4-9E62-08907D08DEBF}"/>
                    </a:ext>
                  </a:extLst>
                </p14:cNvPr>
                <p14:cNvContentPartPr/>
                <p14:nvPr/>
              </p14:nvContentPartPr>
              <p14:xfrm>
                <a:off x="7587831" y="5409416"/>
                <a:ext cx="141480" cy="155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58FEC82-C6CD-62F4-9E62-08907D08DEB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565374" y="5386955"/>
                  <a:ext cx="185945" cy="2003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E204618-4BD8-CEB0-B1FA-EC38DABDCA64}"/>
                    </a:ext>
                  </a:extLst>
                </p14:cNvPr>
                <p14:cNvContentPartPr/>
                <p14:nvPr/>
              </p14:nvContentPartPr>
              <p14:xfrm>
                <a:off x="7799511" y="5378096"/>
                <a:ext cx="157680" cy="183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E204618-4BD8-CEB0-B1FA-EC38DABDCA6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777049" y="5355640"/>
                  <a:ext cx="202154" cy="2277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8EE9807-2671-59B6-7A17-A0BDEB7B7997}"/>
                    </a:ext>
                  </a:extLst>
                </p14:cNvPr>
                <p14:cNvContentPartPr/>
                <p14:nvPr/>
              </p14:nvContentPartPr>
              <p14:xfrm>
                <a:off x="7771071" y="5401136"/>
                <a:ext cx="226800" cy="155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8EE9807-2671-59B6-7A17-A0BDEB7B799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748616" y="5378727"/>
                  <a:ext cx="271262" cy="1998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F6C0C34-36A0-0350-8DBC-3112B37D6746}"/>
                    </a:ext>
                  </a:extLst>
                </p14:cNvPr>
                <p14:cNvContentPartPr/>
                <p14:nvPr/>
              </p14:nvContentPartPr>
              <p14:xfrm>
                <a:off x="8063614" y="5286919"/>
                <a:ext cx="99360" cy="312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F6C0C34-36A0-0350-8DBC-3112B37D674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041134" y="5264413"/>
                  <a:ext cx="143870" cy="35740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A65E901-2729-48FC-0B09-57A12C666B19}"/>
              </a:ext>
            </a:extLst>
          </p:cNvPr>
          <p:cNvGrpSpPr/>
          <p:nvPr/>
        </p:nvGrpSpPr>
        <p:grpSpPr>
          <a:xfrm>
            <a:off x="6509909" y="4656520"/>
            <a:ext cx="522432" cy="212544"/>
            <a:chOff x="10252611" y="3924134"/>
            <a:chExt cx="6530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C7CE2FF-99E9-CAA6-8802-384DEE214C65}"/>
                    </a:ext>
                  </a:extLst>
                </p14:cNvPr>
                <p14:cNvContentPartPr/>
                <p14:nvPr/>
              </p14:nvContentPartPr>
              <p14:xfrm>
                <a:off x="10262331" y="3924134"/>
                <a:ext cx="96120" cy="204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C7CE2FF-99E9-CAA6-8802-384DEE214C6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239873" y="3901664"/>
                  <a:ext cx="140587" cy="2489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5F48F34-3FDE-5779-9E0A-6FF3BA2F4173}"/>
                    </a:ext>
                  </a:extLst>
                </p14:cNvPr>
                <p14:cNvContentPartPr/>
                <p14:nvPr/>
              </p14:nvContentPartPr>
              <p14:xfrm>
                <a:off x="10252611" y="4045094"/>
                <a:ext cx="55440" cy="94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5F48F34-3FDE-5779-9E0A-6FF3BA2F41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230074" y="4022637"/>
                  <a:ext cx="100062" cy="1387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1491089-E581-B49B-FD47-6CB9BF382E39}"/>
                    </a:ext>
                  </a:extLst>
                </p14:cNvPr>
                <p14:cNvContentPartPr/>
                <p14:nvPr/>
              </p14:nvContentPartPr>
              <p14:xfrm>
                <a:off x="10420731" y="4101974"/>
                <a:ext cx="10800" cy="878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1491089-E581-B49B-FD47-6CB9BF382E3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398231" y="4079451"/>
                  <a:ext cx="55350" cy="1324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342E730-EF27-EB47-4C71-937C7CB26CB6}"/>
                    </a:ext>
                  </a:extLst>
                </p14:cNvPr>
                <p14:cNvContentPartPr/>
                <p14:nvPr/>
              </p14:nvContentPartPr>
              <p14:xfrm>
                <a:off x="10515771" y="3970574"/>
                <a:ext cx="133920" cy="2098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342E730-EF27-EB47-4C71-937C7CB26CB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493301" y="3948103"/>
                  <a:ext cx="178410" cy="2543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BBA7EF5-B5F7-00CE-493D-D08B46B61A62}"/>
                    </a:ext>
                  </a:extLst>
                </p14:cNvPr>
                <p14:cNvContentPartPr/>
                <p14:nvPr/>
              </p14:nvContentPartPr>
              <p14:xfrm>
                <a:off x="10754091" y="3988934"/>
                <a:ext cx="151560" cy="126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BBA7EF5-B5F7-00CE-493D-D08B46B61A6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731604" y="3966530"/>
                  <a:ext cx="196084" cy="17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FAFC61B-EC7A-7863-9E63-8965D4CE9475}"/>
              </a:ext>
            </a:extLst>
          </p:cNvPr>
          <p:cNvGrpSpPr/>
          <p:nvPr/>
        </p:nvGrpSpPr>
        <p:grpSpPr>
          <a:xfrm>
            <a:off x="5440852" y="5913618"/>
            <a:ext cx="431280" cy="318960"/>
            <a:chOff x="4513297" y="6337088"/>
            <a:chExt cx="43128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47F3F80-A521-F808-421E-AAB8AD9DEDF0}"/>
                    </a:ext>
                  </a:extLst>
                </p14:cNvPr>
                <p14:cNvContentPartPr/>
                <p14:nvPr/>
              </p14:nvContentPartPr>
              <p14:xfrm>
                <a:off x="4527337" y="6436448"/>
                <a:ext cx="243000" cy="10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47F3F80-A521-F808-421E-AAB8AD9DEDF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509337" y="6418448"/>
                  <a:ext cx="278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84DE762-95AE-2403-49B3-293DC07063F6}"/>
                    </a:ext>
                  </a:extLst>
                </p14:cNvPr>
                <p14:cNvContentPartPr/>
                <p14:nvPr/>
              </p14:nvContentPartPr>
              <p14:xfrm>
                <a:off x="4513297" y="6517088"/>
                <a:ext cx="248760" cy="10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84DE762-95AE-2403-49B3-293DC07063F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495297" y="6499088"/>
                  <a:ext cx="284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8BA16EB-FAC6-40D3-4D01-0716925CD668}"/>
                    </a:ext>
                  </a:extLst>
                </p14:cNvPr>
                <p14:cNvContentPartPr/>
                <p14:nvPr/>
              </p14:nvContentPartPr>
              <p14:xfrm>
                <a:off x="4698697" y="6337088"/>
                <a:ext cx="245880" cy="318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8BA16EB-FAC6-40D3-4D01-0716925CD66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680723" y="6319088"/>
                  <a:ext cx="281468" cy="35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F89FA59-E7B3-C4F1-72C5-E197DA7D2C3A}"/>
              </a:ext>
            </a:extLst>
          </p:cNvPr>
          <p:cNvGrpSpPr/>
          <p:nvPr/>
        </p:nvGrpSpPr>
        <p:grpSpPr>
          <a:xfrm>
            <a:off x="4152826" y="4397271"/>
            <a:ext cx="975960" cy="345600"/>
            <a:chOff x="4011197" y="4683349"/>
            <a:chExt cx="975960" cy="34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47358759-A0B9-E473-01AE-B148B23E12DE}"/>
                    </a:ext>
                  </a:extLst>
                </p14:cNvPr>
                <p14:cNvContentPartPr/>
                <p14:nvPr/>
              </p14:nvContentPartPr>
              <p14:xfrm>
                <a:off x="4011197" y="4683349"/>
                <a:ext cx="423000" cy="345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47358759-A0B9-E473-01AE-B148B23E12D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975166" y="4647349"/>
                  <a:ext cx="494701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1CCF3EB-8E18-8480-D59D-6B3DADF45DD1}"/>
                    </a:ext>
                  </a:extLst>
                </p14:cNvPr>
                <p14:cNvContentPartPr/>
                <p14:nvPr/>
              </p14:nvContentPartPr>
              <p14:xfrm>
                <a:off x="4501877" y="4714309"/>
                <a:ext cx="485280" cy="3031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1CCF3EB-8E18-8480-D59D-6B3DADF45DD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465877" y="4678309"/>
                  <a:ext cx="556920" cy="37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3785822A-649A-F04A-6DF3-318704B05763}"/>
                  </a:ext>
                </a:extLst>
              </p14:cNvPr>
              <p14:cNvContentPartPr/>
              <p14:nvPr/>
            </p14:nvContentPartPr>
            <p14:xfrm>
              <a:off x="4139306" y="4792249"/>
              <a:ext cx="473760" cy="48600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3785822A-649A-F04A-6DF3-318704B05763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4103306" y="4756249"/>
                <a:ext cx="54540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8B1A2B7B-4320-0366-1C07-83F867543A64}"/>
                  </a:ext>
                </a:extLst>
              </p14:cNvPr>
              <p14:cNvContentPartPr/>
              <p14:nvPr/>
            </p14:nvContentPartPr>
            <p14:xfrm>
              <a:off x="4611266" y="4796569"/>
              <a:ext cx="444600" cy="47592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8B1A2B7B-4320-0366-1C07-83F867543A64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4575266" y="4760569"/>
                <a:ext cx="516240" cy="54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7B13AAD5-0364-FA02-586E-47AD940C2402}"/>
              </a:ext>
            </a:extLst>
          </p:cNvPr>
          <p:cNvGrpSpPr/>
          <p:nvPr/>
        </p:nvGrpSpPr>
        <p:grpSpPr>
          <a:xfrm>
            <a:off x="5690261" y="4599989"/>
            <a:ext cx="431280" cy="318960"/>
            <a:chOff x="4513297" y="6337088"/>
            <a:chExt cx="43128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7A6056E0-26D3-FBF5-CAE3-F6CEE838F807}"/>
                    </a:ext>
                  </a:extLst>
                </p14:cNvPr>
                <p14:cNvContentPartPr/>
                <p14:nvPr/>
              </p14:nvContentPartPr>
              <p14:xfrm>
                <a:off x="4527337" y="6436448"/>
                <a:ext cx="243000" cy="100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7A6056E0-26D3-FBF5-CAE3-F6CEE838F80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509337" y="6418448"/>
                  <a:ext cx="278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5491E33-AAFA-DCE5-7C5A-DDA334DB2B3B}"/>
                    </a:ext>
                  </a:extLst>
                </p14:cNvPr>
                <p14:cNvContentPartPr/>
                <p14:nvPr/>
              </p14:nvContentPartPr>
              <p14:xfrm>
                <a:off x="4513297" y="6517088"/>
                <a:ext cx="248760" cy="104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5491E33-AAFA-DCE5-7C5A-DDA334DB2B3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495297" y="6499088"/>
                  <a:ext cx="284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E270339D-1855-A9D5-5692-98CBAB54EF5D}"/>
                    </a:ext>
                  </a:extLst>
                </p14:cNvPr>
                <p14:cNvContentPartPr/>
                <p14:nvPr/>
              </p14:nvContentPartPr>
              <p14:xfrm>
                <a:off x="4698697" y="6337088"/>
                <a:ext cx="245880" cy="3189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E270339D-1855-A9D5-5692-98CBAB54EF5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680723" y="6319088"/>
                  <a:ext cx="281468" cy="35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3D7F5446-82BC-0650-89E5-5812D766E5CF}"/>
              </a:ext>
            </a:extLst>
          </p:cNvPr>
          <p:cNvGrpSpPr/>
          <p:nvPr/>
        </p:nvGrpSpPr>
        <p:grpSpPr>
          <a:xfrm>
            <a:off x="3793977" y="5470316"/>
            <a:ext cx="640080" cy="815036"/>
            <a:chOff x="3767665" y="5207178"/>
            <a:chExt cx="640080" cy="815036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05422BC6-2B0C-7A42-41AF-3AE8FD2DE3F2}"/>
                    </a:ext>
                  </a:extLst>
                </p14:cNvPr>
                <p14:cNvContentPartPr/>
                <p14:nvPr/>
              </p14:nvContentPartPr>
              <p14:xfrm rot="3076833">
                <a:off x="3809779" y="5504358"/>
                <a:ext cx="640080" cy="45719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05422BC6-2B0C-7A42-41AF-3AE8FD2DE3F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 rot="3076833">
                  <a:off x="3773799" y="5468640"/>
                  <a:ext cx="711680" cy="1167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8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6CF3604D-9910-65D7-3589-1BA30ED94DFB}"/>
                    </a:ext>
                  </a:extLst>
                </p14:cNvPr>
                <p14:cNvContentPartPr/>
                <p14:nvPr/>
              </p14:nvContentPartPr>
              <p14:xfrm rot="19185993">
                <a:off x="3767665" y="5973254"/>
                <a:ext cx="640080" cy="489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6CF3604D-9910-65D7-3589-1BA30ED94DF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 rot="19185993">
                  <a:off x="3731685" y="5937517"/>
                  <a:ext cx="711680" cy="12007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5" name="Picture 384">
            <a:extLst>
              <a:ext uri="{FF2B5EF4-FFF2-40B4-BE49-F238E27FC236}">
                <a16:creationId xmlns:a16="http://schemas.microsoft.com/office/drawing/2014/main" id="{9A747280-2D2C-E741-0D10-EDE35C5241D2}"/>
              </a:ext>
            </a:extLst>
          </p:cNvPr>
          <p:cNvPicPr>
            <a:picLocks noChangeAspect="1"/>
          </p:cNvPicPr>
          <p:nvPr/>
        </p:nvPicPr>
        <p:blipFill>
          <a:blip r:embed="rId290"/>
          <a:stretch>
            <a:fillRect/>
          </a:stretch>
        </p:blipFill>
        <p:spPr>
          <a:xfrm flipH="1">
            <a:off x="4268974" y="5392796"/>
            <a:ext cx="786452" cy="1231499"/>
          </a:xfrm>
          <a:prstGeom prst="rect">
            <a:avLst/>
          </a:prstGeom>
        </p:spPr>
      </p:pic>
      <p:grpSp>
        <p:nvGrpSpPr>
          <p:cNvPr id="395" name="Group 394">
            <a:extLst>
              <a:ext uri="{FF2B5EF4-FFF2-40B4-BE49-F238E27FC236}">
                <a16:creationId xmlns:a16="http://schemas.microsoft.com/office/drawing/2014/main" id="{C0F7CC10-A89E-BFF9-68F4-4E0C369A8BCB}"/>
              </a:ext>
            </a:extLst>
          </p:cNvPr>
          <p:cNvGrpSpPr/>
          <p:nvPr/>
        </p:nvGrpSpPr>
        <p:grpSpPr>
          <a:xfrm>
            <a:off x="2279365" y="5202388"/>
            <a:ext cx="597960" cy="161640"/>
            <a:chOff x="2279365" y="5202388"/>
            <a:chExt cx="59796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F96AA46B-2670-3C68-2445-7FE5A4A9FE20}"/>
                    </a:ext>
                  </a:extLst>
                </p14:cNvPr>
                <p14:cNvContentPartPr/>
                <p14:nvPr/>
              </p14:nvContentPartPr>
              <p14:xfrm>
                <a:off x="2338045" y="5202388"/>
                <a:ext cx="42480" cy="1616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F96AA46B-2670-3C68-2445-7FE5A4A9FE20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2320045" y="5184348"/>
                  <a:ext cx="78120" cy="1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00FB4B2C-72BC-510E-52ED-8F186213C296}"/>
                    </a:ext>
                  </a:extLst>
                </p14:cNvPr>
                <p14:cNvContentPartPr/>
                <p14:nvPr/>
              </p14:nvContentPartPr>
              <p14:xfrm>
                <a:off x="2279365" y="5286628"/>
                <a:ext cx="150120" cy="208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00FB4B2C-72BC-510E-52ED-8F186213C296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2261365" y="5268628"/>
                  <a:ext cx="1857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ABA8624B-4505-5389-18C6-CB2C4781D822}"/>
                    </a:ext>
                  </a:extLst>
                </p14:cNvPr>
                <p14:cNvContentPartPr/>
                <p14:nvPr/>
              </p14:nvContentPartPr>
              <p14:xfrm>
                <a:off x="2587525" y="5295988"/>
                <a:ext cx="37440" cy="280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ABA8624B-4505-5389-18C6-CB2C4781D822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2569525" y="5277988"/>
                  <a:ext cx="730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A8561C23-2AEF-0A97-DC9B-727E2F80777D}"/>
                    </a:ext>
                  </a:extLst>
                </p14:cNvPr>
                <p14:cNvContentPartPr/>
                <p14:nvPr/>
              </p14:nvContentPartPr>
              <p14:xfrm>
                <a:off x="2709565" y="5297788"/>
                <a:ext cx="48240" cy="158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A8561C23-2AEF-0A97-DC9B-727E2F80777D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2691565" y="5279369"/>
                  <a:ext cx="83880" cy="52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735849B9-6674-AB77-92FF-6A383B024180}"/>
                    </a:ext>
                  </a:extLst>
                </p14:cNvPr>
                <p14:cNvContentPartPr/>
                <p14:nvPr/>
              </p14:nvContentPartPr>
              <p14:xfrm>
                <a:off x="2832685" y="5290948"/>
                <a:ext cx="44640" cy="234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735849B9-6674-AB77-92FF-6A383B02418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2814685" y="5272948"/>
                  <a:ext cx="8028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D1243C9-A3BD-D4E2-A01F-A9271A34797A}"/>
                  </a:ext>
                </a:extLst>
              </p:cNvPr>
              <p:cNvSpPr txBox="1"/>
              <p:nvPr/>
            </p:nvSpPr>
            <p:spPr>
              <a:xfrm>
                <a:off x="295023" y="6696721"/>
                <a:ext cx="92384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Coefficients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-breaking operators bounded by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- preserving ones…</a:t>
                </a:r>
              </a:p>
              <a:p>
                <a:r>
                  <a:rPr lang="en-GB" dirty="0"/>
                  <a:t>&amp; similarly for other global field space symmetries		Bal &amp; de Rham, to appear</a:t>
                </a: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D1243C9-A3BD-D4E2-A01F-A9271A347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23" y="6696721"/>
                <a:ext cx="9238426" cy="707886"/>
              </a:xfrm>
              <a:prstGeom prst="rect">
                <a:avLst/>
              </a:prstGeom>
              <a:blipFill>
                <a:blip r:embed="rId301"/>
                <a:stretch>
                  <a:fillRect l="-660" t="-5172" r="-792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CA14083-E11D-993B-D98E-A9B31001756C}"/>
              </a:ext>
            </a:extLst>
          </p:cNvPr>
          <p:cNvGrpSpPr/>
          <p:nvPr/>
        </p:nvGrpSpPr>
        <p:grpSpPr>
          <a:xfrm>
            <a:off x="7657369" y="5948538"/>
            <a:ext cx="502848" cy="195840"/>
            <a:chOff x="8480404" y="5387943"/>
            <a:chExt cx="62856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88F58A2-2C6C-2AEF-6D5C-B4323FFC721A}"/>
                    </a:ext>
                  </a:extLst>
                </p14:cNvPr>
                <p14:cNvContentPartPr/>
                <p14:nvPr/>
              </p14:nvContentPartPr>
              <p14:xfrm>
                <a:off x="8480404" y="5387943"/>
                <a:ext cx="328320" cy="197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7ECB0C9-B2B1-0DEA-5720-E2CCF3CF552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462404" y="5370303"/>
                  <a:ext cx="3639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F72207C-210B-119B-A486-4BD599E39E74}"/>
                    </a:ext>
                  </a:extLst>
                </p14:cNvPr>
                <p14:cNvContentPartPr/>
                <p14:nvPr/>
              </p14:nvContentPartPr>
              <p14:xfrm>
                <a:off x="8885404" y="5441583"/>
                <a:ext cx="223560" cy="191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FCA9FC2-51C4-C252-0878-F005A7D4C80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867764" y="5423583"/>
                  <a:ext cx="259200" cy="22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48258460-9F96-5770-7353-C622DCE08098}"/>
                  </a:ext>
                </a:extLst>
              </p14:cNvPr>
              <p14:cNvContentPartPr/>
              <p14:nvPr/>
            </p14:nvContentPartPr>
            <p14:xfrm>
              <a:off x="7278937" y="5982234"/>
              <a:ext cx="173664" cy="181728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48258460-9F96-5770-7353-C622DCE08098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260959" y="5964241"/>
                <a:ext cx="209260" cy="217354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E2C7205-FEF9-8750-6744-E2BB56644F28}"/>
              </a:ext>
            </a:extLst>
          </p:cNvPr>
          <p:cNvGrpSpPr/>
          <p:nvPr/>
        </p:nvGrpSpPr>
        <p:grpSpPr>
          <a:xfrm>
            <a:off x="6093623" y="5862153"/>
            <a:ext cx="945720" cy="303120"/>
            <a:chOff x="6093623" y="5862153"/>
            <a:chExt cx="945720" cy="30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1BDA32C-CBB1-F022-E785-E3F6912D64E5}"/>
                    </a:ext>
                  </a:extLst>
                </p14:cNvPr>
                <p14:cNvContentPartPr/>
                <p14:nvPr/>
              </p14:nvContentPartPr>
              <p14:xfrm>
                <a:off x="6093623" y="6077793"/>
                <a:ext cx="138240" cy="111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1BDA32C-CBB1-F022-E785-E3F6912D64E5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075623" y="6060153"/>
                  <a:ext cx="173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51E137A-7D08-B36F-474E-71F66359F238}"/>
                    </a:ext>
                  </a:extLst>
                </p14:cNvPr>
                <p14:cNvContentPartPr/>
                <p14:nvPr/>
              </p14:nvContentPartPr>
              <p14:xfrm>
                <a:off x="6337343" y="6056193"/>
                <a:ext cx="65880" cy="1033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51E137A-7D08-B36F-474E-71F66359F238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319703" y="6038193"/>
                  <a:ext cx="101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1314DBD-2998-A7F8-6A9D-79D5F5BE0CFE}"/>
                    </a:ext>
                  </a:extLst>
                </p14:cNvPr>
                <p14:cNvContentPartPr/>
                <p14:nvPr/>
              </p14:nvContentPartPr>
              <p14:xfrm>
                <a:off x="6412943" y="5875473"/>
                <a:ext cx="53280" cy="2898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1314DBD-2998-A7F8-6A9D-79D5F5BE0CF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395303" y="5857473"/>
                  <a:ext cx="889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B409955-C254-6CFA-C4E8-A94E23E37A0D}"/>
                    </a:ext>
                  </a:extLst>
                </p14:cNvPr>
                <p14:cNvContentPartPr/>
                <p14:nvPr/>
              </p14:nvContentPartPr>
              <p14:xfrm>
                <a:off x="6519143" y="5991033"/>
                <a:ext cx="115200" cy="12456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B409955-C254-6CFA-C4E8-A94E23E37A0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501503" y="5973033"/>
                  <a:ext cx="1508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6FE75FF-610E-0773-57FD-DA8B7CCF15FD}"/>
                    </a:ext>
                  </a:extLst>
                </p14:cNvPr>
                <p14:cNvContentPartPr/>
                <p14:nvPr/>
              </p14:nvContentPartPr>
              <p14:xfrm>
                <a:off x="6792743" y="5942073"/>
                <a:ext cx="63720" cy="1753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6FE75FF-610E-0773-57FD-DA8B7CCF15F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774743" y="5924073"/>
                  <a:ext cx="993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3BFFF75-F76A-77EC-26DC-95804738F422}"/>
                    </a:ext>
                  </a:extLst>
                </p14:cNvPr>
                <p14:cNvContentPartPr/>
                <p14:nvPr/>
              </p14:nvContentPartPr>
              <p14:xfrm>
                <a:off x="6762143" y="6034593"/>
                <a:ext cx="64800" cy="7236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3BFFF75-F76A-77EC-26DC-95804738F42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744143" y="6016593"/>
                  <a:ext cx="1004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33B4EC4-312C-ADF4-7F97-85AA5F9D098D}"/>
                    </a:ext>
                  </a:extLst>
                </p14:cNvPr>
                <p14:cNvContentPartPr/>
                <p14:nvPr/>
              </p14:nvContentPartPr>
              <p14:xfrm>
                <a:off x="6918743" y="6083553"/>
                <a:ext cx="3240" cy="658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33B4EC4-312C-ADF4-7F97-85AA5F9D098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901103" y="6065913"/>
                  <a:ext cx="388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6B0E0D5-8EB1-8FA6-19D4-7C425C264E31}"/>
                    </a:ext>
                  </a:extLst>
                </p14:cNvPr>
                <p14:cNvContentPartPr/>
                <p14:nvPr/>
              </p14:nvContentPartPr>
              <p14:xfrm>
                <a:off x="6512663" y="5872233"/>
                <a:ext cx="526680" cy="820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6B0E0D5-8EB1-8FA6-19D4-7C425C264E3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494663" y="5854593"/>
                  <a:ext cx="562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F50DCAB-61BD-2D09-84B8-7CB6C5F4923F}"/>
                    </a:ext>
                  </a:extLst>
                </p14:cNvPr>
                <p14:cNvContentPartPr/>
                <p14:nvPr/>
              </p14:nvContentPartPr>
              <p14:xfrm>
                <a:off x="6470543" y="5862153"/>
                <a:ext cx="59760" cy="122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F50DCAB-61BD-2D09-84B8-7CB6C5F4923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452903" y="5844153"/>
                  <a:ext cx="954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3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AC1AFDA3-2A0B-4F11-EFF2-C7A1F8F0A387}"/>
                  </a:ext>
                </a:extLst>
              </p14:cNvPr>
              <p14:cNvContentPartPr/>
              <p14:nvPr/>
            </p14:nvContentPartPr>
            <p14:xfrm>
              <a:off x="8319588" y="6054882"/>
              <a:ext cx="65880" cy="10332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AC1AFDA3-2A0B-4F11-EFF2-C7A1F8F0A387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8301948" y="6036882"/>
                <a:ext cx="10152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9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0F3D2B1-04C5-AFDC-540D-6EBCDD15F15F}"/>
                  </a:ext>
                </a:extLst>
              </p14:cNvPr>
              <p14:cNvContentPartPr/>
              <p14:nvPr/>
            </p14:nvContentPartPr>
            <p14:xfrm>
              <a:off x="8395188" y="5874162"/>
              <a:ext cx="53280" cy="28980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0F3D2B1-04C5-AFDC-540D-6EBCDD15F15F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8377548" y="5856162"/>
                <a:ext cx="889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1177465-24DB-9F02-CB35-6D94F575FF67}"/>
                  </a:ext>
                </a:extLst>
              </p14:cNvPr>
              <p14:cNvContentPartPr/>
              <p14:nvPr/>
            </p14:nvContentPartPr>
            <p14:xfrm>
              <a:off x="8501388" y="5989722"/>
              <a:ext cx="115200" cy="12456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1177465-24DB-9F02-CB35-6D94F575FF67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8483748" y="5971722"/>
                <a:ext cx="1508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8E1DBD9C-5BF2-40CC-94A0-1415EF6928EE}"/>
                  </a:ext>
                </a:extLst>
              </p14:cNvPr>
              <p14:cNvContentPartPr/>
              <p14:nvPr/>
            </p14:nvContentPartPr>
            <p14:xfrm>
              <a:off x="8774988" y="5940762"/>
              <a:ext cx="63720" cy="17532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8E1DBD9C-5BF2-40CC-94A0-1415EF6928EE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8756988" y="5922762"/>
                <a:ext cx="9936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2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A113383E-8576-060D-FC05-926B796F0A3E}"/>
                  </a:ext>
                </a:extLst>
              </p14:cNvPr>
              <p14:cNvContentPartPr/>
              <p14:nvPr/>
            </p14:nvContentPartPr>
            <p14:xfrm>
              <a:off x="8744388" y="6033282"/>
              <a:ext cx="64800" cy="7236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A113383E-8576-060D-FC05-926B796F0A3E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8726388" y="6015282"/>
                <a:ext cx="1004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3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B29C05A-F3FD-F1D9-191A-72CD831B0B00}"/>
                  </a:ext>
                </a:extLst>
              </p14:cNvPr>
              <p14:cNvContentPartPr/>
              <p14:nvPr/>
            </p14:nvContentPartPr>
            <p14:xfrm>
              <a:off x="8900988" y="6082242"/>
              <a:ext cx="3240" cy="658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B29C05A-F3FD-F1D9-191A-72CD831B0B00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8883348" y="6064602"/>
                <a:ext cx="3888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F7D78432-0575-FD16-8E1E-37BC824130B9}"/>
                  </a:ext>
                </a:extLst>
              </p14:cNvPr>
              <p14:cNvContentPartPr/>
              <p14:nvPr/>
            </p14:nvContentPartPr>
            <p14:xfrm>
              <a:off x="8494908" y="5870922"/>
              <a:ext cx="526680" cy="8208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F7D78432-0575-FD16-8E1E-37BC824130B9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8476908" y="5853282"/>
                <a:ext cx="5623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D9CEF974-D7AA-692C-D1B3-E8B6A92A7F5D}"/>
                  </a:ext>
                </a:extLst>
              </p14:cNvPr>
              <p14:cNvContentPartPr/>
              <p14:nvPr/>
            </p14:nvContentPartPr>
            <p14:xfrm>
              <a:off x="8452788" y="5860842"/>
              <a:ext cx="59760" cy="122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D9CEF974-D7AA-692C-D1B3-E8B6A92A7F5D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8435148" y="5842842"/>
                <a:ext cx="9540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464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721F1-6C28-4AEF-84C5-E676579F9A54}"/>
              </a:ext>
            </a:extLst>
          </p:cNvPr>
          <p:cNvSpPr txBox="1"/>
          <p:nvPr/>
        </p:nvSpPr>
        <p:spPr>
          <a:xfrm>
            <a:off x="4384974" y="1630092"/>
            <a:ext cx="4063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(optical theorem)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(crossing symmetry)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(analyticity)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(Froissart Bound)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72100-F469-4012-B1B7-6BCF45AE78D2}"/>
              </a:ext>
            </a:extLst>
          </p:cNvPr>
          <p:cNvSpPr txBox="1"/>
          <p:nvPr/>
        </p:nvSpPr>
        <p:spPr>
          <a:xfrm>
            <a:off x="4892651" y="4196027"/>
            <a:ext cx="21061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(applied to low-energy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scattering amplitude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refractive index)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5F9175-FDFB-4F57-BCE8-FDC277F1E659}"/>
              </a:ext>
            </a:extLst>
          </p:cNvPr>
          <p:cNvSpPr/>
          <p:nvPr/>
        </p:nvSpPr>
        <p:spPr>
          <a:xfrm>
            <a:off x="5991627" y="3242225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F882E78-F658-4922-BB58-F0B9277A2C66}"/>
              </a:ext>
            </a:extLst>
          </p:cNvPr>
          <p:cNvSpPr/>
          <p:nvPr/>
        </p:nvSpPr>
        <p:spPr>
          <a:xfrm>
            <a:off x="5991627" y="5655556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7C351-7826-4090-942A-02A03C026C7A}"/>
              </a:ext>
            </a:extLst>
          </p:cNvPr>
          <p:cNvSpPr/>
          <p:nvPr/>
        </p:nvSpPr>
        <p:spPr>
          <a:xfrm>
            <a:off x="3764037" y="6364164"/>
            <a:ext cx="476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luminal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sound speed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425DD6-50C8-0BF6-41DA-0BA075C86C9F}"/>
              </a:ext>
            </a:extLst>
          </p:cNvPr>
          <p:cNvCxnSpPr>
            <a:cxnSpLocks/>
          </p:cNvCxnSpPr>
          <p:nvPr/>
        </p:nvCxnSpPr>
        <p:spPr>
          <a:xfrm flipV="1">
            <a:off x="498572" y="555083"/>
            <a:ext cx="0" cy="7055539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3D34EC-9379-220A-E8BB-C417A51EAEE0}"/>
              </a:ext>
            </a:extLst>
          </p:cNvPr>
          <p:cNvSpPr txBox="1"/>
          <p:nvPr/>
        </p:nvSpPr>
        <p:spPr>
          <a:xfrm>
            <a:off x="5618" y="185751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BD6309DA-B71B-7B31-FA8F-C70711DF8BC0}"/>
              </a:ext>
            </a:extLst>
          </p:cNvPr>
          <p:cNvSpPr/>
          <p:nvPr/>
        </p:nvSpPr>
        <p:spPr>
          <a:xfrm>
            <a:off x="1235640" y="3526509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B084EF-D256-D796-C416-2D484E6A93D7}"/>
              </a:ext>
            </a:extLst>
          </p:cNvPr>
          <p:cNvCxnSpPr/>
          <p:nvPr/>
        </p:nvCxnSpPr>
        <p:spPr>
          <a:xfrm>
            <a:off x="200417" y="5429611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69A036-DA45-535F-8AE3-FB7DD0706775}"/>
              </a:ext>
            </a:extLst>
          </p:cNvPr>
          <p:cNvCxnSpPr/>
          <p:nvPr/>
        </p:nvCxnSpPr>
        <p:spPr>
          <a:xfrm>
            <a:off x="200417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A0C996-8263-17F7-C43D-93F8A572B994}"/>
              </a:ext>
            </a:extLst>
          </p:cNvPr>
          <p:cNvCxnSpPr/>
          <p:nvPr/>
        </p:nvCxnSpPr>
        <p:spPr>
          <a:xfrm>
            <a:off x="200417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5EF039-EA0E-4CF2-9A3E-DD2FB131FA81}"/>
              </a:ext>
            </a:extLst>
          </p:cNvPr>
          <p:cNvCxnSpPr/>
          <p:nvPr/>
        </p:nvCxnSpPr>
        <p:spPr>
          <a:xfrm>
            <a:off x="200417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312661C-0C0F-9E07-83ED-39370F458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" y="978848"/>
            <a:ext cx="1843404" cy="880513"/>
          </a:xfrm>
          <a:prstGeom prst="rect">
            <a:avLst/>
          </a:prstGeom>
        </p:spPr>
      </p:pic>
      <p:pic>
        <p:nvPicPr>
          <p:cNvPr id="37" name="Picture 2" descr="Science Made Simple: What Is the Standard Model of Particle Physics?">
            <a:extLst>
              <a:ext uri="{FF2B5EF4-FFF2-40B4-BE49-F238E27FC236}">
                <a16:creationId xmlns:a16="http://schemas.microsoft.com/office/drawing/2014/main" id="{2B9083BE-E76E-B40C-078B-92249AE9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0" y="5869240"/>
            <a:ext cx="1857894" cy="13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04208B-36B2-FFA9-3D25-A62E3A884131}"/>
              </a:ext>
            </a:extLst>
          </p:cNvPr>
          <p:cNvSpPr txBox="1"/>
          <p:nvPr/>
        </p:nvSpPr>
        <p:spPr>
          <a:xfrm>
            <a:off x="728432" y="5171548"/>
            <a:ext cx="1633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353CFA-BC26-5754-33CA-B232D36583EB}"/>
              </a:ext>
            </a:extLst>
          </p:cNvPr>
          <p:cNvGrpSpPr/>
          <p:nvPr/>
        </p:nvGrpSpPr>
        <p:grpSpPr>
          <a:xfrm>
            <a:off x="2498349" y="5655556"/>
            <a:ext cx="3260160" cy="948054"/>
            <a:chOff x="843337" y="5197350"/>
            <a:chExt cx="3260160" cy="9480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389BB07-E89E-F85C-FB62-9E56D3ECEEDD}"/>
                    </a:ext>
                  </a:extLst>
                </p14:cNvPr>
                <p14:cNvContentPartPr/>
                <p14:nvPr/>
              </p14:nvContentPartPr>
              <p14:xfrm>
                <a:off x="910433" y="5443799"/>
                <a:ext cx="3049920" cy="253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25EC76E-1923-42C8-833E-285B605428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1433" y="5434799"/>
                  <a:ext cx="30675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50930F1-9A4F-F3DF-A289-3DD339C010AE}"/>
                    </a:ext>
                  </a:extLst>
                </p14:cNvPr>
                <p14:cNvContentPartPr/>
                <p14:nvPr/>
              </p14:nvContentPartPr>
              <p14:xfrm>
                <a:off x="1618193" y="5610863"/>
                <a:ext cx="5400" cy="1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298DD22-E877-4CBF-9DD5-4E6038C752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9553" y="5602223"/>
                  <a:ext cx="230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F2D02BB-3A8C-833F-75D9-991FE8D1E6FC}"/>
                    </a:ext>
                  </a:extLst>
                </p14:cNvPr>
                <p14:cNvContentPartPr/>
                <p14:nvPr/>
              </p14:nvContentPartPr>
              <p14:xfrm>
                <a:off x="1354313" y="5607983"/>
                <a:ext cx="284760" cy="293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09FDE1-E60E-4BD1-B896-C63A72AD46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45673" y="5599343"/>
                  <a:ext cx="302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A3B36FD-0259-7B0C-2E67-E9F43D2232AE}"/>
                    </a:ext>
                  </a:extLst>
                </p14:cNvPr>
                <p14:cNvContentPartPr/>
                <p14:nvPr/>
              </p14:nvContentPartPr>
              <p14:xfrm>
                <a:off x="1616753" y="5613383"/>
                <a:ext cx="226800" cy="353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763E8D5-3F41-4FCD-ABAB-9781F76BE37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08113" y="5604743"/>
                  <a:ext cx="2444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993F746-EEDA-F21A-6D08-2713E4549B24}"/>
                    </a:ext>
                  </a:extLst>
                </p14:cNvPr>
                <p14:cNvContentPartPr/>
                <p14:nvPr/>
              </p14:nvContentPartPr>
              <p14:xfrm>
                <a:off x="2185553" y="5664863"/>
                <a:ext cx="144720" cy="343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5FBAA7C-F4AE-46B1-927F-23163B2AB2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76913" y="5656223"/>
                  <a:ext cx="16236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BA648F-673E-0478-21C6-9204E6FFEAF6}"/>
                    </a:ext>
                  </a:extLst>
                </p14:cNvPr>
                <p14:cNvContentPartPr/>
                <p14:nvPr/>
              </p14:nvContentPartPr>
              <p14:xfrm>
                <a:off x="2301473" y="5672423"/>
                <a:ext cx="260640" cy="304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E1E6BE1-0C23-4691-8F9A-1E33082BAA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92473" y="5663423"/>
                  <a:ext cx="278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EADE18-9B7F-1786-3C92-12A731DE792E}"/>
                    </a:ext>
                  </a:extLst>
                </p14:cNvPr>
                <p14:cNvContentPartPr/>
                <p14:nvPr/>
              </p14:nvContentPartPr>
              <p14:xfrm>
                <a:off x="2807633" y="5521223"/>
                <a:ext cx="198000" cy="352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EE13FB1-73B0-4E92-B08A-B1B5480A81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98633" y="5512583"/>
                  <a:ext cx="2156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4309950-E9E7-E16D-74D6-1E487E107380}"/>
                    </a:ext>
                  </a:extLst>
                </p14:cNvPr>
                <p14:cNvContentPartPr/>
                <p14:nvPr/>
              </p14:nvContentPartPr>
              <p14:xfrm>
                <a:off x="2977913" y="5499623"/>
                <a:ext cx="223200" cy="336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B43A009-6B8B-4759-AC60-E461CA2283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68913" y="5490623"/>
                  <a:ext cx="240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80CD06A-E9A0-1312-1B56-1FA28B82D91E}"/>
                    </a:ext>
                  </a:extLst>
                </p14:cNvPr>
                <p14:cNvContentPartPr/>
                <p14:nvPr/>
              </p14:nvContentPartPr>
              <p14:xfrm>
                <a:off x="1589033" y="5349143"/>
                <a:ext cx="98640" cy="166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E5DA01F-9950-495C-8E13-9F85E04B01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80033" y="5340503"/>
                  <a:ext cx="1162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5E8371-4352-3429-DBA7-C9D4501E7A6F}"/>
                    </a:ext>
                  </a:extLst>
                </p14:cNvPr>
                <p14:cNvContentPartPr/>
                <p14:nvPr/>
              </p14:nvContentPartPr>
              <p14:xfrm>
                <a:off x="1740233" y="5351663"/>
                <a:ext cx="76680" cy="116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7990355-83A2-4CD3-9290-F0F4CAEE22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31593" y="5343023"/>
                  <a:ext cx="94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40F0D2B-3E2D-5809-3D74-D88AE4CC9B6F}"/>
                    </a:ext>
                  </a:extLst>
                </p14:cNvPr>
                <p14:cNvContentPartPr/>
                <p14:nvPr/>
              </p14:nvContentPartPr>
              <p14:xfrm>
                <a:off x="2218313" y="5483423"/>
                <a:ext cx="107280" cy="123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AD93E47-8CC8-4B7B-AB5B-0F81ED898E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09313" y="5474783"/>
                  <a:ext cx="1249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769BDCF-FDF2-6141-403D-7CEC9D28C7FE}"/>
                    </a:ext>
                  </a:extLst>
                </p14:cNvPr>
                <p14:cNvContentPartPr/>
                <p14:nvPr/>
              </p14:nvContentPartPr>
              <p14:xfrm>
                <a:off x="2349713" y="5407823"/>
                <a:ext cx="75960" cy="7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7DBEAE2-6DD5-4667-B84A-81C8C304AB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40713" y="5398823"/>
                  <a:ext cx="936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15260EA-B56F-D91D-2E1C-8AF2E6E7FFD1}"/>
                    </a:ext>
                  </a:extLst>
                </p14:cNvPr>
                <p14:cNvContentPartPr/>
                <p14:nvPr/>
              </p14:nvContentPartPr>
              <p14:xfrm>
                <a:off x="2955953" y="5280743"/>
                <a:ext cx="112320" cy="124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1003A65-6271-4944-96B4-E96058D4FDD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46953" y="5271743"/>
                  <a:ext cx="129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310F0D-1195-979E-DA8F-ED6A8E68FE65}"/>
                    </a:ext>
                  </a:extLst>
                </p14:cNvPr>
                <p14:cNvContentPartPr/>
                <p14:nvPr/>
              </p14:nvContentPartPr>
              <p14:xfrm>
                <a:off x="3111113" y="5250863"/>
                <a:ext cx="83880" cy="81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7B4A4A-1299-4A26-85EA-E89A9FEA55B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02113" y="5242223"/>
                  <a:ext cx="101520" cy="99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896D62-4D8D-81A1-832E-9315F471B62C}"/>
                </a:ext>
              </a:extLst>
            </p:cNvPr>
            <p:cNvGrpSpPr/>
            <p:nvPr/>
          </p:nvGrpSpPr>
          <p:grpSpPr>
            <a:xfrm>
              <a:off x="843337" y="5197350"/>
              <a:ext cx="239760" cy="183960"/>
              <a:chOff x="843337" y="5197350"/>
              <a:chExt cx="23976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FB46BA5C-DBEF-80CF-E1EB-5CA020DFF488}"/>
                      </a:ext>
                    </a:extLst>
                  </p14:cNvPr>
                  <p14:cNvContentPartPr/>
                  <p14:nvPr/>
                </p14:nvContentPartPr>
                <p14:xfrm>
                  <a:off x="843337" y="5220030"/>
                  <a:ext cx="86760" cy="1612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E2F03A62-5815-49A4-BAE6-C1E553235E9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34337" y="5211030"/>
                    <a:ext cx="1044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1BA2EC7-C2B5-CA18-BCC6-60E64526DDF5}"/>
                      </a:ext>
                    </a:extLst>
                  </p14:cNvPr>
                  <p14:cNvContentPartPr/>
                  <p14:nvPr/>
                </p14:nvContentPartPr>
                <p14:xfrm>
                  <a:off x="996697" y="5245230"/>
                  <a:ext cx="86400" cy="878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E688A3FC-E43F-4740-9B0C-B61E8E68C1B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87697" y="5236590"/>
                    <a:ext cx="10404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A5DD2314-6C6B-B5B6-D2D2-7F28307CDBC2}"/>
                      </a:ext>
                    </a:extLst>
                  </p14:cNvPr>
                  <p14:cNvContentPartPr/>
                  <p14:nvPr/>
                </p14:nvContentPartPr>
                <p14:xfrm>
                  <a:off x="1016497" y="5197350"/>
                  <a:ext cx="34200" cy="1522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A1D3FFC6-DCF5-4DC5-9633-B299241FDB9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07857" y="5188350"/>
                    <a:ext cx="518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2E9B23-CEE2-4A78-414A-400B675AA5D5}"/>
                </a:ext>
              </a:extLst>
            </p:cNvPr>
            <p:cNvGrpSpPr/>
            <p:nvPr/>
          </p:nvGrpSpPr>
          <p:grpSpPr>
            <a:xfrm>
              <a:off x="3877417" y="5228310"/>
              <a:ext cx="226080" cy="163800"/>
              <a:chOff x="3877417" y="5228310"/>
              <a:chExt cx="226080" cy="16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9FC0809-0DF8-4390-24D3-FD8C4D1833B7}"/>
                      </a:ext>
                    </a:extLst>
                  </p14:cNvPr>
                  <p14:cNvContentPartPr/>
                  <p14:nvPr/>
                </p14:nvContentPartPr>
                <p14:xfrm>
                  <a:off x="3877417" y="5265030"/>
                  <a:ext cx="74880" cy="127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17901200-77AF-4060-8C6F-345EDA2DF9D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868417" y="5256030"/>
                    <a:ext cx="9252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D8666E14-829C-66CC-2170-AA23C9D4D718}"/>
                      </a:ext>
                    </a:extLst>
                  </p14:cNvPr>
                  <p14:cNvContentPartPr/>
                  <p14:nvPr/>
                </p14:nvContentPartPr>
                <p14:xfrm>
                  <a:off x="4007737" y="5282670"/>
                  <a:ext cx="95760" cy="7524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9D0A503B-B486-4EFD-8DB5-35B1BADA3A6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998737" y="5274030"/>
                    <a:ext cx="113400" cy="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7F78266F-0C7F-9B12-0840-3EABF375CDAC}"/>
                      </a:ext>
                    </a:extLst>
                  </p14:cNvPr>
                  <p14:cNvContentPartPr/>
                  <p14:nvPr/>
                </p14:nvContentPartPr>
                <p14:xfrm>
                  <a:off x="4051657" y="5228310"/>
                  <a:ext cx="11160" cy="158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C9853068-7AC4-457D-A62C-36C2D020F061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042657" y="5219310"/>
                    <a:ext cx="288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ACB5D9-DFD9-061B-5522-DE20F682B6E4}"/>
                </a:ext>
              </a:extLst>
            </p:cNvPr>
            <p:cNvGrpSpPr/>
            <p:nvPr/>
          </p:nvGrpSpPr>
          <p:grpSpPr>
            <a:xfrm>
              <a:off x="1149945" y="5834364"/>
              <a:ext cx="133920" cy="311040"/>
              <a:chOff x="1149945" y="5834364"/>
              <a:chExt cx="133920" cy="31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9379A80C-DDDD-C21E-C983-8C0180DD480E}"/>
                      </a:ext>
                    </a:extLst>
                  </p14:cNvPr>
                  <p14:cNvContentPartPr/>
                  <p14:nvPr/>
                </p14:nvContentPartPr>
                <p14:xfrm>
                  <a:off x="1185585" y="5976204"/>
                  <a:ext cx="98280" cy="824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0F84BB1A-30C6-48A0-820C-85F23E8E531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176585" y="5967204"/>
                    <a:ext cx="11592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2061FD4B-C444-4365-347D-0DE4C2386F53}"/>
                      </a:ext>
                    </a:extLst>
                  </p14:cNvPr>
                  <p14:cNvContentPartPr/>
                  <p14:nvPr/>
                </p14:nvContentPartPr>
                <p14:xfrm>
                  <a:off x="1222305" y="5900244"/>
                  <a:ext cx="5400" cy="2098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9F95DE42-F5F6-4B8C-BE36-84B0A76F506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213665" y="5891244"/>
                    <a:ext cx="2304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3B1E0CD1-ABCF-2569-D74F-C0A6F53ECFD3}"/>
                      </a:ext>
                    </a:extLst>
                  </p14:cNvPr>
                  <p14:cNvContentPartPr/>
                  <p14:nvPr/>
                </p14:nvContentPartPr>
                <p14:xfrm>
                  <a:off x="1178385" y="6120924"/>
                  <a:ext cx="84600" cy="244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E834F6CB-8B92-4B05-85E2-74AD3AF524B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169385" y="6112284"/>
                    <a:ext cx="1022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ADCE353-DF11-EF69-25D4-71B5E1A39648}"/>
                      </a:ext>
                    </a:extLst>
                  </p14:cNvPr>
                  <p14:cNvContentPartPr/>
                  <p14:nvPr/>
                </p14:nvContentPartPr>
                <p14:xfrm>
                  <a:off x="1190985" y="5893764"/>
                  <a:ext cx="65520" cy="97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37EC1ECE-C2AF-4117-9B11-435C68C9267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82345" y="5884764"/>
                    <a:ext cx="8316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A5C9CC3F-3D54-D83D-5347-118CC9B5678C}"/>
                      </a:ext>
                    </a:extLst>
                  </p14:cNvPr>
                  <p14:cNvContentPartPr/>
                  <p14:nvPr/>
                </p14:nvContentPartPr>
                <p14:xfrm>
                  <a:off x="1149945" y="5834364"/>
                  <a:ext cx="99720" cy="108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1DF0766-9E8D-42C1-BC91-9528290E56B3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141305" y="5825364"/>
                    <a:ext cx="11736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BD20966-E98C-CC00-359E-86DDC65F86FD}"/>
                </a:ext>
              </a:extLst>
            </p:cNvPr>
            <p:cNvGrpSpPr/>
            <p:nvPr/>
          </p:nvGrpSpPr>
          <p:grpSpPr>
            <a:xfrm>
              <a:off x="1870305" y="5873964"/>
              <a:ext cx="140400" cy="259200"/>
              <a:chOff x="1870305" y="5873964"/>
              <a:chExt cx="140400" cy="2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6647844-5C5F-FE69-AF42-F1B265DBE4FD}"/>
                      </a:ext>
                    </a:extLst>
                  </p14:cNvPr>
                  <p14:cNvContentPartPr/>
                  <p14:nvPr/>
                </p14:nvContentPartPr>
                <p14:xfrm>
                  <a:off x="1905225" y="5987004"/>
                  <a:ext cx="103680" cy="932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FBF40365-702F-4CBD-AC00-E387111D8EB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896585" y="5978364"/>
                    <a:ext cx="12132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DA2CA9D-8323-AA92-5510-1F4845AC199F}"/>
                      </a:ext>
                    </a:extLst>
                  </p14:cNvPr>
                  <p14:cNvContentPartPr/>
                  <p14:nvPr/>
                </p14:nvContentPartPr>
                <p14:xfrm>
                  <a:off x="1942305" y="5940924"/>
                  <a:ext cx="13320" cy="175680"/>
                </p14:xfrm>
              </p:contentPart>
            </mc:Choice>
            <mc:Fallback xmlns="">
              <p:pic>
                <p:nvPicPr>
                  <p:cNvPr id="3072" name="Ink 3071">
                    <a:extLst>
                      <a:ext uri="{FF2B5EF4-FFF2-40B4-BE49-F238E27FC236}">
                        <a16:creationId xmlns:a16="http://schemas.microsoft.com/office/drawing/2014/main" id="{ABE5F286-601E-4025-9ACE-58C8F1D529B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933665" y="5931924"/>
                    <a:ext cx="3096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2B2AFBF-1E5D-8946-68A3-562C72268848}"/>
                      </a:ext>
                    </a:extLst>
                  </p14:cNvPr>
                  <p14:cNvContentPartPr/>
                  <p14:nvPr/>
                </p14:nvContentPartPr>
                <p14:xfrm>
                  <a:off x="1893345" y="6108684"/>
                  <a:ext cx="91800" cy="24480"/>
                </p14:xfrm>
              </p:contentPart>
            </mc:Choice>
            <mc:Fallback xmlns="">
              <p:pic>
                <p:nvPicPr>
                  <p:cNvPr id="3073" name="Ink 3072">
                    <a:extLst>
                      <a:ext uri="{FF2B5EF4-FFF2-40B4-BE49-F238E27FC236}">
                        <a16:creationId xmlns:a16="http://schemas.microsoft.com/office/drawing/2014/main" id="{721BFDE6-5FCC-47CA-88F3-4A2B726199D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884345" y="6099684"/>
                    <a:ext cx="1094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D2FB11E-BC9F-1EF1-C2C7-7569F16F25ED}"/>
                      </a:ext>
                    </a:extLst>
                  </p14:cNvPr>
                  <p14:cNvContentPartPr/>
                  <p14:nvPr/>
                </p14:nvContentPartPr>
                <p14:xfrm>
                  <a:off x="1918185" y="5927604"/>
                  <a:ext cx="66240" cy="7200"/>
                </p14:xfrm>
              </p:contentPart>
            </mc:Choice>
            <mc:Fallback xmlns="">
              <p:pic>
                <p:nvPicPr>
                  <p:cNvPr id="3074" name="Ink 3073">
                    <a:extLst>
                      <a:ext uri="{FF2B5EF4-FFF2-40B4-BE49-F238E27FC236}">
                        <a16:creationId xmlns:a16="http://schemas.microsoft.com/office/drawing/2014/main" id="{EB5B9EF1-CA6C-42D2-8F4B-E51A4DA6516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909545" y="5918604"/>
                    <a:ext cx="838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9B4690A7-D9B6-032F-641D-6410A055C979}"/>
                      </a:ext>
                    </a:extLst>
                  </p14:cNvPr>
                  <p14:cNvContentPartPr/>
                  <p14:nvPr/>
                </p14:nvContentPartPr>
                <p14:xfrm>
                  <a:off x="1870305" y="5873964"/>
                  <a:ext cx="140400" cy="6480"/>
                </p14:xfrm>
              </p:contentPart>
            </mc:Choice>
            <mc:Fallback xmlns="">
              <p:pic>
                <p:nvPicPr>
                  <p:cNvPr id="3078" name="Ink 3077">
                    <a:extLst>
                      <a:ext uri="{FF2B5EF4-FFF2-40B4-BE49-F238E27FC236}">
                        <a16:creationId xmlns:a16="http://schemas.microsoft.com/office/drawing/2014/main" id="{2BCD2B73-8E13-406D-92AE-77B97415B76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861665" y="5865324"/>
                    <a:ext cx="158040" cy="24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15807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Constraints on…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binpulsar16_9">
            <a:hlinkClick r:id="" action="ppaction://media"/>
            <a:extLst>
              <a:ext uri="{FF2B5EF4-FFF2-40B4-BE49-F238E27FC236}">
                <a16:creationId xmlns:a16="http://schemas.microsoft.com/office/drawing/2014/main" id="{771CE40D-A1B0-7AF9-FEAD-E01B2B3DD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0677" y="1568286"/>
            <a:ext cx="2838103" cy="1510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8EF3B-E3FB-9536-CBE8-5A8363865A9D}"/>
              </a:ext>
            </a:extLst>
          </p:cNvPr>
          <p:cNvSpPr txBox="1"/>
          <p:nvPr/>
        </p:nvSpPr>
        <p:spPr>
          <a:xfrm>
            <a:off x="6520677" y="3122740"/>
            <a:ext cx="316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Gravitational Waves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8442EF-4C7E-FDDA-BCFD-AABA62576629}"/>
              </a:ext>
            </a:extLst>
          </p:cNvPr>
          <p:cNvGrpSpPr/>
          <p:nvPr/>
        </p:nvGrpSpPr>
        <p:grpSpPr>
          <a:xfrm>
            <a:off x="-12699" y="1548508"/>
            <a:ext cx="5400626" cy="5039861"/>
            <a:chOff x="2019300" y="1200150"/>
            <a:chExt cx="5715000" cy="50673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7F75B1C-335A-947C-DAFA-6E93F4CC4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1200150"/>
              <a:ext cx="5715000" cy="506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3A18F93-579E-0F1D-F2A2-30641A4305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8" t="41704" r="64121"/>
            <a:stretch/>
          </p:blipFill>
          <p:spPr bwMode="auto">
            <a:xfrm>
              <a:off x="5625173" y="3313391"/>
              <a:ext cx="2109127" cy="295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AC05003-F807-E3EF-9EE2-E047C1D6FCD0}"/>
              </a:ext>
            </a:extLst>
          </p:cNvPr>
          <p:cNvSpPr txBox="1"/>
          <p:nvPr/>
        </p:nvSpPr>
        <p:spPr>
          <a:xfrm>
            <a:off x="3878657" y="2817362"/>
            <a:ext cx="1396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dark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54B8C-5E2F-C1FB-4F91-C69B3126DBE0}"/>
              </a:ext>
            </a:extLst>
          </p:cNvPr>
          <p:cNvSpPr txBox="1"/>
          <p:nvPr/>
        </p:nvSpPr>
        <p:spPr>
          <a:xfrm>
            <a:off x="3613934" y="4198751"/>
            <a:ext cx="135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dark matter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596BE5-6891-63A9-35C6-0CAF76B7802D}"/>
              </a:ext>
            </a:extLst>
          </p:cNvPr>
          <p:cNvCxnSpPr/>
          <p:nvPr/>
        </p:nvCxnSpPr>
        <p:spPr>
          <a:xfrm flipH="1">
            <a:off x="3248025" y="6419703"/>
            <a:ext cx="79057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F21C62-6BC9-F0D2-FE28-EB05FE9ABFF2}"/>
              </a:ext>
            </a:extLst>
          </p:cNvPr>
          <p:cNvCxnSpPr>
            <a:cxnSpLocks/>
          </p:cNvCxnSpPr>
          <p:nvPr/>
        </p:nvCxnSpPr>
        <p:spPr>
          <a:xfrm flipH="1" flipV="1">
            <a:off x="4210671" y="2388731"/>
            <a:ext cx="161925" cy="3334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6EB955A-D622-7F58-9105-5BA64AD8823F}"/>
              </a:ext>
            </a:extLst>
          </p:cNvPr>
          <p:cNvSpPr txBox="1"/>
          <p:nvPr/>
        </p:nvSpPr>
        <p:spPr>
          <a:xfrm>
            <a:off x="7349468" y="4916304"/>
            <a:ext cx="1444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Black Holes</a:t>
            </a:r>
          </a:p>
        </p:txBody>
      </p:sp>
      <p:pic>
        <p:nvPicPr>
          <p:cNvPr id="20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503BFB1A-496C-7C3A-F288-B147E95C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35" y="3708324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C21E3-774F-E29B-65D8-2F3C2E25895D}"/>
              </a:ext>
            </a:extLst>
          </p:cNvPr>
          <p:cNvSpPr txBox="1"/>
          <p:nvPr/>
        </p:nvSpPr>
        <p:spPr>
          <a:xfrm>
            <a:off x="1520511" y="162733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Beyond Standard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0C451-7F05-A717-CC3C-4E132F538DCB}"/>
              </a:ext>
            </a:extLst>
          </p:cNvPr>
          <p:cNvSpPr txBox="1"/>
          <p:nvPr/>
        </p:nvSpPr>
        <p:spPr>
          <a:xfrm>
            <a:off x="4210671" y="6188259"/>
            <a:ext cx="1064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C2C43-D868-CC2F-96C3-1FCCC89B6875}"/>
              </a:ext>
            </a:extLst>
          </p:cNvPr>
          <p:cNvSpPr txBox="1"/>
          <p:nvPr/>
        </p:nvSpPr>
        <p:spPr>
          <a:xfrm>
            <a:off x="37982" y="6150106"/>
            <a:ext cx="222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GWs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E448E-AA57-1E07-E210-EC3CCDC56E11}"/>
              </a:ext>
            </a:extLst>
          </p:cNvPr>
          <p:cNvSpPr txBox="1"/>
          <p:nvPr/>
        </p:nvSpPr>
        <p:spPr>
          <a:xfrm>
            <a:off x="5628364" y="6955707"/>
            <a:ext cx="391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Physics Beyond the Standard Model</a:t>
            </a:r>
          </a:p>
        </p:txBody>
      </p:sp>
      <p:pic>
        <p:nvPicPr>
          <p:cNvPr id="2050" name="Picture 2" descr="Formulas linking physics at different scales obtained at BLTP | Joint  Institute for Nuclear Research">
            <a:extLst>
              <a:ext uri="{FF2B5EF4-FFF2-40B4-BE49-F238E27FC236}">
                <a16:creationId xmlns:a16="http://schemas.microsoft.com/office/drawing/2014/main" id="{93FB51C6-B802-89C8-3F7C-5A19C535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65" y="5580397"/>
            <a:ext cx="3740150" cy="13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to Imagination: Glimpses of Citizen Democracy | by Jon ...">
            <a:extLst>
              <a:ext uri="{FF2B5EF4-FFF2-40B4-BE49-F238E27FC236}">
                <a16:creationId xmlns:a16="http://schemas.microsoft.com/office/drawing/2014/main" id="{FE5BFBBE-E1A8-3580-25A8-1E62D9C7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63" y="576864"/>
            <a:ext cx="7105675" cy="71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A97BC-15EF-69DB-D779-B2261110E4E9}"/>
              </a:ext>
            </a:extLst>
          </p:cNvPr>
          <p:cNvSpPr txBox="1"/>
          <p:nvPr/>
        </p:nvSpPr>
        <p:spPr>
          <a:xfrm>
            <a:off x="1810098" y="286664"/>
            <a:ext cx="6133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Guiding our searches for new discoveries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51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69B43-1C60-C70F-174A-989BAF041E05}"/>
              </a:ext>
            </a:extLst>
          </p:cNvPr>
          <p:cNvSpPr txBox="1"/>
          <p:nvPr/>
        </p:nvSpPr>
        <p:spPr>
          <a:xfrm>
            <a:off x="4093027" y="3645066"/>
            <a:ext cx="5529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Arkani-Hamed, Baumann, Lee &amp; Pimentel, 1811.00024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Baumann,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Duaso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Pueyo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Joyce, Lee &amp; Pimentel, 1910.14051, 2005.04234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DA0C1-EC04-B3C7-5C87-346D3F5B5E20}"/>
              </a:ext>
            </a:extLst>
          </p:cNvPr>
          <p:cNvSpPr txBox="1"/>
          <p:nvPr/>
        </p:nvSpPr>
        <p:spPr>
          <a:xfrm>
            <a:off x="1781048" y="4171266"/>
            <a:ext cx="7901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see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Sleight &amp;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Taronna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for Bootstrapping Inflationary Correlators in Mellin Space, 1907.01143, 2007.09993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Iacobacci, Sleight &amp;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Taronna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Correlators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Källén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-Lehmann  2401.16591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702F9-E85F-4C20-9388-9A6F3CCA6F24}"/>
              </a:ext>
            </a:extLst>
          </p:cNvPr>
          <p:cNvSpPr txBox="1"/>
          <p:nvPr/>
        </p:nvSpPr>
        <p:spPr>
          <a:xfrm>
            <a:off x="426133" y="3267736"/>
            <a:ext cx="8901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 constraints from UV completion (analyticity, non-perturbative UV unitarity still need to be formulated)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68C20-EF1A-49D9-80AF-53FAA3FE13E8}"/>
              </a:ext>
            </a:extLst>
          </p:cNvPr>
          <p:cNvSpPr txBox="1"/>
          <p:nvPr/>
        </p:nvSpPr>
        <p:spPr>
          <a:xfrm>
            <a:off x="5974915" y="3869626"/>
            <a:ext cx="3527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&amp; Melville 1703.00025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Grall &amp; Melville 2102.05683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Melville &amp; Pimentel 2309.07092,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2404.05712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D33EE-EA84-44D6-817A-5A9D678AF2D8}"/>
              </a:ext>
            </a:extLst>
          </p:cNvPr>
          <p:cNvSpPr txBox="1"/>
          <p:nvPr/>
        </p:nvSpPr>
        <p:spPr>
          <a:xfrm>
            <a:off x="71095" y="3350703"/>
            <a:ext cx="912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Alternative approach is to focus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Full formalism still under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F9027-A074-458A-AF5C-1F1FB2468C6F}"/>
              </a:ext>
            </a:extLst>
          </p:cNvPr>
          <p:cNvSpPr txBox="1"/>
          <p:nvPr/>
        </p:nvSpPr>
        <p:spPr>
          <a:xfrm>
            <a:off x="4166574" y="6610366"/>
            <a:ext cx="54909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See also work by Creminelli, Janssen &amp; Senatore, 2207.14224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assuming conformal invariance &amp; 3d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98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D33EE-EA84-44D6-817A-5A9D678AF2D8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6E8E9-52C5-45B4-A2B3-1592339446A0}"/>
              </a:ext>
            </a:extLst>
          </p:cNvPr>
          <p:cNvSpPr txBox="1"/>
          <p:nvPr/>
        </p:nvSpPr>
        <p:spPr>
          <a:xfrm>
            <a:off x="71095" y="3862178"/>
            <a:ext cx="912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 and translate into constraints around cosmological backgrounds (requires adiabatic assumptions)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7699E-3841-129F-BCBD-46BDEA77615E}"/>
              </a:ext>
            </a:extLst>
          </p:cNvPr>
          <p:cNvSpPr txBox="1"/>
          <p:nvPr/>
        </p:nvSpPr>
        <p:spPr>
          <a:xfrm>
            <a:off x="2066893" y="4868962"/>
            <a:ext cx="76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1904.05874, 1905.08816, 1906.11840, 1908.08644, 2103.06855, 2103.11195, …</a:t>
            </a:r>
          </a:p>
        </p:txBody>
      </p:sp>
    </p:spTree>
    <p:extLst>
      <p:ext uri="{BB962C8B-B14F-4D97-AF65-F5344CB8AC3E}">
        <p14:creationId xmlns:p14="http://schemas.microsoft.com/office/powerpoint/2010/main" val="87590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4C117-8D90-0E21-AAE6-273F6DAFB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E2475-AAE0-225F-EAF0-A4C8BF50C8E9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58276-2BDB-3A14-1449-650BEF9A32CD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69631-4E56-750B-30A6-BD72B1827724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DC72B-338C-84EC-12C8-12624C4B6CBF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E23CE-58D3-A8E4-CB46-526B3CC8CF37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CB8D3-E578-015A-6C98-FD08F6C2FD63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17D47-7FAC-9FBF-90BF-A03F9153830E}"/>
              </a:ext>
            </a:extLst>
          </p:cNvPr>
          <p:cNvSpPr txBox="1"/>
          <p:nvPr/>
        </p:nvSpPr>
        <p:spPr>
          <a:xfrm>
            <a:off x="71095" y="3862178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7" name="Picture 2" descr="Time-Travel Queries: SELECT witty_subtitle FROM THE FUTURE">
            <a:extLst>
              <a:ext uri="{FF2B5EF4-FFF2-40B4-BE49-F238E27FC236}">
                <a16:creationId xmlns:a16="http://schemas.microsoft.com/office/drawing/2014/main" id="{C715D9CB-A5C3-58E3-1CAF-33A136A1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3" y="4727426"/>
            <a:ext cx="2322850" cy="16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9FF38F-4211-9777-6933-FBD142F78C56}"/>
              </a:ext>
            </a:extLst>
          </p:cNvPr>
          <p:cNvSpPr txBox="1"/>
          <p:nvPr/>
        </p:nvSpPr>
        <p:spPr>
          <a:xfrm>
            <a:off x="71095" y="4651196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 causality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a proxy for positivity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F63866-23C3-6870-3090-92EA802A1A87}"/>
              </a:ext>
            </a:extLst>
          </p:cNvPr>
          <p:cNvSpPr txBox="1"/>
          <p:nvPr/>
        </p:nvSpPr>
        <p:spPr>
          <a:xfrm>
            <a:off x="0" y="5834697"/>
            <a:ext cx="5611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Worked developed with Carrillo Gonzalez, Chen, Jaitly, Margalit, Pozsgay, Tokareva, Tolley &amp; Zhang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F1AD8-751D-8764-85B6-8D91265DDC22}"/>
              </a:ext>
            </a:extLst>
          </p:cNvPr>
          <p:cNvSpPr txBox="1"/>
          <p:nvPr/>
        </p:nvSpPr>
        <p:spPr>
          <a:xfrm>
            <a:off x="132079" y="6795193"/>
            <a:ext cx="7433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Gonzalez, Bounds on EFT’s in an expanding universe, 2312.07651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65843-E644-75F7-D34D-116D3550E2DC}"/>
              </a:ext>
            </a:extLst>
          </p:cNvPr>
          <p:cNvSpPr txBox="1"/>
          <p:nvPr/>
        </p:nvSpPr>
        <p:spPr>
          <a:xfrm>
            <a:off x="132079" y="7069875"/>
            <a:ext cx="9830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 &amp; Céspedes, Causality Bounds on the Primordial Power Spectrum, 2502.19477 </a:t>
            </a:r>
          </a:p>
        </p:txBody>
      </p:sp>
    </p:spTree>
    <p:extLst>
      <p:ext uri="{BB962C8B-B14F-4D97-AF65-F5344CB8AC3E}">
        <p14:creationId xmlns:p14="http://schemas.microsoft.com/office/powerpoint/2010/main" val="3196697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D33EE-EA84-44D6-817A-5A9D678AF2D8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6E8E9-52C5-45B4-A2B3-1592339446A0}"/>
              </a:ext>
            </a:extLst>
          </p:cNvPr>
          <p:cNvSpPr txBox="1"/>
          <p:nvPr/>
        </p:nvSpPr>
        <p:spPr>
          <a:xfrm>
            <a:off x="71095" y="3862178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06B0BD-4B3E-43AB-BF8F-CFDD0EDCA4A7}"/>
              </a:ext>
            </a:extLst>
          </p:cNvPr>
          <p:cNvSpPr txBox="1"/>
          <p:nvPr/>
        </p:nvSpPr>
        <p:spPr>
          <a:xfrm>
            <a:off x="71095" y="4651196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 causality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a proxy for positivity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31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18D3B-D680-C2E7-F79F-0A1720DC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3B85E1-362B-FA72-5ED7-DC198D5368FF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FAF83-E121-9890-F10B-F8DC2A0D3FD3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1869A-BB63-35E1-AADD-721EB2BE6875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</a:t>
            </a:r>
            <a:r>
              <a:rPr kumimoji="0" 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(only perturbative)</a:t>
            </a:r>
            <a:endParaRPr kumimoji="0" lang="en-US" sz="20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AACD7-FD05-060D-9DB8-DF8AD7BD92ED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F5BB6-2BB7-CAD2-A8EA-81F741F9835F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7361C-38CF-4D93-2956-A090EF895A64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195F9-7D9C-F8A7-F16B-C92579EA6D22}"/>
              </a:ext>
            </a:extLst>
          </p:cNvPr>
          <p:cNvSpPr txBox="1"/>
          <p:nvPr/>
        </p:nvSpPr>
        <p:spPr>
          <a:xfrm>
            <a:off x="71095" y="3862178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2F5F5-F1E9-FEEB-8CBF-BF714CF7154A}"/>
              </a:ext>
            </a:extLst>
          </p:cNvPr>
          <p:cNvSpPr txBox="1"/>
          <p:nvPr/>
        </p:nvSpPr>
        <p:spPr>
          <a:xfrm>
            <a:off x="71095" y="4651196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 causality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a proxy for positivity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CE6C62F-737D-0872-1FB3-4A8B380DACFD}"/>
              </a:ext>
            </a:extLst>
          </p:cNvPr>
          <p:cNvSpPr/>
          <p:nvPr/>
        </p:nvSpPr>
        <p:spPr>
          <a:xfrm>
            <a:off x="73009" y="4651196"/>
            <a:ext cx="5503879" cy="463729"/>
          </a:xfrm>
          <a:custGeom>
            <a:avLst/>
            <a:gdLst>
              <a:gd name="connsiteX0" fmla="*/ 0 w 5503879"/>
              <a:gd name="connsiteY0" fmla="*/ 77290 h 463729"/>
              <a:gd name="connsiteX1" fmla="*/ 77290 w 5503879"/>
              <a:gd name="connsiteY1" fmla="*/ 0 h 463729"/>
              <a:gd name="connsiteX2" fmla="*/ 778643 w 5503879"/>
              <a:gd name="connsiteY2" fmla="*/ 0 h 463729"/>
              <a:gd name="connsiteX3" fmla="*/ 1319516 w 5503879"/>
              <a:gd name="connsiteY3" fmla="*/ 0 h 463729"/>
              <a:gd name="connsiteX4" fmla="*/ 1806897 w 5503879"/>
              <a:gd name="connsiteY4" fmla="*/ 0 h 463729"/>
              <a:gd name="connsiteX5" fmla="*/ 2454756 w 5503879"/>
              <a:gd name="connsiteY5" fmla="*/ 0 h 463729"/>
              <a:gd name="connsiteX6" fmla="*/ 2995630 w 5503879"/>
              <a:gd name="connsiteY6" fmla="*/ 0 h 463729"/>
              <a:gd name="connsiteX7" fmla="*/ 3696982 w 5503879"/>
              <a:gd name="connsiteY7" fmla="*/ 0 h 463729"/>
              <a:gd name="connsiteX8" fmla="*/ 4184363 w 5503879"/>
              <a:gd name="connsiteY8" fmla="*/ 0 h 463729"/>
              <a:gd name="connsiteX9" fmla="*/ 4885715 w 5503879"/>
              <a:gd name="connsiteY9" fmla="*/ 0 h 463729"/>
              <a:gd name="connsiteX10" fmla="*/ 5426589 w 5503879"/>
              <a:gd name="connsiteY10" fmla="*/ 0 h 463729"/>
              <a:gd name="connsiteX11" fmla="*/ 5503879 w 5503879"/>
              <a:gd name="connsiteY11" fmla="*/ 77290 h 463729"/>
              <a:gd name="connsiteX12" fmla="*/ 5503879 w 5503879"/>
              <a:gd name="connsiteY12" fmla="*/ 386439 h 463729"/>
              <a:gd name="connsiteX13" fmla="*/ 5426589 w 5503879"/>
              <a:gd name="connsiteY13" fmla="*/ 463729 h 463729"/>
              <a:gd name="connsiteX14" fmla="*/ 4832222 w 5503879"/>
              <a:gd name="connsiteY14" fmla="*/ 463729 h 463729"/>
              <a:gd name="connsiteX15" fmla="*/ 4237856 w 5503879"/>
              <a:gd name="connsiteY15" fmla="*/ 463729 h 463729"/>
              <a:gd name="connsiteX16" fmla="*/ 3536503 w 5503879"/>
              <a:gd name="connsiteY16" fmla="*/ 463729 h 463729"/>
              <a:gd name="connsiteX17" fmla="*/ 2942137 w 5503879"/>
              <a:gd name="connsiteY17" fmla="*/ 463729 h 463729"/>
              <a:gd name="connsiteX18" fmla="*/ 2508249 w 5503879"/>
              <a:gd name="connsiteY18" fmla="*/ 463729 h 463729"/>
              <a:gd name="connsiteX19" fmla="*/ 2020869 w 5503879"/>
              <a:gd name="connsiteY19" fmla="*/ 463729 h 463729"/>
              <a:gd name="connsiteX20" fmla="*/ 1319516 w 5503879"/>
              <a:gd name="connsiteY20" fmla="*/ 463729 h 463729"/>
              <a:gd name="connsiteX21" fmla="*/ 725150 w 5503879"/>
              <a:gd name="connsiteY21" fmla="*/ 463729 h 463729"/>
              <a:gd name="connsiteX22" fmla="*/ 77290 w 5503879"/>
              <a:gd name="connsiteY22" fmla="*/ 463729 h 463729"/>
              <a:gd name="connsiteX23" fmla="*/ 0 w 5503879"/>
              <a:gd name="connsiteY23" fmla="*/ 386439 h 463729"/>
              <a:gd name="connsiteX24" fmla="*/ 0 w 5503879"/>
              <a:gd name="connsiteY24" fmla="*/ 77290 h 46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03879" h="463729" extrusionOk="0">
                <a:moveTo>
                  <a:pt x="0" y="77290"/>
                </a:moveTo>
                <a:cubicBezTo>
                  <a:pt x="-1944" y="33405"/>
                  <a:pt x="22626" y="4495"/>
                  <a:pt x="77290" y="0"/>
                </a:cubicBezTo>
                <a:cubicBezTo>
                  <a:pt x="366966" y="-83495"/>
                  <a:pt x="563320" y="33557"/>
                  <a:pt x="778643" y="0"/>
                </a:cubicBezTo>
                <a:cubicBezTo>
                  <a:pt x="993966" y="-33557"/>
                  <a:pt x="1145107" y="56416"/>
                  <a:pt x="1319516" y="0"/>
                </a:cubicBezTo>
                <a:cubicBezTo>
                  <a:pt x="1493925" y="-56416"/>
                  <a:pt x="1579303" y="57119"/>
                  <a:pt x="1806897" y="0"/>
                </a:cubicBezTo>
                <a:cubicBezTo>
                  <a:pt x="2034491" y="-57119"/>
                  <a:pt x="2266945" y="54324"/>
                  <a:pt x="2454756" y="0"/>
                </a:cubicBezTo>
                <a:cubicBezTo>
                  <a:pt x="2642567" y="-54324"/>
                  <a:pt x="2727730" y="39459"/>
                  <a:pt x="2995630" y="0"/>
                </a:cubicBezTo>
                <a:cubicBezTo>
                  <a:pt x="3263530" y="-39459"/>
                  <a:pt x="3440623" y="64704"/>
                  <a:pt x="3696982" y="0"/>
                </a:cubicBezTo>
                <a:cubicBezTo>
                  <a:pt x="3953341" y="-64704"/>
                  <a:pt x="4080217" y="37939"/>
                  <a:pt x="4184363" y="0"/>
                </a:cubicBezTo>
                <a:cubicBezTo>
                  <a:pt x="4288509" y="-37939"/>
                  <a:pt x="4742633" y="59557"/>
                  <a:pt x="4885715" y="0"/>
                </a:cubicBezTo>
                <a:cubicBezTo>
                  <a:pt x="5028797" y="-59557"/>
                  <a:pt x="5287507" y="14492"/>
                  <a:pt x="5426589" y="0"/>
                </a:cubicBezTo>
                <a:cubicBezTo>
                  <a:pt x="5466668" y="-149"/>
                  <a:pt x="5507527" y="24601"/>
                  <a:pt x="5503879" y="77290"/>
                </a:cubicBezTo>
                <a:cubicBezTo>
                  <a:pt x="5535803" y="153746"/>
                  <a:pt x="5488411" y="284346"/>
                  <a:pt x="5503879" y="386439"/>
                </a:cubicBezTo>
                <a:cubicBezTo>
                  <a:pt x="5507591" y="433672"/>
                  <a:pt x="5477254" y="456743"/>
                  <a:pt x="5426589" y="463729"/>
                </a:cubicBezTo>
                <a:cubicBezTo>
                  <a:pt x="5212981" y="529964"/>
                  <a:pt x="5037316" y="411402"/>
                  <a:pt x="4832222" y="463729"/>
                </a:cubicBezTo>
                <a:cubicBezTo>
                  <a:pt x="4627128" y="516056"/>
                  <a:pt x="4476681" y="408197"/>
                  <a:pt x="4237856" y="463729"/>
                </a:cubicBezTo>
                <a:cubicBezTo>
                  <a:pt x="3999031" y="519261"/>
                  <a:pt x="3767619" y="426853"/>
                  <a:pt x="3536503" y="463729"/>
                </a:cubicBezTo>
                <a:cubicBezTo>
                  <a:pt x="3305387" y="500605"/>
                  <a:pt x="3063428" y="432079"/>
                  <a:pt x="2942137" y="463729"/>
                </a:cubicBezTo>
                <a:cubicBezTo>
                  <a:pt x="2820846" y="495379"/>
                  <a:pt x="2620309" y="454934"/>
                  <a:pt x="2508249" y="463729"/>
                </a:cubicBezTo>
                <a:cubicBezTo>
                  <a:pt x="2396189" y="472524"/>
                  <a:pt x="2135750" y="441385"/>
                  <a:pt x="2020869" y="463729"/>
                </a:cubicBezTo>
                <a:cubicBezTo>
                  <a:pt x="1905988" y="486073"/>
                  <a:pt x="1478865" y="380033"/>
                  <a:pt x="1319516" y="463729"/>
                </a:cubicBezTo>
                <a:cubicBezTo>
                  <a:pt x="1160167" y="547425"/>
                  <a:pt x="992028" y="420085"/>
                  <a:pt x="725150" y="463729"/>
                </a:cubicBezTo>
                <a:cubicBezTo>
                  <a:pt x="458272" y="507373"/>
                  <a:pt x="291936" y="431171"/>
                  <a:pt x="77290" y="463729"/>
                </a:cubicBezTo>
                <a:cubicBezTo>
                  <a:pt x="34349" y="456848"/>
                  <a:pt x="7594" y="430709"/>
                  <a:pt x="0" y="386439"/>
                </a:cubicBezTo>
                <a:cubicBezTo>
                  <a:pt x="-34779" y="266725"/>
                  <a:pt x="19000" y="228428"/>
                  <a:pt x="0" y="7729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0902-A736-DF37-D9F7-7BF5ABAE199A}"/>
              </a:ext>
            </a:extLst>
          </p:cNvPr>
          <p:cNvSpPr/>
          <p:nvPr/>
        </p:nvSpPr>
        <p:spPr>
          <a:xfrm>
            <a:off x="107831" y="3819833"/>
            <a:ext cx="7322872" cy="463729"/>
          </a:xfrm>
          <a:custGeom>
            <a:avLst/>
            <a:gdLst>
              <a:gd name="connsiteX0" fmla="*/ 0 w 7322872"/>
              <a:gd name="connsiteY0" fmla="*/ 77290 h 463729"/>
              <a:gd name="connsiteX1" fmla="*/ 77290 w 7322872"/>
              <a:gd name="connsiteY1" fmla="*/ 0 h 463729"/>
              <a:gd name="connsiteX2" fmla="*/ 818014 w 7322872"/>
              <a:gd name="connsiteY2" fmla="*/ 0 h 463729"/>
              <a:gd name="connsiteX3" fmla="*/ 1343688 w 7322872"/>
              <a:gd name="connsiteY3" fmla="*/ 0 h 463729"/>
              <a:gd name="connsiteX4" fmla="*/ 1797680 w 7322872"/>
              <a:gd name="connsiteY4" fmla="*/ 0 h 463729"/>
              <a:gd name="connsiteX5" fmla="*/ 2466721 w 7322872"/>
              <a:gd name="connsiteY5" fmla="*/ 0 h 463729"/>
              <a:gd name="connsiteX6" fmla="*/ 2992395 w 7322872"/>
              <a:gd name="connsiteY6" fmla="*/ 0 h 463729"/>
              <a:gd name="connsiteX7" fmla="*/ 3733119 w 7322872"/>
              <a:gd name="connsiteY7" fmla="*/ 0 h 463729"/>
              <a:gd name="connsiteX8" fmla="*/ 4187111 w 7322872"/>
              <a:gd name="connsiteY8" fmla="*/ 0 h 463729"/>
              <a:gd name="connsiteX9" fmla="*/ 4927834 w 7322872"/>
              <a:gd name="connsiteY9" fmla="*/ 0 h 463729"/>
              <a:gd name="connsiteX10" fmla="*/ 5310143 w 7322872"/>
              <a:gd name="connsiteY10" fmla="*/ 0 h 463729"/>
              <a:gd name="connsiteX11" fmla="*/ 5907501 w 7322872"/>
              <a:gd name="connsiteY11" fmla="*/ 0 h 463729"/>
              <a:gd name="connsiteX12" fmla="*/ 6504858 w 7322872"/>
              <a:gd name="connsiteY12" fmla="*/ 0 h 463729"/>
              <a:gd name="connsiteX13" fmla="*/ 7245582 w 7322872"/>
              <a:gd name="connsiteY13" fmla="*/ 0 h 463729"/>
              <a:gd name="connsiteX14" fmla="*/ 7322872 w 7322872"/>
              <a:gd name="connsiteY14" fmla="*/ 77290 h 463729"/>
              <a:gd name="connsiteX15" fmla="*/ 7322872 w 7322872"/>
              <a:gd name="connsiteY15" fmla="*/ 386439 h 463729"/>
              <a:gd name="connsiteX16" fmla="*/ 7245582 w 7322872"/>
              <a:gd name="connsiteY16" fmla="*/ 463729 h 463729"/>
              <a:gd name="connsiteX17" fmla="*/ 6576541 w 7322872"/>
              <a:gd name="connsiteY17" fmla="*/ 463729 h 463729"/>
              <a:gd name="connsiteX18" fmla="*/ 6194233 w 7322872"/>
              <a:gd name="connsiteY18" fmla="*/ 463729 h 463729"/>
              <a:gd name="connsiteX19" fmla="*/ 5740241 w 7322872"/>
              <a:gd name="connsiteY19" fmla="*/ 463729 h 463729"/>
              <a:gd name="connsiteX20" fmla="*/ 4999517 w 7322872"/>
              <a:gd name="connsiteY20" fmla="*/ 463729 h 463729"/>
              <a:gd name="connsiteX21" fmla="*/ 4402160 w 7322872"/>
              <a:gd name="connsiteY21" fmla="*/ 463729 h 463729"/>
              <a:gd name="connsiteX22" fmla="*/ 3948168 w 7322872"/>
              <a:gd name="connsiteY22" fmla="*/ 463729 h 463729"/>
              <a:gd name="connsiteX23" fmla="*/ 3350810 w 7322872"/>
              <a:gd name="connsiteY23" fmla="*/ 463729 h 463729"/>
              <a:gd name="connsiteX24" fmla="*/ 2968501 w 7322872"/>
              <a:gd name="connsiteY24" fmla="*/ 463729 h 463729"/>
              <a:gd name="connsiteX25" fmla="*/ 2586192 w 7322872"/>
              <a:gd name="connsiteY25" fmla="*/ 463729 h 463729"/>
              <a:gd name="connsiteX26" fmla="*/ 1988835 w 7322872"/>
              <a:gd name="connsiteY26" fmla="*/ 463729 h 463729"/>
              <a:gd name="connsiteX27" fmla="*/ 1534843 w 7322872"/>
              <a:gd name="connsiteY27" fmla="*/ 463729 h 463729"/>
              <a:gd name="connsiteX28" fmla="*/ 865802 w 7322872"/>
              <a:gd name="connsiteY28" fmla="*/ 463729 h 463729"/>
              <a:gd name="connsiteX29" fmla="*/ 77290 w 7322872"/>
              <a:gd name="connsiteY29" fmla="*/ 463729 h 463729"/>
              <a:gd name="connsiteX30" fmla="*/ 0 w 7322872"/>
              <a:gd name="connsiteY30" fmla="*/ 386439 h 463729"/>
              <a:gd name="connsiteX31" fmla="*/ 0 w 7322872"/>
              <a:gd name="connsiteY31" fmla="*/ 77290 h 46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22872" h="463729" extrusionOk="0">
                <a:moveTo>
                  <a:pt x="0" y="77290"/>
                </a:moveTo>
                <a:cubicBezTo>
                  <a:pt x="-1944" y="33405"/>
                  <a:pt x="22626" y="4495"/>
                  <a:pt x="77290" y="0"/>
                </a:cubicBezTo>
                <a:cubicBezTo>
                  <a:pt x="312833" y="-41893"/>
                  <a:pt x="565300" y="58362"/>
                  <a:pt x="818014" y="0"/>
                </a:cubicBezTo>
                <a:cubicBezTo>
                  <a:pt x="1070728" y="-58362"/>
                  <a:pt x="1164486" y="23490"/>
                  <a:pt x="1343688" y="0"/>
                </a:cubicBezTo>
                <a:cubicBezTo>
                  <a:pt x="1522890" y="-23490"/>
                  <a:pt x="1637006" y="50017"/>
                  <a:pt x="1797680" y="0"/>
                </a:cubicBezTo>
                <a:cubicBezTo>
                  <a:pt x="1958354" y="-50017"/>
                  <a:pt x="2331494" y="8745"/>
                  <a:pt x="2466721" y="0"/>
                </a:cubicBezTo>
                <a:cubicBezTo>
                  <a:pt x="2601948" y="-8745"/>
                  <a:pt x="2840247" y="19594"/>
                  <a:pt x="2992395" y="0"/>
                </a:cubicBezTo>
                <a:cubicBezTo>
                  <a:pt x="3144543" y="-19594"/>
                  <a:pt x="3573778" y="22770"/>
                  <a:pt x="3733119" y="0"/>
                </a:cubicBezTo>
                <a:cubicBezTo>
                  <a:pt x="3892460" y="-22770"/>
                  <a:pt x="4056128" y="28117"/>
                  <a:pt x="4187111" y="0"/>
                </a:cubicBezTo>
                <a:cubicBezTo>
                  <a:pt x="4318094" y="-28117"/>
                  <a:pt x="4558366" y="51985"/>
                  <a:pt x="4927834" y="0"/>
                </a:cubicBezTo>
                <a:cubicBezTo>
                  <a:pt x="5297302" y="-51985"/>
                  <a:pt x="5195954" y="42072"/>
                  <a:pt x="5310143" y="0"/>
                </a:cubicBezTo>
                <a:cubicBezTo>
                  <a:pt x="5424332" y="-42072"/>
                  <a:pt x="5682270" y="45249"/>
                  <a:pt x="5907501" y="0"/>
                </a:cubicBezTo>
                <a:cubicBezTo>
                  <a:pt x="6132732" y="-45249"/>
                  <a:pt x="6277659" y="48032"/>
                  <a:pt x="6504858" y="0"/>
                </a:cubicBezTo>
                <a:cubicBezTo>
                  <a:pt x="6732057" y="-48032"/>
                  <a:pt x="7085767" y="1766"/>
                  <a:pt x="7245582" y="0"/>
                </a:cubicBezTo>
                <a:cubicBezTo>
                  <a:pt x="7291980" y="4547"/>
                  <a:pt x="7330851" y="27618"/>
                  <a:pt x="7322872" y="77290"/>
                </a:cubicBezTo>
                <a:cubicBezTo>
                  <a:pt x="7358351" y="169870"/>
                  <a:pt x="7303154" y="253474"/>
                  <a:pt x="7322872" y="386439"/>
                </a:cubicBezTo>
                <a:cubicBezTo>
                  <a:pt x="7315785" y="422448"/>
                  <a:pt x="7282412" y="454976"/>
                  <a:pt x="7245582" y="463729"/>
                </a:cubicBezTo>
                <a:cubicBezTo>
                  <a:pt x="7070727" y="529210"/>
                  <a:pt x="6888472" y="462501"/>
                  <a:pt x="6576541" y="463729"/>
                </a:cubicBezTo>
                <a:cubicBezTo>
                  <a:pt x="6264610" y="464957"/>
                  <a:pt x="6330462" y="448512"/>
                  <a:pt x="6194233" y="463729"/>
                </a:cubicBezTo>
                <a:cubicBezTo>
                  <a:pt x="6058004" y="478946"/>
                  <a:pt x="5851983" y="426839"/>
                  <a:pt x="5740241" y="463729"/>
                </a:cubicBezTo>
                <a:cubicBezTo>
                  <a:pt x="5628499" y="500619"/>
                  <a:pt x="5153944" y="432444"/>
                  <a:pt x="4999517" y="463729"/>
                </a:cubicBezTo>
                <a:cubicBezTo>
                  <a:pt x="4845090" y="495014"/>
                  <a:pt x="4601410" y="427326"/>
                  <a:pt x="4402160" y="463729"/>
                </a:cubicBezTo>
                <a:cubicBezTo>
                  <a:pt x="4202910" y="500132"/>
                  <a:pt x="4089115" y="409909"/>
                  <a:pt x="3948168" y="463729"/>
                </a:cubicBezTo>
                <a:cubicBezTo>
                  <a:pt x="3807221" y="517549"/>
                  <a:pt x="3599271" y="444879"/>
                  <a:pt x="3350810" y="463729"/>
                </a:cubicBezTo>
                <a:cubicBezTo>
                  <a:pt x="3102349" y="482579"/>
                  <a:pt x="3084808" y="439203"/>
                  <a:pt x="2968501" y="463729"/>
                </a:cubicBezTo>
                <a:cubicBezTo>
                  <a:pt x="2852194" y="488255"/>
                  <a:pt x="2748335" y="457159"/>
                  <a:pt x="2586192" y="463729"/>
                </a:cubicBezTo>
                <a:cubicBezTo>
                  <a:pt x="2424049" y="470299"/>
                  <a:pt x="2172803" y="412090"/>
                  <a:pt x="1988835" y="463729"/>
                </a:cubicBezTo>
                <a:cubicBezTo>
                  <a:pt x="1804867" y="515368"/>
                  <a:pt x="1745047" y="446570"/>
                  <a:pt x="1534843" y="463729"/>
                </a:cubicBezTo>
                <a:cubicBezTo>
                  <a:pt x="1324639" y="480888"/>
                  <a:pt x="1112563" y="386119"/>
                  <a:pt x="865802" y="463729"/>
                </a:cubicBezTo>
                <a:cubicBezTo>
                  <a:pt x="619041" y="541339"/>
                  <a:pt x="287986" y="459054"/>
                  <a:pt x="77290" y="463729"/>
                </a:cubicBezTo>
                <a:cubicBezTo>
                  <a:pt x="33626" y="466777"/>
                  <a:pt x="-3229" y="418957"/>
                  <a:pt x="0" y="386439"/>
                </a:cubicBezTo>
                <a:cubicBezTo>
                  <a:pt x="-26223" y="232977"/>
                  <a:pt x="1132" y="149802"/>
                  <a:pt x="0" y="7729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23E6D-50FD-A501-1D1B-93F5BAED3EDC}"/>
              </a:ext>
            </a:extLst>
          </p:cNvPr>
          <p:cNvSpPr/>
          <p:nvPr/>
        </p:nvSpPr>
        <p:spPr>
          <a:xfrm>
            <a:off x="71095" y="2865700"/>
            <a:ext cx="7322872" cy="463729"/>
          </a:xfrm>
          <a:custGeom>
            <a:avLst/>
            <a:gdLst>
              <a:gd name="connsiteX0" fmla="*/ 0 w 7322872"/>
              <a:gd name="connsiteY0" fmla="*/ 77290 h 463729"/>
              <a:gd name="connsiteX1" fmla="*/ 77290 w 7322872"/>
              <a:gd name="connsiteY1" fmla="*/ 0 h 463729"/>
              <a:gd name="connsiteX2" fmla="*/ 818014 w 7322872"/>
              <a:gd name="connsiteY2" fmla="*/ 0 h 463729"/>
              <a:gd name="connsiteX3" fmla="*/ 1343688 w 7322872"/>
              <a:gd name="connsiteY3" fmla="*/ 0 h 463729"/>
              <a:gd name="connsiteX4" fmla="*/ 1797680 w 7322872"/>
              <a:gd name="connsiteY4" fmla="*/ 0 h 463729"/>
              <a:gd name="connsiteX5" fmla="*/ 2466721 w 7322872"/>
              <a:gd name="connsiteY5" fmla="*/ 0 h 463729"/>
              <a:gd name="connsiteX6" fmla="*/ 2992395 w 7322872"/>
              <a:gd name="connsiteY6" fmla="*/ 0 h 463729"/>
              <a:gd name="connsiteX7" fmla="*/ 3733119 w 7322872"/>
              <a:gd name="connsiteY7" fmla="*/ 0 h 463729"/>
              <a:gd name="connsiteX8" fmla="*/ 4187111 w 7322872"/>
              <a:gd name="connsiteY8" fmla="*/ 0 h 463729"/>
              <a:gd name="connsiteX9" fmla="*/ 4927834 w 7322872"/>
              <a:gd name="connsiteY9" fmla="*/ 0 h 463729"/>
              <a:gd name="connsiteX10" fmla="*/ 5310143 w 7322872"/>
              <a:gd name="connsiteY10" fmla="*/ 0 h 463729"/>
              <a:gd name="connsiteX11" fmla="*/ 5907501 w 7322872"/>
              <a:gd name="connsiteY11" fmla="*/ 0 h 463729"/>
              <a:gd name="connsiteX12" fmla="*/ 6504858 w 7322872"/>
              <a:gd name="connsiteY12" fmla="*/ 0 h 463729"/>
              <a:gd name="connsiteX13" fmla="*/ 7245582 w 7322872"/>
              <a:gd name="connsiteY13" fmla="*/ 0 h 463729"/>
              <a:gd name="connsiteX14" fmla="*/ 7322872 w 7322872"/>
              <a:gd name="connsiteY14" fmla="*/ 77290 h 463729"/>
              <a:gd name="connsiteX15" fmla="*/ 7322872 w 7322872"/>
              <a:gd name="connsiteY15" fmla="*/ 386439 h 463729"/>
              <a:gd name="connsiteX16" fmla="*/ 7245582 w 7322872"/>
              <a:gd name="connsiteY16" fmla="*/ 463729 h 463729"/>
              <a:gd name="connsiteX17" fmla="*/ 6576541 w 7322872"/>
              <a:gd name="connsiteY17" fmla="*/ 463729 h 463729"/>
              <a:gd name="connsiteX18" fmla="*/ 6194233 w 7322872"/>
              <a:gd name="connsiteY18" fmla="*/ 463729 h 463729"/>
              <a:gd name="connsiteX19" fmla="*/ 5740241 w 7322872"/>
              <a:gd name="connsiteY19" fmla="*/ 463729 h 463729"/>
              <a:gd name="connsiteX20" fmla="*/ 4999517 w 7322872"/>
              <a:gd name="connsiteY20" fmla="*/ 463729 h 463729"/>
              <a:gd name="connsiteX21" fmla="*/ 4402160 w 7322872"/>
              <a:gd name="connsiteY21" fmla="*/ 463729 h 463729"/>
              <a:gd name="connsiteX22" fmla="*/ 3948168 w 7322872"/>
              <a:gd name="connsiteY22" fmla="*/ 463729 h 463729"/>
              <a:gd name="connsiteX23" fmla="*/ 3350810 w 7322872"/>
              <a:gd name="connsiteY23" fmla="*/ 463729 h 463729"/>
              <a:gd name="connsiteX24" fmla="*/ 2968501 w 7322872"/>
              <a:gd name="connsiteY24" fmla="*/ 463729 h 463729"/>
              <a:gd name="connsiteX25" fmla="*/ 2586192 w 7322872"/>
              <a:gd name="connsiteY25" fmla="*/ 463729 h 463729"/>
              <a:gd name="connsiteX26" fmla="*/ 1988835 w 7322872"/>
              <a:gd name="connsiteY26" fmla="*/ 463729 h 463729"/>
              <a:gd name="connsiteX27" fmla="*/ 1534843 w 7322872"/>
              <a:gd name="connsiteY27" fmla="*/ 463729 h 463729"/>
              <a:gd name="connsiteX28" fmla="*/ 865802 w 7322872"/>
              <a:gd name="connsiteY28" fmla="*/ 463729 h 463729"/>
              <a:gd name="connsiteX29" fmla="*/ 77290 w 7322872"/>
              <a:gd name="connsiteY29" fmla="*/ 463729 h 463729"/>
              <a:gd name="connsiteX30" fmla="*/ 0 w 7322872"/>
              <a:gd name="connsiteY30" fmla="*/ 386439 h 463729"/>
              <a:gd name="connsiteX31" fmla="*/ 0 w 7322872"/>
              <a:gd name="connsiteY31" fmla="*/ 77290 h 46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22872" h="463729" extrusionOk="0">
                <a:moveTo>
                  <a:pt x="0" y="77290"/>
                </a:moveTo>
                <a:cubicBezTo>
                  <a:pt x="-1944" y="33405"/>
                  <a:pt x="22626" y="4495"/>
                  <a:pt x="77290" y="0"/>
                </a:cubicBezTo>
                <a:cubicBezTo>
                  <a:pt x="312833" y="-41893"/>
                  <a:pt x="565300" y="58362"/>
                  <a:pt x="818014" y="0"/>
                </a:cubicBezTo>
                <a:cubicBezTo>
                  <a:pt x="1070728" y="-58362"/>
                  <a:pt x="1164486" y="23490"/>
                  <a:pt x="1343688" y="0"/>
                </a:cubicBezTo>
                <a:cubicBezTo>
                  <a:pt x="1522890" y="-23490"/>
                  <a:pt x="1637006" y="50017"/>
                  <a:pt x="1797680" y="0"/>
                </a:cubicBezTo>
                <a:cubicBezTo>
                  <a:pt x="1958354" y="-50017"/>
                  <a:pt x="2331494" y="8745"/>
                  <a:pt x="2466721" y="0"/>
                </a:cubicBezTo>
                <a:cubicBezTo>
                  <a:pt x="2601948" y="-8745"/>
                  <a:pt x="2840247" y="19594"/>
                  <a:pt x="2992395" y="0"/>
                </a:cubicBezTo>
                <a:cubicBezTo>
                  <a:pt x="3144543" y="-19594"/>
                  <a:pt x="3573778" y="22770"/>
                  <a:pt x="3733119" y="0"/>
                </a:cubicBezTo>
                <a:cubicBezTo>
                  <a:pt x="3892460" y="-22770"/>
                  <a:pt x="4056128" y="28117"/>
                  <a:pt x="4187111" y="0"/>
                </a:cubicBezTo>
                <a:cubicBezTo>
                  <a:pt x="4318094" y="-28117"/>
                  <a:pt x="4558366" y="51985"/>
                  <a:pt x="4927834" y="0"/>
                </a:cubicBezTo>
                <a:cubicBezTo>
                  <a:pt x="5297302" y="-51985"/>
                  <a:pt x="5195954" y="42072"/>
                  <a:pt x="5310143" y="0"/>
                </a:cubicBezTo>
                <a:cubicBezTo>
                  <a:pt x="5424332" y="-42072"/>
                  <a:pt x="5682270" y="45249"/>
                  <a:pt x="5907501" y="0"/>
                </a:cubicBezTo>
                <a:cubicBezTo>
                  <a:pt x="6132732" y="-45249"/>
                  <a:pt x="6277659" y="48032"/>
                  <a:pt x="6504858" y="0"/>
                </a:cubicBezTo>
                <a:cubicBezTo>
                  <a:pt x="6732057" y="-48032"/>
                  <a:pt x="7085767" y="1766"/>
                  <a:pt x="7245582" y="0"/>
                </a:cubicBezTo>
                <a:cubicBezTo>
                  <a:pt x="7291980" y="4547"/>
                  <a:pt x="7330851" y="27618"/>
                  <a:pt x="7322872" y="77290"/>
                </a:cubicBezTo>
                <a:cubicBezTo>
                  <a:pt x="7358351" y="169870"/>
                  <a:pt x="7303154" y="253474"/>
                  <a:pt x="7322872" y="386439"/>
                </a:cubicBezTo>
                <a:cubicBezTo>
                  <a:pt x="7315785" y="422448"/>
                  <a:pt x="7282412" y="454976"/>
                  <a:pt x="7245582" y="463729"/>
                </a:cubicBezTo>
                <a:cubicBezTo>
                  <a:pt x="7070727" y="529210"/>
                  <a:pt x="6888472" y="462501"/>
                  <a:pt x="6576541" y="463729"/>
                </a:cubicBezTo>
                <a:cubicBezTo>
                  <a:pt x="6264610" y="464957"/>
                  <a:pt x="6330462" y="448512"/>
                  <a:pt x="6194233" y="463729"/>
                </a:cubicBezTo>
                <a:cubicBezTo>
                  <a:pt x="6058004" y="478946"/>
                  <a:pt x="5851983" y="426839"/>
                  <a:pt x="5740241" y="463729"/>
                </a:cubicBezTo>
                <a:cubicBezTo>
                  <a:pt x="5628499" y="500619"/>
                  <a:pt x="5153944" y="432444"/>
                  <a:pt x="4999517" y="463729"/>
                </a:cubicBezTo>
                <a:cubicBezTo>
                  <a:pt x="4845090" y="495014"/>
                  <a:pt x="4601410" y="427326"/>
                  <a:pt x="4402160" y="463729"/>
                </a:cubicBezTo>
                <a:cubicBezTo>
                  <a:pt x="4202910" y="500132"/>
                  <a:pt x="4089115" y="409909"/>
                  <a:pt x="3948168" y="463729"/>
                </a:cubicBezTo>
                <a:cubicBezTo>
                  <a:pt x="3807221" y="517549"/>
                  <a:pt x="3599271" y="444879"/>
                  <a:pt x="3350810" y="463729"/>
                </a:cubicBezTo>
                <a:cubicBezTo>
                  <a:pt x="3102349" y="482579"/>
                  <a:pt x="3084808" y="439203"/>
                  <a:pt x="2968501" y="463729"/>
                </a:cubicBezTo>
                <a:cubicBezTo>
                  <a:pt x="2852194" y="488255"/>
                  <a:pt x="2748335" y="457159"/>
                  <a:pt x="2586192" y="463729"/>
                </a:cubicBezTo>
                <a:cubicBezTo>
                  <a:pt x="2424049" y="470299"/>
                  <a:pt x="2172803" y="412090"/>
                  <a:pt x="1988835" y="463729"/>
                </a:cubicBezTo>
                <a:cubicBezTo>
                  <a:pt x="1804867" y="515368"/>
                  <a:pt x="1745047" y="446570"/>
                  <a:pt x="1534843" y="463729"/>
                </a:cubicBezTo>
                <a:cubicBezTo>
                  <a:pt x="1324639" y="480888"/>
                  <a:pt x="1112563" y="386119"/>
                  <a:pt x="865802" y="463729"/>
                </a:cubicBezTo>
                <a:cubicBezTo>
                  <a:pt x="619041" y="541339"/>
                  <a:pt x="287986" y="459054"/>
                  <a:pt x="77290" y="463729"/>
                </a:cubicBezTo>
                <a:cubicBezTo>
                  <a:pt x="33626" y="466777"/>
                  <a:pt x="-3229" y="418957"/>
                  <a:pt x="0" y="386439"/>
                </a:cubicBezTo>
                <a:cubicBezTo>
                  <a:pt x="-26223" y="232977"/>
                  <a:pt x="1132" y="149802"/>
                  <a:pt x="0" y="7729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541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1550AC4-1251-451D-ACA5-E2F16587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757" y="1839600"/>
            <a:ext cx="5610160" cy="562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1FC1B-EF25-433F-ACE0-44BEFE128C23}"/>
              </a:ext>
            </a:extLst>
          </p:cNvPr>
          <p:cNvSpPr/>
          <p:nvPr/>
        </p:nvSpPr>
        <p:spPr>
          <a:xfrm>
            <a:off x="3670964" y="1686327"/>
            <a:ext cx="2059276" cy="13740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302E64-8AF9-4DED-AB4A-D3F71A4BC6E1}"/>
              </a:ext>
            </a:extLst>
          </p:cNvPr>
          <p:cNvSpPr/>
          <p:nvPr/>
        </p:nvSpPr>
        <p:spPr>
          <a:xfrm>
            <a:off x="7258336" y="7098268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Melville and Noller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687EBEA-6BEE-4283-B0EE-1ABE4B6FCB15}"/>
              </a:ext>
            </a:extLst>
          </p:cNvPr>
          <p:cNvSpPr/>
          <p:nvPr/>
        </p:nvSpPr>
        <p:spPr>
          <a:xfrm>
            <a:off x="3598605" y="1645881"/>
            <a:ext cx="3431459" cy="1446563"/>
          </a:xfrm>
          <a:prstGeom prst="rect">
            <a:avLst/>
          </a:prstGeom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E3147C-A0AE-4763-8A74-DFA413CC255A}"/>
                  </a:ext>
                </a:extLst>
              </p:cNvPr>
              <p:cNvSpPr txBox="1"/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Example of Cosmological model with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E3147C-A0AE-4763-8A74-DFA413CC2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blipFill>
                <a:blip r:embed="rId4"/>
                <a:stretch>
                  <a:fillRect t="-1025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B0E2AE6-2CD6-4E5B-A3CF-E81583E42AD6}"/>
              </a:ext>
            </a:extLst>
          </p:cNvPr>
          <p:cNvGrpSpPr/>
          <p:nvPr/>
        </p:nvGrpSpPr>
        <p:grpSpPr>
          <a:xfrm>
            <a:off x="4876798" y="2347800"/>
            <a:ext cx="4598045" cy="646331"/>
            <a:chOff x="4347701" y="2709029"/>
            <a:chExt cx="4598045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49A497-7D0E-43A4-B8BD-71F759D49D12}"/>
                </a:ext>
              </a:extLst>
            </p:cNvPr>
            <p:cNvSpPr/>
            <p:nvPr/>
          </p:nvSpPr>
          <p:spPr>
            <a:xfrm>
              <a:off x="4347701" y="2934501"/>
              <a:ext cx="473613" cy="195386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7910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B33868-2808-467E-981D-3E777D1B8879}"/>
                </a:ext>
              </a:extLst>
            </p:cNvPr>
            <p:cNvSpPr txBox="1"/>
            <p:nvPr/>
          </p:nvSpPr>
          <p:spPr>
            <a:xfrm>
              <a:off x="4868989" y="2709029"/>
              <a:ext cx="4076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Constraints from observations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CMB, BAO, redshift space distortion,…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B332D9-1EC5-62C9-7AE9-CA51A6C7B270}"/>
              </a:ext>
            </a:extLst>
          </p:cNvPr>
          <p:cNvSpPr txBox="1">
            <a:spLocks/>
          </p:cNvSpPr>
          <p:nvPr/>
        </p:nvSpPr>
        <p:spPr>
          <a:xfrm>
            <a:off x="394817" y="-37607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Constraints on Low-energy Models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0454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8E5DD-6138-3085-A43E-744AC28F0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785DA-5988-1F4C-F32A-536DB5FBF3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84" y="1834836"/>
            <a:ext cx="5574207" cy="55930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273B40-2561-556D-9B2D-874C58217A92}"/>
              </a:ext>
            </a:extLst>
          </p:cNvPr>
          <p:cNvSpPr/>
          <p:nvPr/>
        </p:nvSpPr>
        <p:spPr>
          <a:xfrm>
            <a:off x="3670964" y="1686327"/>
            <a:ext cx="2059276" cy="13740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0503F8-D3F9-48E8-5AD9-7F8AC6EBF9ED}"/>
              </a:ext>
            </a:extLst>
          </p:cNvPr>
          <p:cNvSpPr/>
          <p:nvPr/>
        </p:nvSpPr>
        <p:spPr>
          <a:xfrm>
            <a:off x="3598605" y="1645881"/>
            <a:ext cx="3431459" cy="1446563"/>
          </a:xfrm>
          <a:prstGeom prst="rect">
            <a:avLst/>
          </a:prstGeom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E22E53-C3ED-E2FB-45A0-69DFC4E8F1DC}"/>
                  </a:ext>
                </a:extLst>
              </p:cNvPr>
              <p:cNvSpPr txBox="1"/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Example of Cosmological model with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E22E53-C3ED-E2FB-45A0-69DFC4E8F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blipFill>
                <a:blip r:embed="rId4"/>
                <a:stretch>
                  <a:fillRect t="-1025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F004727-E3CE-95A4-8703-016BD86F4F00}"/>
              </a:ext>
            </a:extLst>
          </p:cNvPr>
          <p:cNvSpPr txBox="1">
            <a:spLocks/>
          </p:cNvSpPr>
          <p:nvPr/>
        </p:nvSpPr>
        <p:spPr>
          <a:xfrm>
            <a:off x="394817" y="-37607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Constraints on Low-energy Models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684FEB-131F-F286-242E-0321521FEAF4}"/>
              </a:ext>
            </a:extLst>
          </p:cNvPr>
          <p:cNvGrpSpPr/>
          <p:nvPr/>
        </p:nvGrpSpPr>
        <p:grpSpPr>
          <a:xfrm>
            <a:off x="4863137" y="3181551"/>
            <a:ext cx="4617281" cy="646331"/>
            <a:chOff x="4347701" y="4219937"/>
            <a:chExt cx="4617281" cy="6463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5D57F6-1282-F691-29F4-165A8A817C5D}"/>
                </a:ext>
              </a:extLst>
            </p:cNvPr>
            <p:cNvSpPr/>
            <p:nvPr/>
          </p:nvSpPr>
          <p:spPr>
            <a:xfrm>
              <a:off x="4347701" y="4445410"/>
              <a:ext cx="473613" cy="195386"/>
            </a:xfrm>
            <a:prstGeom prst="rect">
              <a:avLst/>
            </a:prstGeom>
            <a:solidFill>
              <a:srgbClr val="AAAAAB"/>
            </a:solidFill>
            <a:ln w="38100">
              <a:solidFill>
                <a:srgbClr val="00000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98A6DD-A83C-66A7-6A51-CC368BCD104C}"/>
                </a:ext>
              </a:extLst>
            </p:cNvPr>
            <p:cNvSpPr txBox="1"/>
            <p:nvPr/>
          </p:nvSpPr>
          <p:spPr>
            <a:xfrm>
              <a:off x="4868989" y="4219937"/>
              <a:ext cx="4095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Constraints from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and consistent high energy completion (Positivity Priors)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4C299CC-2A1F-99C0-5F04-44D4E7EE1893}"/>
              </a:ext>
            </a:extLst>
          </p:cNvPr>
          <p:cNvSpPr/>
          <p:nvPr/>
        </p:nvSpPr>
        <p:spPr>
          <a:xfrm>
            <a:off x="3452613" y="1890049"/>
            <a:ext cx="2363372" cy="1310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D51429-7D1B-E84A-A0A5-1951AE4E88D7}"/>
              </a:ext>
            </a:extLst>
          </p:cNvPr>
          <p:cNvGrpSpPr/>
          <p:nvPr/>
        </p:nvGrpSpPr>
        <p:grpSpPr>
          <a:xfrm>
            <a:off x="4876798" y="2347800"/>
            <a:ext cx="4598045" cy="646331"/>
            <a:chOff x="4347701" y="2709029"/>
            <a:chExt cx="4598045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CF17D4-062C-4878-1C13-4D52D9A79338}"/>
                </a:ext>
              </a:extLst>
            </p:cNvPr>
            <p:cNvSpPr/>
            <p:nvPr/>
          </p:nvSpPr>
          <p:spPr>
            <a:xfrm>
              <a:off x="4347701" y="2934501"/>
              <a:ext cx="473613" cy="195386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7910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BDFCDE-FB81-8FC9-406F-919C1636B814}"/>
                </a:ext>
              </a:extLst>
            </p:cNvPr>
            <p:cNvSpPr txBox="1"/>
            <p:nvPr/>
          </p:nvSpPr>
          <p:spPr>
            <a:xfrm>
              <a:off x="4868989" y="2709029"/>
              <a:ext cx="4076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Constraints from observations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CMB, BAO, redshift space distortion,…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A19CC52-2A04-8418-F4E4-638B7D52757A}"/>
              </a:ext>
            </a:extLst>
          </p:cNvPr>
          <p:cNvSpPr/>
          <p:nvPr/>
        </p:nvSpPr>
        <p:spPr>
          <a:xfrm>
            <a:off x="7258336" y="7098268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Melville and Noller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44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3643-E11B-F958-A281-B435098A7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DC6873-0D1E-02BB-775B-B65FCB336C13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6DEC8-C270-AD57-7608-2990B9739861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DD818-431E-5C4A-9607-EB8456C20AFB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(non-perturbative example)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BC4A5-3536-F816-31F4-28DA6D67E54D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1D907-E4B0-7E8B-010F-76EA47B0F80D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1030D-66B8-0BDF-8B3D-F06AA82C949F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EE8C0-AD74-6C5E-86D7-F3134208727F}"/>
              </a:ext>
            </a:extLst>
          </p:cNvPr>
          <p:cNvSpPr txBox="1"/>
          <p:nvPr/>
        </p:nvSpPr>
        <p:spPr>
          <a:xfrm>
            <a:off x="71095" y="3862178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7" name="Picture 2" descr="Time-Travel Queries: SELECT witty_subtitle FROM THE FUTURE">
            <a:extLst>
              <a:ext uri="{FF2B5EF4-FFF2-40B4-BE49-F238E27FC236}">
                <a16:creationId xmlns:a16="http://schemas.microsoft.com/office/drawing/2014/main" id="{04F9A943-B2CB-DB09-B702-B650C66F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3" y="4727426"/>
            <a:ext cx="2322850" cy="16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85FB37-3708-9559-6CED-31AA533339BA}"/>
              </a:ext>
            </a:extLst>
          </p:cNvPr>
          <p:cNvSpPr txBox="1"/>
          <p:nvPr/>
        </p:nvSpPr>
        <p:spPr>
          <a:xfrm>
            <a:off x="71095" y="4651196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 causality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a proxy for positivity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B66CA2-1A35-790D-ED53-E09494268A01}"/>
              </a:ext>
            </a:extLst>
          </p:cNvPr>
          <p:cNvSpPr txBox="1"/>
          <p:nvPr/>
        </p:nvSpPr>
        <p:spPr>
          <a:xfrm>
            <a:off x="0" y="5834697"/>
            <a:ext cx="5611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Worked developed with Carrillo Gonzalez, Chen, Jaitly, Margalit, Pozsgay, Tokareva, Tolley &amp; Zhang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39FF6-89FA-D28F-B00F-F899B101B00C}"/>
              </a:ext>
            </a:extLst>
          </p:cNvPr>
          <p:cNvSpPr txBox="1"/>
          <p:nvPr/>
        </p:nvSpPr>
        <p:spPr>
          <a:xfrm>
            <a:off x="132079" y="6795193"/>
            <a:ext cx="7433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Gonzalez, Bounds on EFT’s in an expanding universe, 2312.07651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25FE5-76DA-613A-0FE5-856BF7192E6C}"/>
              </a:ext>
            </a:extLst>
          </p:cNvPr>
          <p:cNvSpPr txBox="1"/>
          <p:nvPr/>
        </p:nvSpPr>
        <p:spPr>
          <a:xfrm>
            <a:off x="132079" y="7069875"/>
            <a:ext cx="9830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 &amp; Céspedes, Causality Bounds on the Primordial Power Spectrum, 2502.19477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767481-F6B6-87A6-4D7E-636B69891AD2}"/>
              </a:ext>
            </a:extLst>
          </p:cNvPr>
          <p:cNvSpPr/>
          <p:nvPr/>
        </p:nvSpPr>
        <p:spPr>
          <a:xfrm>
            <a:off x="71095" y="2879796"/>
            <a:ext cx="7322872" cy="463729"/>
          </a:xfrm>
          <a:custGeom>
            <a:avLst/>
            <a:gdLst>
              <a:gd name="connsiteX0" fmla="*/ 0 w 7322872"/>
              <a:gd name="connsiteY0" fmla="*/ 77290 h 463729"/>
              <a:gd name="connsiteX1" fmla="*/ 77290 w 7322872"/>
              <a:gd name="connsiteY1" fmla="*/ 0 h 463729"/>
              <a:gd name="connsiteX2" fmla="*/ 818014 w 7322872"/>
              <a:gd name="connsiteY2" fmla="*/ 0 h 463729"/>
              <a:gd name="connsiteX3" fmla="*/ 1343688 w 7322872"/>
              <a:gd name="connsiteY3" fmla="*/ 0 h 463729"/>
              <a:gd name="connsiteX4" fmla="*/ 1797680 w 7322872"/>
              <a:gd name="connsiteY4" fmla="*/ 0 h 463729"/>
              <a:gd name="connsiteX5" fmla="*/ 2466721 w 7322872"/>
              <a:gd name="connsiteY5" fmla="*/ 0 h 463729"/>
              <a:gd name="connsiteX6" fmla="*/ 2992395 w 7322872"/>
              <a:gd name="connsiteY6" fmla="*/ 0 h 463729"/>
              <a:gd name="connsiteX7" fmla="*/ 3733119 w 7322872"/>
              <a:gd name="connsiteY7" fmla="*/ 0 h 463729"/>
              <a:gd name="connsiteX8" fmla="*/ 4187111 w 7322872"/>
              <a:gd name="connsiteY8" fmla="*/ 0 h 463729"/>
              <a:gd name="connsiteX9" fmla="*/ 4927834 w 7322872"/>
              <a:gd name="connsiteY9" fmla="*/ 0 h 463729"/>
              <a:gd name="connsiteX10" fmla="*/ 5310143 w 7322872"/>
              <a:gd name="connsiteY10" fmla="*/ 0 h 463729"/>
              <a:gd name="connsiteX11" fmla="*/ 5907501 w 7322872"/>
              <a:gd name="connsiteY11" fmla="*/ 0 h 463729"/>
              <a:gd name="connsiteX12" fmla="*/ 6504858 w 7322872"/>
              <a:gd name="connsiteY12" fmla="*/ 0 h 463729"/>
              <a:gd name="connsiteX13" fmla="*/ 7245582 w 7322872"/>
              <a:gd name="connsiteY13" fmla="*/ 0 h 463729"/>
              <a:gd name="connsiteX14" fmla="*/ 7322872 w 7322872"/>
              <a:gd name="connsiteY14" fmla="*/ 77290 h 463729"/>
              <a:gd name="connsiteX15" fmla="*/ 7322872 w 7322872"/>
              <a:gd name="connsiteY15" fmla="*/ 386439 h 463729"/>
              <a:gd name="connsiteX16" fmla="*/ 7245582 w 7322872"/>
              <a:gd name="connsiteY16" fmla="*/ 463729 h 463729"/>
              <a:gd name="connsiteX17" fmla="*/ 6576541 w 7322872"/>
              <a:gd name="connsiteY17" fmla="*/ 463729 h 463729"/>
              <a:gd name="connsiteX18" fmla="*/ 6194233 w 7322872"/>
              <a:gd name="connsiteY18" fmla="*/ 463729 h 463729"/>
              <a:gd name="connsiteX19" fmla="*/ 5740241 w 7322872"/>
              <a:gd name="connsiteY19" fmla="*/ 463729 h 463729"/>
              <a:gd name="connsiteX20" fmla="*/ 4999517 w 7322872"/>
              <a:gd name="connsiteY20" fmla="*/ 463729 h 463729"/>
              <a:gd name="connsiteX21" fmla="*/ 4402160 w 7322872"/>
              <a:gd name="connsiteY21" fmla="*/ 463729 h 463729"/>
              <a:gd name="connsiteX22" fmla="*/ 3948168 w 7322872"/>
              <a:gd name="connsiteY22" fmla="*/ 463729 h 463729"/>
              <a:gd name="connsiteX23" fmla="*/ 3350810 w 7322872"/>
              <a:gd name="connsiteY23" fmla="*/ 463729 h 463729"/>
              <a:gd name="connsiteX24" fmla="*/ 2968501 w 7322872"/>
              <a:gd name="connsiteY24" fmla="*/ 463729 h 463729"/>
              <a:gd name="connsiteX25" fmla="*/ 2586192 w 7322872"/>
              <a:gd name="connsiteY25" fmla="*/ 463729 h 463729"/>
              <a:gd name="connsiteX26" fmla="*/ 1988835 w 7322872"/>
              <a:gd name="connsiteY26" fmla="*/ 463729 h 463729"/>
              <a:gd name="connsiteX27" fmla="*/ 1534843 w 7322872"/>
              <a:gd name="connsiteY27" fmla="*/ 463729 h 463729"/>
              <a:gd name="connsiteX28" fmla="*/ 865802 w 7322872"/>
              <a:gd name="connsiteY28" fmla="*/ 463729 h 463729"/>
              <a:gd name="connsiteX29" fmla="*/ 77290 w 7322872"/>
              <a:gd name="connsiteY29" fmla="*/ 463729 h 463729"/>
              <a:gd name="connsiteX30" fmla="*/ 0 w 7322872"/>
              <a:gd name="connsiteY30" fmla="*/ 386439 h 463729"/>
              <a:gd name="connsiteX31" fmla="*/ 0 w 7322872"/>
              <a:gd name="connsiteY31" fmla="*/ 77290 h 46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22872" h="463729" extrusionOk="0">
                <a:moveTo>
                  <a:pt x="0" y="77290"/>
                </a:moveTo>
                <a:cubicBezTo>
                  <a:pt x="-1944" y="33405"/>
                  <a:pt x="22626" y="4495"/>
                  <a:pt x="77290" y="0"/>
                </a:cubicBezTo>
                <a:cubicBezTo>
                  <a:pt x="312833" y="-41893"/>
                  <a:pt x="565300" y="58362"/>
                  <a:pt x="818014" y="0"/>
                </a:cubicBezTo>
                <a:cubicBezTo>
                  <a:pt x="1070728" y="-58362"/>
                  <a:pt x="1164486" y="23490"/>
                  <a:pt x="1343688" y="0"/>
                </a:cubicBezTo>
                <a:cubicBezTo>
                  <a:pt x="1522890" y="-23490"/>
                  <a:pt x="1637006" y="50017"/>
                  <a:pt x="1797680" y="0"/>
                </a:cubicBezTo>
                <a:cubicBezTo>
                  <a:pt x="1958354" y="-50017"/>
                  <a:pt x="2331494" y="8745"/>
                  <a:pt x="2466721" y="0"/>
                </a:cubicBezTo>
                <a:cubicBezTo>
                  <a:pt x="2601948" y="-8745"/>
                  <a:pt x="2840247" y="19594"/>
                  <a:pt x="2992395" y="0"/>
                </a:cubicBezTo>
                <a:cubicBezTo>
                  <a:pt x="3144543" y="-19594"/>
                  <a:pt x="3573778" y="22770"/>
                  <a:pt x="3733119" y="0"/>
                </a:cubicBezTo>
                <a:cubicBezTo>
                  <a:pt x="3892460" y="-22770"/>
                  <a:pt x="4056128" y="28117"/>
                  <a:pt x="4187111" y="0"/>
                </a:cubicBezTo>
                <a:cubicBezTo>
                  <a:pt x="4318094" y="-28117"/>
                  <a:pt x="4558366" y="51985"/>
                  <a:pt x="4927834" y="0"/>
                </a:cubicBezTo>
                <a:cubicBezTo>
                  <a:pt x="5297302" y="-51985"/>
                  <a:pt x="5195954" y="42072"/>
                  <a:pt x="5310143" y="0"/>
                </a:cubicBezTo>
                <a:cubicBezTo>
                  <a:pt x="5424332" y="-42072"/>
                  <a:pt x="5682270" y="45249"/>
                  <a:pt x="5907501" y="0"/>
                </a:cubicBezTo>
                <a:cubicBezTo>
                  <a:pt x="6132732" y="-45249"/>
                  <a:pt x="6277659" y="48032"/>
                  <a:pt x="6504858" y="0"/>
                </a:cubicBezTo>
                <a:cubicBezTo>
                  <a:pt x="6732057" y="-48032"/>
                  <a:pt x="7085767" y="1766"/>
                  <a:pt x="7245582" y="0"/>
                </a:cubicBezTo>
                <a:cubicBezTo>
                  <a:pt x="7291980" y="4547"/>
                  <a:pt x="7330851" y="27618"/>
                  <a:pt x="7322872" y="77290"/>
                </a:cubicBezTo>
                <a:cubicBezTo>
                  <a:pt x="7358351" y="169870"/>
                  <a:pt x="7303154" y="253474"/>
                  <a:pt x="7322872" y="386439"/>
                </a:cubicBezTo>
                <a:cubicBezTo>
                  <a:pt x="7315785" y="422448"/>
                  <a:pt x="7282412" y="454976"/>
                  <a:pt x="7245582" y="463729"/>
                </a:cubicBezTo>
                <a:cubicBezTo>
                  <a:pt x="7070727" y="529210"/>
                  <a:pt x="6888472" y="462501"/>
                  <a:pt x="6576541" y="463729"/>
                </a:cubicBezTo>
                <a:cubicBezTo>
                  <a:pt x="6264610" y="464957"/>
                  <a:pt x="6330462" y="448512"/>
                  <a:pt x="6194233" y="463729"/>
                </a:cubicBezTo>
                <a:cubicBezTo>
                  <a:pt x="6058004" y="478946"/>
                  <a:pt x="5851983" y="426839"/>
                  <a:pt x="5740241" y="463729"/>
                </a:cubicBezTo>
                <a:cubicBezTo>
                  <a:pt x="5628499" y="500619"/>
                  <a:pt x="5153944" y="432444"/>
                  <a:pt x="4999517" y="463729"/>
                </a:cubicBezTo>
                <a:cubicBezTo>
                  <a:pt x="4845090" y="495014"/>
                  <a:pt x="4601410" y="427326"/>
                  <a:pt x="4402160" y="463729"/>
                </a:cubicBezTo>
                <a:cubicBezTo>
                  <a:pt x="4202910" y="500132"/>
                  <a:pt x="4089115" y="409909"/>
                  <a:pt x="3948168" y="463729"/>
                </a:cubicBezTo>
                <a:cubicBezTo>
                  <a:pt x="3807221" y="517549"/>
                  <a:pt x="3599271" y="444879"/>
                  <a:pt x="3350810" y="463729"/>
                </a:cubicBezTo>
                <a:cubicBezTo>
                  <a:pt x="3102349" y="482579"/>
                  <a:pt x="3084808" y="439203"/>
                  <a:pt x="2968501" y="463729"/>
                </a:cubicBezTo>
                <a:cubicBezTo>
                  <a:pt x="2852194" y="488255"/>
                  <a:pt x="2748335" y="457159"/>
                  <a:pt x="2586192" y="463729"/>
                </a:cubicBezTo>
                <a:cubicBezTo>
                  <a:pt x="2424049" y="470299"/>
                  <a:pt x="2172803" y="412090"/>
                  <a:pt x="1988835" y="463729"/>
                </a:cubicBezTo>
                <a:cubicBezTo>
                  <a:pt x="1804867" y="515368"/>
                  <a:pt x="1745047" y="446570"/>
                  <a:pt x="1534843" y="463729"/>
                </a:cubicBezTo>
                <a:cubicBezTo>
                  <a:pt x="1324639" y="480888"/>
                  <a:pt x="1112563" y="386119"/>
                  <a:pt x="865802" y="463729"/>
                </a:cubicBezTo>
                <a:cubicBezTo>
                  <a:pt x="619041" y="541339"/>
                  <a:pt x="287986" y="459054"/>
                  <a:pt x="77290" y="463729"/>
                </a:cubicBezTo>
                <a:cubicBezTo>
                  <a:pt x="33626" y="466777"/>
                  <a:pt x="-3229" y="418957"/>
                  <a:pt x="0" y="386439"/>
                </a:cubicBezTo>
                <a:cubicBezTo>
                  <a:pt x="-26223" y="232977"/>
                  <a:pt x="1132" y="149802"/>
                  <a:pt x="0" y="7729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99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9EAC-FF16-E8E9-7EED-79CDDA244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104D72-49F2-3EE1-E50C-FC3A05745262}"/>
              </a:ext>
            </a:extLst>
          </p:cNvPr>
          <p:cNvSpPr/>
          <p:nvPr/>
        </p:nvSpPr>
        <p:spPr>
          <a:xfrm>
            <a:off x="5412408" y="6981468"/>
            <a:ext cx="4305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Sadra Jazayeri and Andrew Tolley, 2025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461CE-74FF-630E-9786-657BC74B3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0369">
            <a:off x="-464278" y="363463"/>
            <a:ext cx="4043690" cy="2021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CAC8AA-DA8E-C269-F6FF-1F4CB5231E48}"/>
              </a:ext>
            </a:extLst>
          </p:cNvPr>
          <p:cNvSpPr txBox="1">
            <a:spLocks/>
          </p:cNvSpPr>
          <p:nvPr/>
        </p:nvSpPr>
        <p:spPr>
          <a:xfrm>
            <a:off x="394817" y="-37607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Non-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Gaussianities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A674C-FF4D-4C32-F0B2-FFA56A633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" t="-204" r="50000" b="204"/>
          <a:stretch>
            <a:fillRect/>
          </a:stretch>
        </p:blipFill>
        <p:spPr>
          <a:xfrm>
            <a:off x="-44889" y="2964088"/>
            <a:ext cx="3225557" cy="232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2F9F1-C27C-CE47-09D9-F70061ECE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4" t="3423" b="-3423"/>
          <a:stretch>
            <a:fillRect/>
          </a:stretch>
        </p:blipFill>
        <p:spPr>
          <a:xfrm>
            <a:off x="156753" y="5040829"/>
            <a:ext cx="3023915" cy="2426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F58488-AEEB-CB4A-D055-AFC3B758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1451" y="976175"/>
            <a:ext cx="4697329" cy="1086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8FCE01-C080-72D0-D1CE-E327591D13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2628" y="2132194"/>
            <a:ext cx="6226832" cy="48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>
            <a:extLst>
              <a:ext uri="{FF2B5EF4-FFF2-40B4-BE49-F238E27FC236}">
                <a16:creationId xmlns:a16="http://schemas.microsoft.com/office/drawing/2014/main" id="{E6E16E84-BDE1-8314-2529-B4BDF624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1126"/>
            <a:ext cx="238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eld theory - A common standard model Lagrangian mistake? - Physics Stack  Exchange">
            <a:extLst>
              <a:ext uri="{FF2B5EF4-FFF2-40B4-BE49-F238E27FC236}">
                <a16:creationId xmlns:a16="http://schemas.microsoft.com/office/drawing/2014/main" id="{0E8DCED5-720B-8818-6146-EAC179FF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51" y="6063660"/>
            <a:ext cx="1653276" cy="116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792824-E005-454A-AB79-B06CB24F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60" t="36497" r="12164" b="15186"/>
          <a:stretch/>
        </p:blipFill>
        <p:spPr>
          <a:xfrm>
            <a:off x="2241195" y="6413398"/>
            <a:ext cx="1922025" cy="1010353"/>
          </a:xfrm>
          <a:prstGeom prst="rect">
            <a:avLst/>
          </a:prstGeom>
        </p:spPr>
      </p:pic>
      <p:pic>
        <p:nvPicPr>
          <p:cNvPr id="2054" name="Picture 6" descr="ESA - Planck and the cosmic microwave background">
            <a:extLst>
              <a:ext uri="{FF2B5EF4-FFF2-40B4-BE49-F238E27FC236}">
                <a16:creationId xmlns:a16="http://schemas.microsoft.com/office/drawing/2014/main" id="{441B9A22-3EAA-C083-DA4C-BDB52FB2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93">
            <a:off x="2161648" y="5607431"/>
            <a:ext cx="1925549" cy="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npulsar16_9">
            <a:hlinkClick r:id="" action="ppaction://media"/>
            <a:extLst>
              <a:ext uri="{FF2B5EF4-FFF2-40B4-BE49-F238E27FC236}">
                <a16:creationId xmlns:a16="http://schemas.microsoft.com/office/drawing/2014/main" id="{03E84C1F-245B-470A-9ABC-235B2D821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7735" y="6269761"/>
            <a:ext cx="1476784" cy="785913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5D71F87E-83A9-6BAA-A925-C45D62EF6642}"/>
              </a:ext>
            </a:extLst>
          </p:cNvPr>
          <p:cNvSpPr/>
          <p:nvPr/>
        </p:nvSpPr>
        <p:spPr>
          <a:xfrm>
            <a:off x="4538538" y="1898338"/>
            <a:ext cx="586053" cy="36351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C35262-D7C6-D9C0-68F7-F58A09A11E73}"/>
              </a:ext>
            </a:extLst>
          </p:cNvPr>
          <p:cNvGrpSpPr/>
          <p:nvPr/>
        </p:nvGrpSpPr>
        <p:grpSpPr>
          <a:xfrm>
            <a:off x="267477" y="594860"/>
            <a:ext cx="9218646" cy="900000"/>
            <a:chOff x="187309" y="594860"/>
            <a:chExt cx="9218646" cy="90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87DC8D-4A1B-1694-655B-6FE0AE8345B8}"/>
                </a:ext>
              </a:extLst>
            </p:cNvPr>
            <p:cNvSpPr/>
            <p:nvPr/>
          </p:nvSpPr>
          <p:spPr>
            <a:xfrm>
              <a:off x="5506623" y="594860"/>
              <a:ext cx="1056569" cy="9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4189E4-D910-4AE8-A687-BE1A4B6C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09" y="594860"/>
              <a:ext cx="1500000" cy="90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976CA7-28F7-48B2-B643-017A32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06289" y="444611"/>
              <a:ext cx="900000" cy="120049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825000-CA04-4084-9D91-7DC0ABFB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574" y="594860"/>
              <a:ext cx="1884201" cy="900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3E98C8-D41B-A8D8-C0EF-BE12BD4827BB}"/>
                </a:ext>
              </a:extLst>
            </p:cNvPr>
            <p:cNvSpPr/>
            <p:nvPr/>
          </p:nvSpPr>
          <p:spPr>
            <a:xfrm>
              <a:off x="1980157" y="594860"/>
              <a:ext cx="1056569" cy="9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896788-2837-0EF4-AACD-7DC02FE567D1}"/>
                </a:ext>
              </a:extLst>
            </p:cNvPr>
            <p:cNvSpPr/>
            <p:nvPr/>
          </p:nvSpPr>
          <p:spPr>
            <a:xfrm>
              <a:off x="8349386" y="594860"/>
              <a:ext cx="1056569" cy="9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1270" name="Picture 6" descr="BNL | RIKEN BNL Research Center ...">
            <a:extLst>
              <a:ext uri="{FF2B5EF4-FFF2-40B4-BE49-F238E27FC236}">
                <a16:creationId xmlns:a16="http://schemas.microsoft.com/office/drawing/2014/main" id="{84D4C609-EEEE-6DE1-715B-6CCE8D2FF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8"/>
          <a:stretch/>
        </p:blipFill>
        <p:spPr bwMode="auto">
          <a:xfrm>
            <a:off x="7128927" y="6198336"/>
            <a:ext cx="2601253" cy="9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A87261-7901-23EE-DD81-97720921E60E}"/>
              </a:ext>
            </a:extLst>
          </p:cNvPr>
          <p:cNvSpPr txBox="1"/>
          <p:nvPr/>
        </p:nvSpPr>
        <p:spPr>
          <a:xfrm>
            <a:off x="261374" y="3403477"/>
            <a:ext cx="37963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lamppost guiding searches for new </a:t>
            </a:r>
            <a:r>
              <a:rPr lang="en-US" sz="2400" dirty="0">
                <a:solidFill>
                  <a:prstClr val="black"/>
                </a:solidFill>
              </a:rPr>
              <a:t>physics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B5B3381-9186-6951-0B0A-78DF6624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51" y="2056946"/>
            <a:ext cx="2452836" cy="32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AFDF8-1237-D116-4578-437B889569AE}"/>
              </a:ext>
            </a:extLst>
          </p:cNvPr>
          <p:cNvSpPr txBox="1"/>
          <p:nvPr/>
        </p:nvSpPr>
        <p:spPr>
          <a:xfrm>
            <a:off x="1098205" y="2715122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BE27B1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101F6-DFDA-4508-1432-63401752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4B6C48-8C95-0F2B-C962-1AAA4217D59F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EEA46-FC12-1053-C274-5B4F16A9CF5A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E9DF7-6269-9C58-8006-7DD645590076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4E075-8F88-A6B5-4CDB-B67D2814D43B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D3006-B14E-1D9D-F12C-D3918A4A3DC5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DC630-9AE3-7230-2540-B8F6C14BEABB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05A11-66AC-45FE-C163-BF6B0C4A982C}"/>
              </a:ext>
            </a:extLst>
          </p:cNvPr>
          <p:cNvSpPr txBox="1"/>
          <p:nvPr/>
        </p:nvSpPr>
        <p:spPr>
          <a:xfrm>
            <a:off x="71095" y="3862178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7" name="Picture 2" descr="Time-Travel Queries: SELECT witty_subtitle FROM THE FUTURE">
            <a:extLst>
              <a:ext uri="{FF2B5EF4-FFF2-40B4-BE49-F238E27FC236}">
                <a16:creationId xmlns:a16="http://schemas.microsoft.com/office/drawing/2014/main" id="{32AA2B92-D1F7-9234-B676-D88175DC6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3" y="4727426"/>
            <a:ext cx="2322850" cy="16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94C01F-8257-D3A7-653E-C68E3BF66203}"/>
              </a:ext>
            </a:extLst>
          </p:cNvPr>
          <p:cNvSpPr txBox="1"/>
          <p:nvPr/>
        </p:nvSpPr>
        <p:spPr>
          <a:xfrm>
            <a:off x="71095" y="4651196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 causality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a proxy for positivity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939821-17A3-7AE8-185C-C7080EDF7166}"/>
              </a:ext>
            </a:extLst>
          </p:cNvPr>
          <p:cNvSpPr/>
          <p:nvPr/>
        </p:nvSpPr>
        <p:spPr>
          <a:xfrm>
            <a:off x="73009" y="4651196"/>
            <a:ext cx="5503879" cy="463729"/>
          </a:xfrm>
          <a:custGeom>
            <a:avLst/>
            <a:gdLst>
              <a:gd name="connsiteX0" fmla="*/ 0 w 5503879"/>
              <a:gd name="connsiteY0" fmla="*/ 77290 h 463729"/>
              <a:gd name="connsiteX1" fmla="*/ 77290 w 5503879"/>
              <a:gd name="connsiteY1" fmla="*/ 0 h 463729"/>
              <a:gd name="connsiteX2" fmla="*/ 778643 w 5503879"/>
              <a:gd name="connsiteY2" fmla="*/ 0 h 463729"/>
              <a:gd name="connsiteX3" fmla="*/ 1319516 w 5503879"/>
              <a:gd name="connsiteY3" fmla="*/ 0 h 463729"/>
              <a:gd name="connsiteX4" fmla="*/ 1806897 w 5503879"/>
              <a:gd name="connsiteY4" fmla="*/ 0 h 463729"/>
              <a:gd name="connsiteX5" fmla="*/ 2454756 w 5503879"/>
              <a:gd name="connsiteY5" fmla="*/ 0 h 463729"/>
              <a:gd name="connsiteX6" fmla="*/ 2995630 w 5503879"/>
              <a:gd name="connsiteY6" fmla="*/ 0 h 463729"/>
              <a:gd name="connsiteX7" fmla="*/ 3696982 w 5503879"/>
              <a:gd name="connsiteY7" fmla="*/ 0 h 463729"/>
              <a:gd name="connsiteX8" fmla="*/ 4184363 w 5503879"/>
              <a:gd name="connsiteY8" fmla="*/ 0 h 463729"/>
              <a:gd name="connsiteX9" fmla="*/ 4885715 w 5503879"/>
              <a:gd name="connsiteY9" fmla="*/ 0 h 463729"/>
              <a:gd name="connsiteX10" fmla="*/ 5426589 w 5503879"/>
              <a:gd name="connsiteY10" fmla="*/ 0 h 463729"/>
              <a:gd name="connsiteX11" fmla="*/ 5503879 w 5503879"/>
              <a:gd name="connsiteY11" fmla="*/ 77290 h 463729"/>
              <a:gd name="connsiteX12" fmla="*/ 5503879 w 5503879"/>
              <a:gd name="connsiteY12" fmla="*/ 386439 h 463729"/>
              <a:gd name="connsiteX13" fmla="*/ 5426589 w 5503879"/>
              <a:gd name="connsiteY13" fmla="*/ 463729 h 463729"/>
              <a:gd name="connsiteX14" fmla="*/ 4832222 w 5503879"/>
              <a:gd name="connsiteY14" fmla="*/ 463729 h 463729"/>
              <a:gd name="connsiteX15" fmla="*/ 4237856 w 5503879"/>
              <a:gd name="connsiteY15" fmla="*/ 463729 h 463729"/>
              <a:gd name="connsiteX16" fmla="*/ 3536503 w 5503879"/>
              <a:gd name="connsiteY16" fmla="*/ 463729 h 463729"/>
              <a:gd name="connsiteX17" fmla="*/ 2942137 w 5503879"/>
              <a:gd name="connsiteY17" fmla="*/ 463729 h 463729"/>
              <a:gd name="connsiteX18" fmla="*/ 2508249 w 5503879"/>
              <a:gd name="connsiteY18" fmla="*/ 463729 h 463729"/>
              <a:gd name="connsiteX19" fmla="*/ 2020869 w 5503879"/>
              <a:gd name="connsiteY19" fmla="*/ 463729 h 463729"/>
              <a:gd name="connsiteX20" fmla="*/ 1319516 w 5503879"/>
              <a:gd name="connsiteY20" fmla="*/ 463729 h 463729"/>
              <a:gd name="connsiteX21" fmla="*/ 725150 w 5503879"/>
              <a:gd name="connsiteY21" fmla="*/ 463729 h 463729"/>
              <a:gd name="connsiteX22" fmla="*/ 77290 w 5503879"/>
              <a:gd name="connsiteY22" fmla="*/ 463729 h 463729"/>
              <a:gd name="connsiteX23" fmla="*/ 0 w 5503879"/>
              <a:gd name="connsiteY23" fmla="*/ 386439 h 463729"/>
              <a:gd name="connsiteX24" fmla="*/ 0 w 5503879"/>
              <a:gd name="connsiteY24" fmla="*/ 77290 h 46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03879" h="463729" extrusionOk="0">
                <a:moveTo>
                  <a:pt x="0" y="77290"/>
                </a:moveTo>
                <a:cubicBezTo>
                  <a:pt x="-1944" y="33405"/>
                  <a:pt x="22626" y="4495"/>
                  <a:pt x="77290" y="0"/>
                </a:cubicBezTo>
                <a:cubicBezTo>
                  <a:pt x="366966" y="-83495"/>
                  <a:pt x="563320" y="33557"/>
                  <a:pt x="778643" y="0"/>
                </a:cubicBezTo>
                <a:cubicBezTo>
                  <a:pt x="993966" y="-33557"/>
                  <a:pt x="1145107" y="56416"/>
                  <a:pt x="1319516" y="0"/>
                </a:cubicBezTo>
                <a:cubicBezTo>
                  <a:pt x="1493925" y="-56416"/>
                  <a:pt x="1579303" y="57119"/>
                  <a:pt x="1806897" y="0"/>
                </a:cubicBezTo>
                <a:cubicBezTo>
                  <a:pt x="2034491" y="-57119"/>
                  <a:pt x="2266945" y="54324"/>
                  <a:pt x="2454756" y="0"/>
                </a:cubicBezTo>
                <a:cubicBezTo>
                  <a:pt x="2642567" y="-54324"/>
                  <a:pt x="2727730" y="39459"/>
                  <a:pt x="2995630" y="0"/>
                </a:cubicBezTo>
                <a:cubicBezTo>
                  <a:pt x="3263530" y="-39459"/>
                  <a:pt x="3440623" y="64704"/>
                  <a:pt x="3696982" y="0"/>
                </a:cubicBezTo>
                <a:cubicBezTo>
                  <a:pt x="3953341" y="-64704"/>
                  <a:pt x="4080217" y="37939"/>
                  <a:pt x="4184363" y="0"/>
                </a:cubicBezTo>
                <a:cubicBezTo>
                  <a:pt x="4288509" y="-37939"/>
                  <a:pt x="4742633" y="59557"/>
                  <a:pt x="4885715" y="0"/>
                </a:cubicBezTo>
                <a:cubicBezTo>
                  <a:pt x="5028797" y="-59557"/>
                  <a:pt x="5287507" y="14492"/>
                  <a:pt x="5426589" y="0"/>
                </a:cubicBezTo>
                <a:cubicBezTo>
                  <a:pt x="5466668" y="-149"/>
                  <a:pt x="5507527" y="24601"/>
                  <a:pt x="5503879" y="77290"/>
                </a:cubicBezTo>
                <a:cubicBezTo>
                  <a:pt x="5535803" y="153746"/>
                  <a:pt x="5488411" y="284346"/>
                  <a:pt x="5503879" y="386439"/>
                </a:cubicBezTo>
                <a:cubicBezTo>
                  <a:pt x="5507591" y="433672"/>
                  <a:pt x="5477254" y="456743"/>
                  <a:pt x="5426589" y="463729"/>
                </a:cubicBezTo>
                <a:cubicBezTo>
                  <a:pt x="5212981" y="529964"/>
                  <a:pt x="5037316" y="411402"/>
                  <a:pt x="4832222" y="463729"/>
                </a:cubicBezTo>
                <a:cubicBezTo>
                  <a:pt x="4627128" y="516056"/>
                  <a:pt x="4476681" y="408197"/>
                  <a:pt x="4237856" y="463729"/>
                </a:cubicBezTo>
                <a:cubicBezTo>
                  <a:pt x="3999031" y="519261"/>
                  <a:pt x="3767619" y="426853"/>
                  <a:pt x="3536503" y="463729"/>
                </a:cubicBezTo>
                <a:cubicBezTo>
                  <a:pt x="3305387" y="500605"/>
                  <a:pt x="3063428" y="432079"/>
                  <a:pt x="2942137" y="463729"/>
                </a:cubicBezTo>
                <a:cubicBezTo>
                  <a:pt x="2820846" y="495379"/>
                  <a:pt x="2620309" y="454934"/>
                  <a:pt x="2508249" y="463729"/>
                </a:cubicBezTo>
                <a:cubicBezTo>
                  <a:pt x="2396189" y="472524"/>
                  <a:pt x="2135750" y="441385"/>
                  <a:pt x="2020869" y="463729"/>
                </a:cubicBezTo>
                <a:cubicBezTo>
                  <a:pt x="1905988" y="486073"/>
                  <a:pt x="1478865" y="380033"/>
                  <a:pt x="1319516" y="463729"/>
                </a:cubicBezTo>
                <a:cubicBezTo>
                  <a:pt x="1160167" y="547425"/>
                  <a:pt x="992028" y="420085"/>
                  <a:pt x="725150" y="463729"/>
                </a:cubicBezTo>
                <a:cubicBezTo>
                  <a:pt x="458272" y="507373"/>
                  <a:pt x="291936" y="431171"/>
                  <a:pt x="77290" y="463729"/>
                </a:cubicBezTo>
                <a:cubicBezTo>
                  <a:pt x="34349" y="456848"/>
                  <a:pt x="7594" y="430709"/>
                  <a:pt x="0" y="386439"/>
                </a:cubicBezTo>
                <a:cubicBezTo>
                  <a:pt x="-34779" y="266725"/>
                  <a:pt x="19000" y="228428"/>
                  <a:pt x="0" y="7729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3D0ADF-72A6-1A58-4A08-95249C1FF056}"/>
              </a:ext>
            </a:extLst>
          </p:cNvPr>
          <p:cNvSpPr txBox="1"/>
          <p:nvPr/>
        </p:nvSpPr>
        <p:spPr>
          <a:xfrm>
            <a:off x="0" y="5834697"/>
            <a:ext cx="5611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Worked developed with Carrillo Gonzalez, Chen, Jaitly, Margalit, Pozsgay, Tokareva, Tolley &amp; Zhang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60D74-4C52-941B-524E-47B43CBEA857}"/>
              </a:ext>
            </a:extLst>
          </p:cNvPr>
          <p:cNvSpPr txBox="1"/>
          <p:nvPr/>
        </p:nvSpPr>
        <p:spPr>
          <a:xfrm>
            <a:off x="132079" y="6795193"/>
            <a:ext cx="7433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Gonzalez, Bounds on EFT’s in an expanding universe, 2312.07651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8038D-F554-22DC-99DD-252B4789C99C}"/>
              </a:ext>
            </a:extLst>
          </p:cNvPr>
          <p:cNvSpPr txBox="1"/>
          <p:nvPr/>
        </p:nvSpPr>
        <p:spPr>
          <a:xfrm>
            <a:off x="132079" y="7069875"/>
            <a:ext cx="9830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 &amp; Céspedes, Causality Bounds on the Primordial Power Spectrum, 2502.19477 </a:t>
            </a:r>
          </a:p>
        </p:txBody>
      </p:sp>
    </p:spTree>
    <p:extLst>
      <p:ext uri="{BB962C8B-B14F-4D97-AF65-F5344CB8AC3E}">
        <p14:creationId xmlns:p14="http://schemas.microsoft.com/office/powerpoint/2010/main" val="2336033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Goldsone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Boson without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34261BB8-27C3-6CAB-2839-E3F50707D4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76798" y="4686680"/>
            <a:ext cx="1435100" cy="650875"/>
            <a:chOff x="2549" y="3128"/>
            <a:chExt cx="904" cy="41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E67F6B8B-F162-0713-BB55-F760F00752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49" y="3128"/>
              <a:ext cx="90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1D05F014-1817-8025-9EA4-82BE38371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" y="3128"/>
              <a:ext cx="906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A16AEE-9BCB-B531-8FCE-74A8DE0CEFBA}"/>
                  </a:ext>
                </a:extLst>
              </p:cNvPr>
              <p:cNvSpPr txBox="1"/>
              <p:nvPr/>
            </p:nvSpPr>
            <p:spPr>
              <a:xfrm>
                <a:off x="0" y="7067490"/>
                <a:ext cx="29772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speed of light in vacuum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A16AEE-9BCB-B531-8FCE-74A8DE0CE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67490"/>
                <a:ext cx="2977225" cy="400110"/>
              </a:xfrm>
              <a:prstGeom prst="rect">
                <a:avLst/>
              </a:prstGeom>
              <a:blipFill>
                <a:blip r:embed="rId4"/>
                <a:stretch>
                  <a:fillRect t="-7576" r="-1844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E6301D27-B5CB-441A-E853-33E3125E1B0F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659F5-4165-63B4-0A34-D5869B5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324EB2-6174-09AE-0BC1-C6C78DCB1864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4A813-D9C0-14CB-30E5-5E7A4F9C9B1F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09EF93-15A0-09CC-5703-69A2B4088487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29C2CA-E45B-0382-3C1C-60AFED0B717F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7AF63C-7740-96EF-8E53-01D5060C1A52}"/>
              </a:ext>
            </a:extLst>
          </p:cNvPr>
          <p:cNvGrpSpPr/>
          <p:nvPr/>
        </p:nvGrpSpPr>
        <p:grpSpPr>
          <a:xfrm>
            <a:off x="1966625" y="3454105"/>
            <a:ext cx="7230230" cy="3494970"/>
            <a:chOff x="954837" y="3760758"/>
            <a:chExt cx="7230230" cy="349497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A747FD-1556-B24B-7142-124394A47CC4}"/>
                </a:ext>
              </a:extLst>
            </p:cNvPr>
            <p:cNvSpPr txBox="1"/>
            <p:nvPr/>
          </p:nvSpPr>
          <p:spPr>
            <a:xfrm>
              <a:off x="954837" y="5031859"/>
              <a:ext cx="14398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Positivity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bounds</a:t>
              </a: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CCF3C1BC-5600-16AF-35E2-29E0AA1B38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68032" y="4826618"/>
              <a:ext cx="1406525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DD2E0716-FB21-B8BB-CF4D-85641377BC88}"/>
                </a:ext>
              </a:extLst>
            </p:cNvPr>
            <p:cNvSpPr/>
            <p:nvPr/>
          </p:nvSpPr>
          <p:spPr>
            <a:xfrm>
              <a:off x="2890994" y="5318771"/>
              <a:ext cx="617537" cy="257175"/>
            </a:xfrm>
            <a:prstGeom prst="rightArrow">
              <a:avLst/>
            </a:prstGeom>
            <a:ln w="38100">
              <a:solidFill>
                <a:srgbClr val="8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18576F-C203-30BC-A8AF-CCF652BD388F}"/>
                </a:ext>
              </a:extLst>
            </p:cNvPr>
            <p:cNvSpPr txBox="1"/>
            <p:nvPr/>
          </p:nvSpPr>
          <p:spPr>
            <a:xfrm>
              <a:off x="3508531" y="3760758"/>
              <a:ext cx="192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Subluminality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37E88907-DF7E-EB5C-FE3E-2E0CBD389655}"/>
                </a:ext>
              </a:extLst>
            </p:cNvPr>
            <p:cNvSpPr/>
            <p:nvPr/>
          </p:nvSpPr>
          <p:spPr>
            <a:xfrm rot="5400000">
              <a:off x="4162526" y="4485601"/>
              <a:ext cx="617537" cy="257175"/>
            </a:xfrm>
            <a:prstGeom prst="rightArrow">
              <a:avLst/>
            </a:prstGeom>
            <a:ln w="38100">
              <a:solidFill>
                <a:srgbClr val="CC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5B2FC5-6984-25D2-741B-25E1C42C5FC2}"/>
                </a:ext>
              </a:extLst>
            </p:cNvPr>
            <p:cNvSpPr txBox="1"/>
            <p:nvPr/>
          </p:nvSpPr>
          <p:spPr>
            <a:xfrm>
              <a:off x="6488769" y="5031861"/>
              <a:ext cx="16962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Asymptotic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8CE74367-DA4C-324A-699E-141B5FAAC3E0}"/>
                </a:ext>
              </a:extLst>
            </p:cNvPr>
            <p:cNvSpPr/>
            <p:nvPr/>
          </p:nvSpPr>
          <p:spPr>
            <a:xfrm flipH="1">
              <a:off x="5442195" y="5318771"/>
              <a:ext cx="617537" cy="257175"/>
            </a:xfrm>
            <a:prstGeom prst="rightArrow">
              <a:avLst/>
            </a:prstGeom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D54E10-B7A9-6598-1AFF-45C79E35A4BD}"/>
                </a:ext>
              </a:extLst>
            </p:cNvPr>
            <p:cNvSpPr txBox="1"/>
            <p:nvPr/>
          </p:nvSpPr>
          <p:spPr>
            <a:xfrm>
              <a:off x="3798674" y="6424731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Infrared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FDEE85F3-313B-7C7C-8FB0-9BBC5410D6BE}"/>
                </a:ext>
              </a:extLst>
            </p:cNvPr>
            <p:cNvSpPr/>
            <p:nvPr/>
          </p:nvSpPr>
          <p:spPr>
            <a:xfrm rot="16200000" flipV="1">
              <a:off x="4162526" y="5945115"/>
              <a:ext cx="617537" cy="257175"/>
            </a:xfrm>
            <a:prstGeom prst="rightArrow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0A3C24-849A-3A4F-4841-ED924DC3785D}"/>
              </a:ext>
            </a:extLst>
          </p:cNvPr>
          <p:cNvGrpSpPr/>
          <p:nvPr/>
        </p:nvGrpSpPr>
        <p:grpSpPr>
          <a:xfrm>
            <a:off x="5991520" y="1496155"/>
            <a:ext cx="1080000" cy="1080000"/>
            <a:chOff x="6388098" y="1559054"/>
            <a:chExt cx="1080000" cy="1080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246BB3-E06E-2BEE-7213-608590C409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00ED790-DEFB-03D5-0D83-0E08427EB6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6503F34-F54A-4885-E86C-D2A154A6A440}"/>
                </a:ext>
              </a:extLst>
            </p:cNvPr>
            <p:cNvSpPr/>
            <p:nvPr/>
          </p:nvSpPr>
          <p:spPr>
            <a:xfrm>
              <a:off x="6666161" y="1845198"/>
              <a:ext cx="523875" cy="5077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B33EAF-99A5-86FC-6311-ABBDCF347539}"/>
                  </a:ext>
                </a:extLst>
              </p:cNvPr>
              <p:cNvSpPr txBox="1"/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B33EAF-99A5-86FC-6311-ABBDCF347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blipFill>
                <a:blip r:embed="rId6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CCEC24-26B6-91FC-B776-3E60366E3B03}"/>
                  </a:ext>
                </a:extLst>
              </p:cNvPr>
              <p:cNvSpPr txBox="1"/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CCEC24-26B6-91FC-B776-3E60366E3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394967-AF9D-317D-F2F6-F6E1A05CAE46}"/>
                  </a:ext>
                </a:extLst>
              </p:cNvPr>
              <p:cNvSpPr txBox="1"/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394967-AF9D-317D-F2F6-F6E1A05CA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2AD272-5418-2081-C0DC-F405A72AB46B}"/>
                  </a:ext>
                </a:extLst>
              </p:cNvPr>
              <p:cNvSpPr txBox="1"/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2AD272-5418-2081-C0DC-F405A72AB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470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12534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vs Causality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88B1F-76A6-E188-56E5-0EE707CA1050}"/>
              </a:ext>
            </a:extLst>
          </p:cNvPr>
          <p:cNvSpPr/>
          <p:nvPr/>
        </p:nvSpPr>
        <p:spPr>
          <a:xfrm>
            <a:off x="2159000" y="5422900"/>
            <a:ext cx="1016000" cy="927100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89C6D4-356B-7C8C-ADD4-98B6BBC89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20" y="6711462"/>
            <a:ext cx="1280160" cy="756138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5522B99C-1483-8F04-FD0E-20329CE7C7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22450" y="2010482"/>
            <a:ext cx="5772150" cy="5411787"/>
            <a:chOff x="3709" y="591"/>
            <a:chExt cx="3636" cy="3409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04448BE5-CB8B-D25E-9A2E-6ECF032190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09" y="591"/>
              <a:ext cx="3636" cy="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E3F3C9C9-B99B-858D-56DE-22D00566B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" y="591"/>
              <a:ext cx="3638" cy="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2">
            <a:extLst>
              <a:ext uri="{FF2B5EF4-FFF2-40B4-BE49-F238E27FC236}">
                <a16:creationId xmlns:a16="http://schemas.microsoft.com/office/drawing/2014/main" id="{2EABC11D-025F-F924-9E03-065DE6D52C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5861" y="743801"/>
            <a:ext cx="8900580" cy="1300899"/>
            <a:chOff x="0" y="1903"/>
            <a:chExt cx="6144" cy="898"/>
          </a:xfrm>
        </p:grpSpPr>
        <p:sp>
          <p:nvSpPr>
            <p:cNvPr id="3" name="AutoShape 11">
              <a:extLst>
                <a:ext uri="{FF2B5EF4-FFF2-40B4-BE49-F238E27FC236}">
                  <a16:creationId xmlns:a16="http://schemas.microsoft.com/office/drawing/2014/main" id="{206DB939-7954-255D-0226-5D8A50FAECA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903"/>
              <a:ext cx="6144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0FBFF549-6B8F-A45E-06BD-4BAFF5088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3"/>
              <a:ext cx="6146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5096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A0694-D49D-46A2-B23B-B0461F5F4026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954721" y="402632"/>
            <a:ext cx="4311227" cy="71305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With Gravity</a:t>
            </a:r>
            <a:endParaRPr lang="en-CA" sz="32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9EB4AB-5CFC-4D08-99DE-A2C17B5B5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7363" y="398463"/>
            <a:ext cx="4310062" cy="717550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 Gravity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E75AF8-3C77-4AC3-A8D3-D9E01457D976}"/>
              </a:ext>
            </a:extLst>
          </p:cNvPr>
          <p:cNvCxnSpPr>
            <a:cxnSpLocks/>
          </p:cNvCxnSpPr>
          <p:nvPr/>
        </p:nvCxnSpPr>
        <p:spPr>
          <a:xfrm>
            <a:off x="4876800" y="1932020"/>
            <a:ext cx="0" cy="5076000"/>
          </a:xfrm>
          <a:prstGeom prst="line">
            <a:avLst/>
          </a:prstGeom>
          <a:ln w="28575"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12C5AC-C296-4DD1-AB39-FCA91E8EB8DA}"/>
              </a:ext>
            </a:extLst>
          </p:cNvPr>
          <p:cNvSpPr txBox="1"/>
          <p:nvPr/>
        </p:nvSpPr>
        <p:spPr>
          <a:xfrm>
            <a:off x="37514" y="2193486"/>
            <a:ext cx="475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Without gravity, there is in principle no limit to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how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muc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h/for how long we can interact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AB290A-F485-43E1-ACAB-765B572FEDFA}"/>
              </a:ext>
            </a:extLst>
          </p:cNvPr>
          <p:cNvSpPr txBox="1"/>
          <p:nvPr/>
        </p:nvSpPr>
        <p:spPr>
          <a:xfrm>
            <a:off x="4954720" y="2193486"/>
            <a:ext cx="469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 gravity, 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nything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living on the spacetime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inexorably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curves the geometry.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There is a limit to “stacking”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BBB685-FF4B-4722-9C57-BD66297EFE19}"/>
              </a:ext>
            </a:extLst>
          </p:cNvPr>
          <p:cNvSpPr txBox="1"/>
          <p:nvPr/>
        </p:nvSpPr>
        <p:spPr>
          <a:xfrm>
            <a:off x="5045612" y="6556814"/>
            <a:ext cx="487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Rules of positivity are different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D6F930-F1C7-0F67-08F9-924659DD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" y="3143720"/>
            <a:ext cx="4572963" cy="3223390"/>
          </a:xfrm>
          <a:prstGeom prst="rect">
            <a:avLst/>
          </a:prstGeom>
        </p:spPr>
      </p:pic>
      <p:pic>
        <p:nvPicPr>
          <p:cNvPr id="18" name="Picture 2" descr="Ripples in Space-Time Could Reveal the Shape of Wormholes | Live Science">
            <a:extLst>
              <a:ext uri="{FF2B5EF4-FFF2-40B4-BE49-F238E27FC236}">
                <a16:creationId xmlns:a16="http://schemas.microsoft.com/office/drawing/2014/main" id="{89B28274-98A7-CE24-63A4-FBE8A114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16" y="3336746"/>
            <a:ext cx="3744879" cy="28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5B4B86-0A75-2554-5A48-9422EC40F7C4}"/>
              </a:ext>
            </a:extLst>
          </p:cNvPr>
          <p:cNvSpPr/>
          <p:nvPr/>
        </p:nvSpPr>
        <p:spPr>
          <a:xfrm>
            <a:off x="5608881" y="3484198"/>
            <a:ext cx="3258894" cy="2290761"/>
          </a:xfrm>
          <a:custGeom>
            <a:avLst/>
            <a:gdLst>
              <a:gd name="connsiteX0" fmla="*/ 0 w 3352800"/>
              <a:gd name="connsiteY0" fmla="*/ 2143125 h 2143125"/>
              <a:gd name="connsiteX1" fmla="*/ 723900 w 3352800"/>
              <a:gd name="connsiteY1" fmla="*/ 1066800 h 2143125"/>
              <a:gd name="connsiteX2" fmla="*/ 3352800 w 3352800"/>
              <a:gd name="connsiteY2" fmla="*/ 0 h 2143125"/>
              <a:gd name="connsiteX0" fmla="*/ 0 w 3352800"/>
              <a:gd name="connsiteY0" fmla="*/ 2143125 h 2143125"/>
              <a:gd name="connsiteX1" fmla="*/ 1352550 w 3352800"/>
              <a:gd name="connsiteY1" fmla="*/ 719137 h 2143125"/>
              <a:gd name="connsiteX2" fmla="*/ 3352800 w 3352800"/>
              <a:gd name="connsiteY2" fmla="*/ 0 h 2143125"/>
              <a:gd name="connsiteX0" fmla="*/ 0 w 3299756"/>
              <a:gd name="connsiteY0" fmla="*/ 2202656 h 2202656"/>
              <a:gd name="connsiteX1" fmla="*/ 1352550 w 3299756"/>
              <a:gd name="connsiteY1" fmla="*/ 778668 h 2202656"/>
              <a:gd name="connsiteX2" fmla="*/ 3299756 w 3299756"/>
              <a:gd name="connsiteY2" fmla="*/ 0 h 2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9756" h="2202656">
                <a:moveTo>
                  <a:pt x="0" y="2202656"/>
                </a:moveTo>
                <a:cubicBezTo>
                  <a:pt x="82550" y="1843087"/>
                  <a:pt x="793750" y="1135855"/>
                  <a:pt x="1352550" y="778668"/>
                </a:cubicBezTo>
                <a:cubicBezTo>
                  <a:pt x="1911350" y="421480"/>
                  <a:pt x="2264706" y="354806"/>
                  <a:pt x="3299756" y="0"/>
                </a:cubicBezTo>
              </a:path>
            </a:pathLst>
          </a:custGeom>
          <a:noFill/>
          <a:ln>
            <a:solidFill>
              <a:srgbClr val="BE2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DECA07-8656-72EB-5AEB-875B6431D3D0}"/>
              </a:ext>
            </a:extLst>
          </p:cNvPr>
          <p:cNvSpPr/>
          <p:nvPr/>
        </p:nvSpPr>
        <p:spPr>
          <a:xfrm>
            <a:off x="5608881" y="3379421"/>
            <a:ext cx="3233738" cy="2395538"/>
          </a:xfrm>
          <a:custGeom>
            <a:avLst/>
            <a:gdLst>
              <a:gd name="connsiteX0" fmla="*/ 0 w 3352800"/>
              <a:gd name="connsiteY0" fmla="*/ 2143125 h 2143125"/>
              <a:gd name="connsiteX1" fmla="*/ 723900 w 3352800"/>
              <a:gd name="connsiteY1" fmla="*/ 1066800 h 2143125"/>
              <a:gd name="connsiteX2" fmla="*/ 3352800 w 3352800"/>
              <a:gd name="connsiteY2" fmla="*/ 0 h 2143125"/>
              <a:gd name="connsiteX0" fmla="*/ 0 w 3352800"/>
              <a:gd name="connsiteY0" fmla="*/ 2143125 h 2143125"/>
              <a:gd name="connsiteX1" fmla="*/ 1352550 w 3352800"/>
              <a:gd name="connsiteY1" fmla="*/ 719137 h 2143125"/>
              <a:gd name="connsiteX2" fmla="*/ 3352800 w 3352800"/>
              <a:gd name="connsiteY2" fmla="*/ 0 h 2143125"/>
              <a:gd name="connsiteX0" fmla="*/ 0 w 3233738"/>
              <a:gd name="connsiteY0" fmla="*/ 2395538 h 2395538"/>
              <a:gd name="connsiteX1" fmla="*/ 1352550 w 3233738"/>
              <a:gd name="connsiteY1" fmla="*/ 971550 h 2395538"/>
              <a:gd name="connsiteX2" fmla="*/ 3233738 w 3233738"/>
              <a:gd name="connsiteY2" fmla="*/ 0 h 2395538"/>
              <a:gd name="connsiteX0" fmla="*/ 0 w 3233738"/>
              <a:gd name="connsiteY0" fmla="*/ 2395538 h 2395538"/>
              <a:gd name="connsiteX1" fmla="*/ 1281113 w 3233738"/>
              <a:gd name="connsiteY1" fmla="*/ 890588 h 2395538"/>
              <a:gd name="connsiteX2" fmla="*/ 3233738 w 3233738"/>
              <a:gd name="connsiteY2" fmla="*/ 0 h 239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3738" h="2395538">
                <a:moveTo>
                  <a:pt x="0" y="2395538"/>
                </a:moveTo>
                <a:cubicBezTo>
                  <a:pt x="82550" y="2035969"/>
                  <a:pt x="722313" y="1247775"/>
                  <a:pt x="1281113" y="890588"/>
                </a:cubicBezTo>
                <a:cubicBezTo>
                  <a:pt x="1839913" y="533400"/>
                  <a:pt x="2198688" y="354806"/>
                  <a:pt x="3233738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F1EE7-065D-C82D-C199-A86CFFFAA15C}"/>
              </a:ext>
            </a:extLst>
          </p:cNvPr>
          <p:cNvSpPr/>
          <p:nvPr/>
        </p:nvSpPr>
        <p:spPr>
          <a:xfrm>
            <a:off x="1929009" y="2919880"/>
            <a:ext cx="666024" cy="61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254B6D-72D3-843E-3A53-A583DC99DC01}"/>
              </a:ext>
            </a:extLst>
          </p:cNvPr>
          <p:cNvSpPr/>
          <p:nvPr/>
        </p:nvSpPr>
        <p:spPr>
          <a:xfrm>
            <a:off x="1820793" y="3536889"/>
            <a:ext cx="682669" cy="23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50CE6-5F2E-76EC-DF00-6390E1B64C88}"/>
              </a:ext>
            </a:extLst>
          </p:cNvPr>
          <p:cNvSpPr/>
          <p:nvPr/>
        </p:nvSpPr>
        <p:spPr>
          <a:xfrm>
            <a:off x="3592484" y="4523875"/>
            <a:ext cx="1000683" cy="23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3188D-9541-A652-EA7E-D80E21E3E77F}"/>
              </a:ext>
            </a:extLst>
          </p:cNvPr>
          <p:cNvSpPr/>
          <p:nvPr/>
        </p:nvSpPr>
        <p:spPr>
          <a:xfrm>
            <a:off x="3836428" y="3850775"/>
            <a:ext cx="181005" cy="23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B2258-D57E-FC02-2750-641E7D5A23E9}"/>
              </a:ext>
            </a:extLst>
          </p:cNvPr>
          <p:cNvSpPr/>
          <p:nvPr/>
        </p:nvSpPr>
        <p:spPr>
          <a:xfrm>
            <a:off x="2472267" y="3459924"/>
            <a:ext cx="767839" cy="61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82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6E0D0-A5EF-EC8B-3280-858C15C07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9CF9D9-98B6-97D8-1A51-9E16C23D620E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Goldsone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Boson without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005B7A08-58AA-5855-916E-7D0E1E15A0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76798" y="4686680"/>
            <a:ext cx="1435100" cy="650875"/>
            <a:chOff x="2549" y="3128"/>
            <a:chExt cx="904" cy="41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8AC71DA0-5693-1625-4066-96BC432CBAB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49" y="3128"/>
              <a:ext cx="90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C5F1B7FE-3DE1-33E3-B7B2-4AC56884B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" y="3128"/>
              <a:ext cx="906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AA2C21-2ED1-03F5-5535-D8D5AD1C13D3}"/>
                  </a:ext>
                </a:extLst>
              </p:cNvPr>
              <p:cNvSpPr txBox="1"/>
              <p:nvPr/>
            </p:nvSpPr>
            <p:spPr>
              <a:xfrm>
                <a:off x="0" y="7067490"/>
                <a:ext cx="29772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speed of light in vacuum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AA2C21-2ED1-03F5-5535-D8D5AD1C1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67490"/>
                <a:ext cx="2977225" cy="400110"/>
              </a:xfrm>
              <a:prstGeom prst="rect">
                <a:avLst/>
              </a:prstGeom>
              <a:blipFill>
                <a:blip r:embed="rId4"/>
                <a:stretch>
                  <a:fillRect t="-7576" r="-1844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B525EB89-E212-4AEC-6FAE-818DB45600BC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39075D-79BB-DAEB-5BA1-882B2C845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75908063-64E4-8C58-234E-C3EB0A4ECD12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27C9F5-64FD-9F00-65B3-CF943AB52D84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C4D4015-DAF7-4D96-BF31-023FC672617A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9384C0-B1D7-56BD-5D34-4B565E01A360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C29056-4C62-2BED-55E8-5AF86930B2FE}"/>
              </a:ext>
            </a:extLst>
          </p:cNvPr>
          <p:cNvGrpSpPr/>
          <p:nvPr/>
        </p:nvGrpSpPr>
        <p:grpSpPr>
          <a:xfrm>
            <a:off x="1966625" y="3454105"/>
            <a:ext cx="7230230" cy="3494970"/>
            <a:chOff x="954837" y="3760758"/>
            <a:chExt cx="7230230" cy="349497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17126B-68BF-75EE-C8A3-7A6398B031B9}"/>
                </a:ext>
              </a:extLst>
            </p:cNvPr>
            <p:cNvSpPr txBox="1"/>
            <p:nvPr/>
          </p:nvSpPr>
          <p:spPr>
            <a:xfrm>
              <a:off x="954837" y="5031859"/>
              <a:ext cx="14398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Positivity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bounds</a:t>
              </a: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A45AC0CB-2305-8AD0-CC7C-E3D9423E11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68032" y="4826618"/>
              <a:ext cx="1406525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76155A44-75D1-0CEB-AFF9-727168BE29E4}"/>
                </a:ext>
              </a:extLst>
            </p:cNvPr>
            <p:cNvSpPr/>
            <p:nvPr/>
          </p:nvSpPr>
          <p:spPr>
            <a:xfrm>
              <a:off x="2890994" y="5318771"/>
              <a:ext cx="617537" cy="257175"/>
            </a:xfrm>
            <a:prstGeom prst="rightArrow">
              <a:avLst/>
            </a:prstGeom>
            <a:ln w="38100">
              <a:solidFill>
                <a:srgbClr val="8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A06373-9075-0A8A-4EB2-4DCAB81B21CE}"/>
                </a:ext>
              </a:extLst>
            </p:cNvPr>
            <p:cNvSpPr txBox="1"/>
            <p:nvPr/>
          </p:nvSpPr>
          <p:spPr>
            <a:xfrm>
              <a:off x="3508531" y="3760758"/>
              <a:ext cx="192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Subluminality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B2DD56F1-2585-81DD-4F8C-343458B25C4B}"/>
                </a:ext>
              </a:extLst>
            </p:cNvPr>
            <p:cNvSpPr/>
            <p:nvPr/>
          </p:nvSpPr>
          <p:spPr>
            <a:xfrm rot="5400000">
              <a:off x="4162526" y="4485601"/>
              <a:ext cx="617537" cy="257175"/>
            </a:xfrm>
            <a:prstGeom prst="rightArrow">
              <a:avLst/>
            </a:prstGeom>
            <a:ln w="38100">
              <a:solidFill>
                <a:srgbClr val="CC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2D4657-75EE-C383-8A92-872C68EB2060}"/>
                </a:ext>
              </a:extLst>
            </p:cNvPr>
            <p:cNvSpPr txBox="1"/>
            <p:nvPr/>
          </p:nvSpPr>
          <p:spPr>
            <a:xfrm>
              <a:off x="6488769" y="5031861"/>
              <a:ext cx="16962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Asymptotic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843DA737-0ED4-BC3D-90FF-C887FD471D76}"/>
                </a:ext>
              </a:extLst>
            </p:cNvPr>
            <p:cNvSpPr/>
            <p:nvPr/>
          </p:nvSpPr>
          <p:spPr>
            <a:xfrm flipH="1">
              <a:off x="5442195" y="5318771"/>
              <a:ext cx="617537" cy="257175"/>
            </a:xfrm>
            <a:prstGeom prst="rightArrow">
              <a:avLst/>
            </a:prstGeom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F59E4A-C12C-4A3D-EBBE-3F904D88AFD6}"/>
                </a:ext>
              </a:extLst>
            </p:cNvPr>
            <p:cNvSpPr txBox="1"/>
            <p:nvPr/>
          </p:nvSpPr>
          <p:spPr>
            <a:xfrm>
              <a:off x="3798674" y="6424731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Infrared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D7DDFB44-C97E-8731-7D83-9C878CF16DA8}"/>
                </a:ext>
              </a:extLst>
            </p:cNvPr>
            <p:cNvSpPr/>
            <p:nvPr/>
          </p:nvSpPr>
          <p:spPr>
            <a:xfrm rot="16200000" flipV="1">
              <a:off x="4162526" y="5945115"/>
              <a:ext cx="617537" cy="257175"/>
            </a:xfrm>
            <a:prstGeom prst="rightArrow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6FDF08-60FA-C785-1922-0C884AEB5248}"/>
              </a:ext>
            </a:extLst>
          </p:cNvPr>
          <p:cNvGrpSpPr/>
          <p:nvPr/>
        </p:nvGrpSpPr>
        <p:grpSpPr>
          <a:xfrm>
            <a:off x="5991520" y="1496155"/>
            <a:ext cx="1080000" cy="1080000"/>
            <a:chOff x="6388098" y="1559054"/>
            <a:chExt cx="1080000" cy="1080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C21197B-45FB-3697-E9B6-7B324FD4FA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7B07D6E-EB24-B285-BC40-76580ACE7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032F37B-02A2-651C-687F-55D71B6B3F74}"/>
                </a:ext>
              </a:extLst>
            </p:cNvPr>
            <p:cNvSpPr/>
            <p:nvPr/>
          </p:nvSpPr>
          <p:spPr>
            <a:xfrm>
              <a:off x="6666161" y="1845198"/>
              <a:ext cx="523875" cy="5077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A6FD81D-A3F1-0AA3-78B7-4C07FC3FB365}"/>
                  </a:ext>
                </a:extLst>
              </p:cNvPr>
              <p:cNvSpPr txBox="1"/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A6FD81D-A3F1-0AA3-78B7-4C07FC3FB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blipFill>
                <a:blip r:embed="rId6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D1795E-4586-E2D6-2509-99B09FD1C2D7}"/>
                  </a:ext>
                </a:extLst>
              </p:cNvPr>
              <p:cNvSpPr txBox="1"/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D1795E-4586-E2D6-2509-99B09FD1C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20E3097-CEE9-8C64-774A-FDD2A67AA9E2}"/>
                  </a:ext>
                </a:extLst>
              </p:cNvPr>
              <p:cNvSpPr txBox="1"/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20E3097-CEE9-8C64-774A-FDD2A67AA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2FEC53-EFA0-423E-D72F-E2446D7396EA}"/>
                  </a:ext>
                </a:extLst>
              </p:cNvPr>
              <p:cNvSpPr txBox="1"/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2FEC53-EFA0-423E-D72F-E2446D739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370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FD4D2E1-FE82-B609-E467-ED070B7C26C6}"/>
              </a:ext>
            </a:extLst>
          </p:cNvPr>
          <p:cNvSpPr txBox="1"/>
          <p:nvPr/>
        </p:nvSpPr>
        <p:spPr>
          <a:xfrm>
            <a:off x="1966625" y="4725206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D8E8A79-6CC0-9D6D-D8D4-1DFDEF7EBF50}"/>
              </a:ext>
            </a:extLst>
          </p:cNvPr>
          <p:cNvSpPr/>
          <p:nvPr/>
        </p:nvSpPr>
        <p:spPr>
          <a:xfrm>
            <a:off x="3640137" y="5012118"/>
            <a:ext cx="617537" cy="257175"/>
          </a:xfrm>
          <a:prstGeom prst="rightArrow">
            <a:avLst/>
          </a:prstGeom>
          <a:ln w="38100">
            <a:solidFill>
              <a:srgbClr val="8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980BEF-2783-B214-8943-285F6662313E}"/>
              </a:ext>
            </a:extLst>
          </p:cNvPr>
          <p:cNvSpPr txBox="1"/>
          <p:nvPr/>
        </p:nvSpPr>
        <p:spPr>
          <a:xfrm>
            <a:off x="4520319" y="3126098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Subluminality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B5780EA-181E-0E62-730B-7FFD26DE47F4}"/>
              </a:ext>
            </a:extLst>
          </p:cNvPr>
          <p:cNvSpPr/>
          <p:nvPr/>
        </p:nvSpPr>
        <p:spPr>
          <a:xfrm rot="5400000">
            <a:off x="5174314" y="3979532"/>
            <a:ext cx="617537" cy="257175"/>
          </a:xfrm>
          <a:prstGeom prst="rightArrow">
            <a:avLst/>
          </a:prstGeom>
          <a:ln w="38100">
            <a:solidFill>
              <a:srgbClr val="CC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1C59A0-3464-3573-0FAF-11DBF6066126}"/>
              </a:ext>
            </a:extLst>
          </p:cNvPr>
          <p:cNvSpPr txBox="1"/>
          <p:nvPr/>
        </p:nvSpPr>
        <p:spPr>
          <a:xfrm>
            <a:off x="7967485" y="4725208"/>
            <a:ext cx="1696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Asymptotic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99839CA-B8B7-1141-0D08-67543A3A08D3}"/>
              </a:ext>
            </a:extLst>
          </p:cNvPr>
          <p:cNvSpPr/>
          <p:nvPr/>
        </p:nvSpPr>
        <p:spPr>
          <a:xfrm flipH="1">
            <a:off x="6920911" y="5012118"/>
            <a:ext cx="617537" cy="257175"/>
          </a:xfrm>
          <a:prstGeom prst="rightArrow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FC9CB8-92FA-432F-DB42-C0445C042CF8}"/>
              </a:ext>
            </a:extLst>
          </p:cNvPr>
          <p:cNvSpPr txBox="1"/>
          <p:nvPr/>
        </p:nvSpPr>
        <p:spPr>
          <a:xfrm>
            <a:off x="4810462" y="6346679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1AF84BA-FA72-24C0-9AAD-99C69999B5A3}"/>
              </a:ext>
            </a:extLst>
          </p:cNvPr>
          <p:cNvSpPr/>
          <p:nvPr/>
        </p:nvSpPr>
        <p:spPr>
          <a:xfrm rot="16200000" flipV="1">
            <a:off x="5174314" y="5867063"/>
            <a:ext cx="617537" cy="257175"/>
          </a:xfrm>
          <a:prstGeom prst="rightArrow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F0491-FCF7-1E44-095E-A866A56C28F9}"/>
              </a:ext>
            </a:extLst>
          </p:cNvPr>
          <p:cNvGrpSpPr/>
          <p:nvPr/>
        </p:nvGrpSpPr>
        <p:grpSpPr>
          <a:xfrm>
            <a:off x="6730132" y="4874633"/>
            <a:ext cx="1294376" cy="532142"/>
            <a:chOff x="5539315" y="3400820"/>
            <a:chExt cx="3041981" cy="133838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057A5B-25C0-2E08-7E63-BAC41B67B8E4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0A39D1E-D93F-15B9-87FF-E895B35351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3F3092-CF7F-9794-9FAD-BDF148CBA6D6}"/>
              </a:ext>
            </a:extLst>
          </p:cNvPr>
          <p:cNvGrpSpPr/>
          <p:nvPr/>
        </p:nvGrpSpPr>
        <p:grpSpPr>
          <a:xfrm>
            <a:off x="4835894" y="3844786"/>
            <a:ext cx="1294376" cy="532142"/>
            <a:chOff x="5539315" y="3400820"/>
            <a:chExt cx="3041981" cy="133838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08C518C-9402-6D32-ACDC-8EEBC00305C5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96028F-4F91-D84F-9456-0FB3760E7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7CBC2D5-4629-CA1D-F7C3-8D32CF2860A6}"/>
              </a:ext>
            </a:extLst>
          </p:cNvPr>
          <p:cNvSpPr txBox="1"/>
          <p:nvPr/>
        </p:nvSpPr>
        <p:spPr>
          <a:xfrm>
            <a:off x="4581296" y="3435009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(in Einstein frame)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1A212B18-A351-471A-C939-817BF8B9FF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8774" y="4571859"/>
            <a:ext cx="2107533" cy="1038495"/>
            <a:chOff x="2106" y="1876"/>
            <a:chExt cx="1932" cy="952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5878A685-5105-8E65-E5FF-1CCC68B4ED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06" y="1876"/>
              <a:ext cx="193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24DD6015-ED76-828E-3BD6-62DC9C63E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1876"/>
              <a:ext cx="1934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9B6F4D74-5F26-30D8-863C-0650D4E1E3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41994" y="5269293"/>
            <a:ext cx="2047875" cy="1173806"/>
            <a:chOff x="2013" y="1746"/>
            <a:chExt cx="2118" cy="1214"/>
          </a:xfrm>
        </p:grpSpPr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D29380E3-FBCC-1FA9-97C3-E743EDD05E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13" y="1746"/>
              <a:ext cx="2118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D6FB7B1A-CD1F-BBFE-3D86-9468953C22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46"/>
            <a:stretch/>
          </p:blipFill>
          <p:spPr bwMode="auto">
            <a:xfrm>
              <a:off x="2013" y="1746"/>
              <a:ext cx="1754" cy="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Goldsone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Boson with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301D27-B5CB-441A-E853-33E3125E1B0F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659F5-4165-63B4-0A34-D5869B5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324EB2-6174-09AE-0BC1-C6C78DCB1864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4A813-D9C0-14CB-30E5-5E7A4F9C9B1F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09EF93-15A0-09CC-5703-69A2B4088487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29C2CA-E45B-0382-3C1C-60AFED0B717F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EF2B75-FF39-B5FA-4828-E8C053A11F46}"/>
              </a:ext>
            </a:extLst>
          </p:cNvPr>
          <p:cNvGrpSpPr/>
          <p:nvPr/>
        </p:nvGrpSpPr>
        <p:grpSpPr>
          <a:xfrm>
            <a:off x="4896216" y="992506"/>
            <a:ext cx="2774004" cy="1940668"/>
            <a:chOff x="4494179" y="1079770"/>
            <a:chExt cx="2774004" cy="194066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80016C-8C60-0144-3DC3-A958B1420297}"/>
                </a:ext>
              </a:extLst>
            </p:cNvPr>
            <p:cNvSpPr/>
            <p:nvPr/>
          </p:nvSpPr>
          <p:spPr>
            <a:xfrm>
              <a:off x="4703323" y="2344861"/>
              <a:ext cx="2490281" cy="223241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281" h="223241">
                  <a:moveTo>
                    <a:pt x="0" y="223241"/>
                  </a:moveTo>
                  <a:cubicBezTo>
                    <a:pt x="206713" y="137718"/>
                    <a:pt x="413426" y="52196"/>
                    <a:pt x="729575" y="18960"/>
                  </a:cubicBezTo>
                  <a:cubicBezTo>
                    <a:pt x="1045724" y="-14276"/>
                    <a:pt x="1603443" y="1937"/>
                    <a:pt x="1896894" y="23824"/>
                  </a:cubicBezTo>
                  <a:cubicBezTo>
                    <a:pt x="2190345" y="45711"/>
                    <a:pt x="2340313" y="97997"/>
                    <a:pt x="2490281" y="15028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0BFEDB7-63DA-AC49-3CB5-447326105F94}"/>
                </a:ext>
              </a:extLst>
            </p:cNvPr>
            <p:cNvSpPr/>
            <p:nvPr/>
          </p:nvSpPr>
          <p:spPr>
            <a:xfrm>
              <a:off x="4646580" y="2037177"/>
              <a:ext cx="2621603" cy="308812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  <a:gd name="connsiteX0" fmla="*/ 0 w 2524327"/>
                <a:gd name="connsiteY0" fmla="*/ 264942 h 264942"/>
                <a:gd name="connsiteX1" fmla="*/ 763621 w 2524327"/>
                <a:gd name="connsiteY1" fmla="*/ 21750 h 264942"/>
                <a:gd name="connsiteX2" fmla="*/ 1930940 w 2524327"/>
                <a:gd name="connsiteY2" fmla="*/ 26614 h 264942"/>
                <a:gd name="connsiteX3" fmla="*/ 2524327 w 2524327"/>
                <a:gd name="connsiteY3" fmla="*/ 153074 h 264942"/>
                <a:gd name="connsiteX0" fmla="*/ 0 w 2563237"/>
                <a:gd name="connsiteY0" fmla="*/ 264942 h 264942"/>
                <a:gd name="connsiteX1" fmla="*/ 763621 w 2563237"/>
                <a:gd name="connsiteY1" fmla="*/ 21750 h 264942"/>
                <a:gd name="connsiteX2" fmla="*/ 1930940 w 2563237"/>
                <a:gd name="connsiteY2" fmla="*/ 26614 h 264942"/>
                <a:gd name="connsiteX3" fmla="*/ 2563237 w 2563237"/>
                <a:gd name="connsiteY3" fmla="*/ 133618 h 264942"/>
                <a:gd name="connsiteX0" fmla="*/ 0 w 2563237"/>
                <a:gd name="connsiteY0" fmla="*/ 308812 h 308812"/>
                <a:gd name="connsiteX1" fmla="*/ 763621 w 2563237"/>
                <a:gd name="connsiteY1" fmla="*/ 65620 h 308812"/>
                <a:gd name="connsiteX2" fmla="*/ 1940667 w 2563237"/>
                <a:gd name="connsiteY2" fmla="*/ 7254 h 308812"/>
                <a:gd name="connsiteX3" fmla="*/ 2563237 w 2563237"/>
                <a:gd name="connsiteY3" fmla="*/ 177488 h 308812"/>
                <a:gd name="connsiteX0" fmla="*/ 0 w 2621603"/>
                <a:gd name="connsiteY0" fmla="*/ 308812 h 308812"/>
                <a:gd name="connsiteX1" fmla="*/ 763621 w 2621603"/>
                <a:gd name="connsiteY1" fmla="*/ 65620 h 308812"/>
                <a:gd name="connsiteX2" fmla="*/ 1940667 w 2621603"/>
                <a:gd name="connsiteY2" fmla="*/ 7254 h 308812"/>
                <a:gd name="connsiteX3" fmla="*/ 2621603 w 2621603"/>
                <a:gd name="connsiteY3" fmla="*/ 119122 h 30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1603" h="308812">
                  <a:moveTo>
                    <a:pt x="0" y="308812"/>
                  </a:moveTo>
                  <a:cubicBezTo>
                    <a:pt x="206713" y="223289"/>
                    <a:pt x="440177" y="115880"/>
                    <a:pt x="763621" y="65620"/>
                  </a:cubicBezTo>
                  <a:cubicBezTo>
                    <a:pt x="1087065" y="15360"/>
                    <a:pt x="1647216" y="-14633"/>
                    <a:pt x="1940667" y="7254"/>
                  </a:cubicBezTo>
                  <a:cubicBezTo>
                    <a:pt x="2234118" y="29141"/>
                    <a:pt x="2471635" y="66835"/>
                    <a:pt x="2621603" y="1191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886E7DF-7A4C-438B-F8A7-D40CA0AAEFD1}"/>
                </a:ext>
              </a:extLst>
            </p:cNvPr>
            <p:cNvSpPr/>
            <p:nvPr/>
          </p:nvSpPr>
          <p:spPr>
            <a:xfrm>
              <a:off x="4494179" y="1760068"/>
              <a:ext cx="2655651" cy="365426"/>
            </a:xfrm>
            <a:custGeom>
              <a:avLst/>
              <a:gdLst>
                <a:gd name="connsiteX0" fmla="*/ 0 w 2655651"/>
                <a:gd name="connsiteY0" fmla="*/ 365426 h 365426"/>
                <a:gd name="connsiteX1" fmla="*/ 977630 w 2655651"/>
                <a:gd name="connsiteY1" fmla="*/ 39549 h 365426"/>
                <a:gd name="connsiteX2" fmla="*/ 1979578 w 2655651"/>
                <a:gd name="connsiteY2" fmla="*/ 15230 h 365426"/>
                <a:gd name="connsiteX3" fmla="*/ 2655651 w 2655651"/>
                <a:gd name="connsiteY3" fmla="*/ 127098 h 3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5651" h="365426">
                  <a:moveTo>
                    <a:pt x="0" y="365426"/>
                  </a:moveTo>
                  <a:cubicBezTo>
                    <a:pt x="323850" y="231670"/>
                    <a:pt x="647700" y="97915"/>
                    <a:pt x="977630" y="39549"/>
                  </a:cubicBezTo>
                  <a:cubicBezTo>
                    <a:pt x="1307560" y="-18817"/>
                    <a:pt x="1699908" y="638"/>
                    <a:pt x="1979578" y="15230"/>
                  </a:cubicBezTo>
                  <a:cubicBezTo>
                    <a:pt x="2259248" y="29821"/>
                    <a:pt x="2457449" y="78459"/>
                    <a:pt x="2655651" y="12709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3425939-C0F3-52C1-2250-62ECD72A3885}"/>
                </a:ext>
              </a:extLst>
            </p:cNvPr>
            <p:cNvSpPr/>
            <p:nvPr/>
          </p:nvSpPr>
          <p:spPr>
            <a:xfrm>
              <a:off x="4518498" y="1383995"/>
              <a:ext cx="2679970" cy="464260"/>
            </a:xfrm>
            <a:custGeom>
              <a:avLst/>
              <a:gdLst>
                <a:gd name="connsiteX0" fmla="*/ 0 w 2679970"/>
                <a:gd name="connsiteY0" fmla="*/ 464260 h 464260"/>
                <a:gd name="connsiteX1" fmla="*/ 719847 w 2679970"/>
                <a:gd name="connsiteY1" fmla="*/ 65426 h 464260"/>
                <a:gd name="connsiteX2" fmla="*/ 1765570 w 2679970"/>
                <a:gd name="connsiteY2" fmla="*/ 11924 h 464260"/>
                <a:gd name="connsiteX3" fmla="*/ 2679970 w 2679970"/>
                <a:gd name="connsiteY3" fmla="*/ 187022 h 4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970" h="464260">
                  <a:moveTo>
                    <a:pt x="0" y="464260"/>
                  </a:moveTo>
                  <a:cubicBezTo>
                    <a:pt x="212792" y="302537"/>
                    <a:pt x="425585" y="140815"/>
                    <a:pt x="719847" y="65426"/>
                  </a:cubicBezTo>
                  <a:cubicBezTo>
                    <a:pt x="1014109" y="-9963"/>
                    <a:pt x="1438883" y="-8342"/>
                    <a:pt x="1765570" y="11924"/>
                  </a:cubicBezTo>
                  <a:cubicBezTo>
                    <a:pt x="2092257" y="32190"/>
                    <a:pt x="2386113" y="109606"/>
                    <a:pt x="2679970" y="1870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8090533-321D-A206-0424-F22A4A751ED9}"/>
                </a:ext>
              </a:extLst>
            </p:cNvPr>
            <p:cNvSpPr/>
            <p:nvPr/>
          </p:nvSpPr>
          <p:spPr>
            <a:xfrm>
              <a:off x="4732506" y="1347281"/>
              <a:ext cx="625580" cy="1532106"/>
            </a:xfrm>
            <a:custGeom>
              <a:avLst/>
              <a:gdLst>
                <a:gd name="connsiteX0" fmla="*/ 0 w 625580"/>
                <a:gd name="connsiteY0" fmla="*/ 0 h 1532106"/>
                <a:gd name="connsiteX1" fmla="*/ 369651 w 625580"/>
                <a:gd name="connsiteY1" fmla="*/ 544749 h 1532106"/>
                <a:gd name="connsiteX2" fmla="*/ 603115 w 625580"/>
                <a:gd name="connsiteY2" fmla="*/ 1162455 h 1532106"/>
                <a:gd name="connsiteX3" fmla="*/ 603115 w 625580"/>
                <a:gd name="connsiteY3" fmla="*/ 1532106 h 153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580" h="1532106">
                  <a:moveTo>
                    <a:pt x="0" y="0"/>
                  </a:moveTo>
                  <a:cubicBezTo>
                    <a:pt x="134566" y="175503"/>
                    <a:pt x="269132" y="351007"/>
                    <a:pt x="369651" y="544749"/>
                  </a:cubicBezTo>
                  <a:cubicBezTo>
                    <a:pt x="470170" y="738491"/>
                    <a:pt x="564204" y="997896"/>
                    <a:pt x="603115" y="1162455"/>
                  </a:cubicBezTo>
                  <a:cubicBezTo>
                    <a:pt x="642026" y="1327015"/>
                    <a:pt x="622570" y="1429560"/>
                    <a:pt x="603115" y="153210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629C82E-196B-9965-45AA-2760274A9A9E}"/>
                </a:ext>
              </a:extLst>
            </p:cNvPr>
            <p:cNvSpPr/>
            <p:nvPr/>
          </p:nvSpPr>
          <p:spPr>
            <a:xfrm>
              <a:off x="5335621" y="1230549"/>
              <a:ext cx="381768" cy="1702340"/>
            </a:xfrm>
            <a:custGeom>
              <a:avLst/>
              <a:gdLst>
                <a:gd name="connsiteX0" fmla="*/ 0 w 381768"/>
                <a:gd name="connsiteY0" fmla="*/ 0 h 1702340"/>
                <a:gd name="connsiteX1" fmla="*/ 214009 w 381768"/>
                <a:gd name="connsiteY1" fmla="*/ 632298 h 1702340"/>
                <a:gd name="connsiteX2" fmla="*/ 379379 w 381768"/>
                <a:gd name="connsiteY2" fmla="*/ 1322962 h 1702340"/>
                <a:gd name="connsiteX3" fmla="*/ 296694 w 381768"/>
                <a:gd name="connsiteY3" fmla="*/ 1702340 h 170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768" h="1702340">
                  <a:moveTo>
                    <a:pt x="0" y="0"/>
                  </a:moveTo>
                  <a:cubicBezTo>
                    <a:pt x="75389" y="205902"/>
                    <a:pt x="150779" y="411804"/>
                    <a:pt x="214009" y="632298"/>
                  </a:cubicBezTo>
                  <a:cubicBezTo>
                    <a:pt x="277239" y="852792"/>
                    <a:pt x="365598" y="1144622"/>
                    <a:pt x="379379" y="1322962"/>
                  </a:cubicBezTo>
                  <a:cubicBezTo>
                    <a:pt x="393160" y="1501302"/>
                    <a:pt x="344927" y="1601821"/>
                    <a:pt x="296694" y="170234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3DD777A-2052-8B3B-A937-9138260F529D}"/>
                </a:ext>
              </a:extLst>
            </p:cNvPr>
            <p:cNvSpPr/>
            <p:nvPr/>
          </p:nvSpPr>
          <p:spPr>
            <a:xfrm>
              <a:off x="5841460" y="1167319"/>
              <a:ext cx="257783" cy="1823936"/>
            </a:xfrm>
            <a:custGeom>
              <a:avLst/>
              <a:gdLst>
                <a:gd name="connsiteX0" fmla="*/ 0 w 257783"/>
                <a:gd name="connsiteY0" fmla="*/ 0 h 1823936"/>
                <a:gd name="connsiteX1" fmla="*/ 136187 w 257783"/>
                <a:gd name="connsiteY1" fmla="*/ 520430 h 1823936"/>
                <a:gd name="connsiteX2" fmla="*/ 257783 w 257783"/>
                <a:gd name="connsiteY2" fmla="*/ 1104090 h 1823936"/>
                <a:gd name="connsiteX3" fmla="*/ 136187 w 257783"/>
                <a:gd name="connsiteY3" fmla="*/ 1823936 h 18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783" h="1823936">
                  <a:moveTo>
                    <a:pt x="0" y="0"/>
                  </a:moveTo>
                  <a:cubicBezTo>
                    <a:pt x="46611" y="168207"/>
                    <a:pt x="93223" y="336415"/>
                    <a:pt x="136187" y="520430"/>
                  </a:cubicBezTo>
                  <a:cubicBezTo>
                    <a:pt x="179151" y="704445"/>
                    <a:pt x="257783" y="886839"/>
                    <a:pt x="257783" y="1104090"/>
                  </a:cubicBezTo>
                  <a:cubicBezTo>
                    <a:pt x="257783" y="1321341"/>
                    <a:pt x="196985" y="1572638"/>
                    <a:pt x="136187" y="182393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74AF0FD-F8F0-1255-2549-A7A9AA664F47}"/>
                </a:ext>
              </a:extLst>
            </p:cNvPr>
            <p:cNvSpPr/>
            <p:nvPr/>
          </p:nvSpPr>
          <p:spPr>
            <a:xfrm>
              <a:off x="6439711" y="1079770"/>
              <a:ext cx="164898" cy="1940668"/>
            </a:xfrm>
            <a:custGeom>
              <a:avLst/>
              <a:gdLst>
                <a:gd name="connsiteX0" fmla="*/ 29183 w 164898"/>
                <a:gd name="connsiteY0" fmla="*/ 0 h 1940668"/>
                <a:gd name="connsiteX1" fmla="*/ 111868 w 164898"/>
                <a:gd name="connsiteY1" fmla="*/ 569068 h 1940668"/>
                <a:gd name="connsiteX2" fmla="*/ 160506 w 164898"/>
                <a:gd name="connsiteY2" fmla="*/ 1279187 h 1940668"/>
                <a:gd name="connsiteX3" fmla="*/ 0 w 164898"/>
                <a:gd name="connsiteY3" fmla="*/ 1940668 h 194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98" h="1940668">
                  <a:moveTo>
                    <a:pt x="29183" y="0"/>
                  </a:moveTo>
                  <a:cubicBezTo>
                    <a:pt x="59582" y="177935"/>
                    <a:pt x="89981" y="355870"/>
                    <a:pt x="111868" y="569068"/>
                  </a:cubicBezTo>
                  <a:cubicBezTo>
                    <a:pt x="133755" y="782266"/>
                    <a:pt x="179151" y="1050587"/>
                    <a:pt x="160506" y="1279187"/>
                  </a:cubicBezTo>
                  <a:cubicBezTo>
                    <a:pt x="141861" y="1507787"/>
                    <a:pt x="70930" y="1724227"/>
                    <a:pt x="0" y="194066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127008-14C1-FD4D-2066-F39D8F7B6127}"/>
                  </a:ext>
                </a:extLst>
              </p:cNvPr>
              <p:cNvSpPr txBox="1"/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127008-14C1-FD4D-2066-F39D8F7B6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BA1975-1E82-107D-5B4B-C46FEBCB174D}"/>
                  </a:ext>
                </a:extLst>
              </p:cNvPr>
              <p:cNvSpPr txBox="1"/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BA1975-1E82-107D-5B4B-C46FEBCB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B60E27-1CF7-996C-4F8D-EE4C4BE22B5A}"/>
                  </a:ext>
                </a:extLst>
              </p:cNvPr>
              <p:cNvSpPr txBox="1"/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B60E27-1CF7-996C-4F8D-EE4C4BE22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88E4846-8229-AB57-E22C-4D10569F0716}"/>
                  </a:ext>
                </a:extLst>
              </p:cNvPr>
              <p:cNvSpPr txBox="1"/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88E4846-8229-AB57-E22C-4D10569F0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blipFill>
                <a:blip r:embed="rId10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E85DF48-ADE7-8740-DDB0-858C36C7CE67}"/>
              </a:ext>
            </a:extLst>
          </p:cNvPr>
          <p:cNvCxnSpPr>
            <a:cxnSpLocks/>
          </p:cNvCxnSpPr>
          <p:nvPr/>
        </p:nvCxnSpPr>
        <p:spPr>
          <a:xfrm flipH="1" flipV="1">
            <a:off x="7416217" y="2063478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213306D-B1A9-19CE-55BA-14B842E0EC64}"/>
              </a:ext>
            </a:extLst>
          </p:cNvPr>
          <p:cNvCxnSpPr>
            <a:cxnSpLocks/>
          </p:cNvCxnSpPr>
          <p:nvPr/>
        </p:nvCxnSpPr>
        <p:spPr>
          <a:xfrm flipH="1">
            <a:off x="5230508" y="1882326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BC3217F-CE3C-97D2-F2EC-936EBFE92401}"/>
              </a:ext>
            </a:extLst>
          </p:cNvPr>
          <p:cNvCxnSpPr>
            <a:cxnSpLocks/>
          </p:cNvCxnSpPr>
          <p:nvPr/>
        </p:nvCxnSpPr>
        <p:spPr>
          <a:xfrm flipH="1">
            <a:off x="7418289" y="1349969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3244FB4-4DDF-EF04-41D0-481B1E77CACF}"/>
              </a:ext>
            </a:extLst>
          </p:cNvPr>
          <p:cNvCxnSpPr>
            <a:cxnSpLocks/>
          </p:cNvCxnSpPr>
          <p:nvPr/>
        </p:nvCxnSpPr>
        <p:spPr>
          <a:xfrm flipH="1" flipV="1">
            <a:off x="5217290" y="1498645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AFFDDAA-9786-270D-353E-0CFA992CA6C7}"/>
              </a:ext>
            </a:extLst>
          </p:cNvPr>
          <p:cNvSpPr/>
          <p:nvPr/>
        </p:nvSpPr>
        <p:spPr>
          <a:xfrm>
            <a:off x="6320361" y="1545801"/>
            <a:ext cx="1260689" cy="718418"/>
          </a:xfrm>
          <a:custGeom>
            <a:avLst/>
            <a:gdLst>
              <a:gd name="connsiteX0" fmla="*/ 168900 w 1365522"/>
              <a:gd name="connsiteY0" fmla="*/ 177498 h 930090"/>
              <a:gd name="connsiteX1" fmla="*/ 222402 w 1365522"/>
              <a:gd name="connsiteY1" fmla="*/ 12128 h 930090"/>
              <a:gd name="connsiteX2" fmla="*/ 426683 w 1365522"/>
              <a:gd name="connsiteY2" fmla="*/ 46175 h 930090"/>
              <a:gd name="connsiteX3" fmla="*/ 528824 w 1365522"/>
              <a:gd name="connsiteY3" fmla="*/ 313686 h 930090"/>
              <a:gd name="connsiteX4" fmla="*/ 718513 w 1365522"/>
              <a:gd name="connsiteY4" fmla="*/ 128860 h 930090"/>
              <a:gd name="connsiteX5" fmla="*/ 869292 w 1365522"/>
              <a:gd name="connsiteY5" fmla="*/ 31583 h 930090"/>
              <a:gd name="connsiteX6" fmla="*/ 981160 w 1365522"/>
              <a:gd name="connsiteY6" fmla="*/ 128860 h 930090"/>
              <a:gd name="connsiteX7" fmla="*/ 1078437 w 1365522"/>
              <a:gd name="connsiteY7" fmla="*/ 206681 h 930090"/>
              <a:gd name="connsiteX8" fmla="*/ 1200032 w 1365522"/>
              <a:gd name="connsiteY8" fmla="*/ 231000 h 930090"/>
              <a:gd name="connsiteX9" fmla="*/ 1282717 w 1365522"/>
              <a:gd name="connsiteY9" fmla="*/ 352596 h 930090"/>
              <a:gd name="connsiteX10" fmla="*/ 1365402 w 1365522"/>
              <a:gd name="connsiteY10" fmla="*/ 479056 h 930090"/>
              <a:gd name="connsiteX11" fmla="*/ 1297309 w 1365522"/>
              <a:gd name="connsiteY11" fmla="*/ 590924 h 930090"/>
              <a:gd name="connsiteX12" fmla="*/ 1151394 w 1365522"/>
              <a:gd name="connsiteY12" fmla="*/ 624971 h 930090"/>
              <a:gd name="connsiteX13" fmla="*/ 966568 w 1365522"/>
              <a:gd name="connsiteY13" fmla="*/ 702792 h 930090"/>
              <a:gd name="connsiteX14" fmla="*/ 898475 w 1365522"/>
              <a:gd name="connsiteY14" fmla="*/ 843843 h 930090"/>
              <a:gd name="connsiteX15" fmla="*/ 713649 w 1365522"/>
              <a:gd name="connsiteY15" fmla="*/ 926528 h 930090"/>
              <a:gd name="connsiteX16" fmla="*/ 562871 w 1365522"/>
              <a:gd name="connsiteY16" fmla="*/ 727111 h 930090"/>
              <a:gd name="connsiteX17" fmla="*/ 436411 w 1365522"/>
              <a:gd name="connsiteY17" fmla="*/ 605515 h 930090"/>
              <a:gd name="connsiteX18" fmla="*/ 280768 w 1365522"/>
              <a:gd name="connsiteY18" fmla="*/ 634698 h 930090"/>
              <a:gd name="connsiteX19" fmla="*/ 164037 w 1365522"/>
              <a:gd name="connsiteY19" fmla="*/ 590924 h 930090"/>
              <a:gd name="connsiteX20" fmla="*/ 3530 w 1365522"/>
              <a:gd name="connsiteY20" fmla="*/ 440145 h 930090"/>
              <a:gd name="connsiteX21" fmla="*/ 61896 w 1365522"/>
              <a:gd name="connsiteY21" fmla="*/ 299094 h 930090"/>
              <a:gd name="connsiteX22" fmla="*/ 168900 w 1365522"/>
              <a:gd name="connsiteY22" fmla="*/ 177498 h 930090"/>
              <a:gd name="connsiteX0" fmla="*/ 168944 w 1365566"/>
              <a:gd name="connsiteY0" fmla="*/ 229727 h 933681"/>
              <a:gd name="connsiteX1" fmla="*/ 222446 w 1365566"/>
              <a:gd name="connsiteY1" fmla="*/ 15719 h 933681"/>
              <a:gd name="connsiteX2" fmla="*/ 426727 w 1365566"/>
              <a:gd name="connsiteY2" fmla="*/ 49766 h 933681"/>
              <a:gd name="connsiteX3" fmla="*/ 528868 w 1365566"/>
              <a:gd name="connsiteY3" fmla="*/ 317277 h 933681"/>
              <a:gd name="connsiteX4" fmla="*/ 718557 w 1365566"/>
              <a:gd name="connsiteY4" fmla="*/ 132451 h 933681"/>
              <a:gd name="connsiteX5" fmla="*/ 869336 w 1365566"/>
              <a:gd name="connsiteY5" fmla="*/ 35174 h 933681"/>
              <a:gd name="connsiteX6" fmla="*/ 981204 w 1365566"/>
              <a:gd name="connsiteY6" fmla="*/ 132451 h 933681"/>
              <a:gd name="connsiteX7" fmla="*/ 1078481 w 1365566"/>
              <a:gd name="connsiteY7" fmla="*/ 210272 h 933681"/>
              <a:gd name="connsiteX8" fmla="*/ 1200076 w 1365566"/>
              <a:gd name="connsiteY8" fmla="*/ 234591 h 933681"/>
              <a:gd name="connsiteX9" fmla="*/ 1282761 w 1365566"/>
              <a:gd name="connsiteY9" fmla="*/ 356187 h 933681"/>
              <a:gd name="connsiteX10" fmla="*/ 1365446 w 1365566"/>
              <a:gd name="connsiteY10" fmla="*/ 482647 h 933681"/>
              <a:gd name="connsiteX11" fmla="*/ 1297353 w 1365566"/>
              <a:gd name="connsiteY11" fmla="*/ 594515 h 933681"/>
              <a:gd name="connsiteX12" fmla="*/ 1151438 w 1365566"/>
              <a:gd name="connsiteY12" fmla="*/ 628562 h 933681"/>
              <a:gd name="connsiteX13" fmla="*/ 966612 w 1365566"/>
              <a:gd name="connsiteY13" fmla="*/ 706383 h 933681"/>
              <a:gd name="connsiteX14" fmla="*/ 898519 w 1365566"/>
              <a:gd name="connsiteY14" fmla="*/ 847434 h 933681"/>
              <a:gd name="connsiteX15" fmla="*/ 713693 w 1365566"/>
              <a:gd name="connsiteY15" fmla="*/ 930119 h 933681"/>
              <a:gd name="connsiteX16" fmla="*/ 562915 w 1365566"/>
              <a:gd name="connsiteY16" fmla="*/ 730702 h 933681"/>
              <a:gd name="connsiteX17" fmla="*/ 436455 w 1365566"/>
              <a:gd name="connsiteY17" fmla="*/ 609106 h 933681"/>
              <a:gd name="connsiteX18" fmla="*/ 280812 w 1365566"/>
              <a:gd name="connsiteY18" fmla="*/ 638289 h 933681"/>
              <a:gd name="connsiteX19" fmla="*/ 164081 w 1365566"/>
              <a:gd name="connsiteY19" fmla="*/ 594515 h 933681"/>
              <a:gd name="connsiteX20" fmla="*/ 3574 w 1365566"/>
              <a:gd name="connsiteY20" fmla="*/ 443736 h 933681"/>
              <a:gd name="connsiteX21" fmla="*/ 61940 w 1365566"/>
              <a:gd name="connsiteY21" fmla="*/ 302685 h 933681"/>
              <a:gd name="connsiteX22" fmla="*/ 168944 w 1365566"/>
              <a:gd name="connsiteY22" fmla="*/ 229727 h 93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5566" h="933681">
                <a:moveTo>
                  <a:pt x="168944" y="229727"/>
                </a:moveTo>
                <a:cubicBezTo>
                  <a:pt x="195695" y="181899"/>
                  <a:pt x="179482" y="45712"/>
                  <a:pt x="222446" y="15719"/>
                </a:cubicBezTo>
                <a:cubicBezTo>
                  <a:pt x="265410" y="-14274"/>
                  <a:pt x="375657" y="-494"/>
                  <a:pt x="426727" y="49766"/>
                </a:cubicBezTo>
                <a:cubicBezTo>
                  <a:pt x="477797" y="100026"/>
                  <a:pt x="480230" y="303496"/>
                  <a:pt x="528868" y="317277"/>
                </a:cubicBezTo>
                <a:cubicBezTo>
                  <a:pt x="577506" y="331058"/>
                  <a:pt x="661812" y="179468"/>
                  <a:pt x="718557" y="132451"/>
                </a:cubicBezTo>
                <a:cubicBezTo>
                  <a:pt x="775302" y="85434"/>
                  <a:pt x="825562" y="35174"/>
                  <a:pt x="869336" y="35174"/>
                </a:cubicBezTo>
                <a:cubicBezTo>
                  <a:pt x="913110" y="35174"/>
                  <a:pt x="946347" y="103268"/>
                  <a:pt x="981204" y="132451"/>
                </a:cubicBezTo>
                <a:cubicBezTo>
                  <a:pt x="1016061" y="161634"/>
                  <a:pt x="1042002" y="193249"/>
                  <a:pt x="1078481" y="210272"/>
                </a:cubicBezTo>
                <a:cubicBezTo>
                  <a:pt x="1114960" y="227295"/>
                  <a:pt x="1166029" y="210272"/>
                  <a:pt x="1200076" y="234591"/>
                </a:cubicBezTo>
                <a:cubicBezTo>
                  <a:pt x="1234123" y="258910"/>
                  <a:pt x="1255199" y="314844"/>
                  <a:pt x="1282761" y="356187"/>
                </a:cubicBezTo>
                <a:cubicBezTo>
                  <a:pt x="1310323" y="397530"/>
                  <a:pt x="1363014" y="442926"/>
                  <a:pt x="1365446" y="482647"/>
                </a:cubicBezTo>
                <a:cubicBezTo>
                  <a:pt x="1367878" y="522368"/>
                  <a:pt x="1333021" y="570196"/>
                  <a:pt x="1297353" y="594515"/>
                </a:cubicBezTo>
                <a:cubicBezTo>
                  <a:pt x="1261685" y="618834"/>
                  <a:pt x="1206561" y="609917"/>
                  <a:pt x="1151438" y="628562"/>
                </a:cubicBezTo>
                <a:cubicBezTo>
                  <a:pt x="1096315" y="647207"/>
                  <a:pt x="1008765" y="669904"/>
                  <a:pt x="966612" y="706383"/>
                </a:cubicBezTo>
                <a:cubicBezTo>
                  <a:pt x="924459" y="742862"/>
                  <a:pt x="940672" y="810145"/>
                  <a:pt x="898519" y="847434"/>
                </a:cubicBezTo>
                <a:cubicBezTo>
                  <a:pt x="856366" y="884723"/>
                  <a:pt x="769627" y="949574"/>
                  <a:pt x="713693" y="930119"/>
                </a:cubicBezTo>
                <a:cubicBezTo>
                  <a:pt x="657759" y="910664"/>
                  <a:pt x="609121" y="784204"/>
                  <a:pt x="562915" y="730702"/>
                </a:cubicBezTo>
                <a:cubicBezTo>
                  <a:pt x="516709" y="677200"/>
                  <a:pt x="483472" y="624508"/>
                  <a:pt x="436455" y="609106"/>
                </a:cubicBezTo>
                <a:cubicBezTo>
                  <a:pt x="389438" y="593704"/>
                  <a:pt x="326208" y="640721"/>
                  <a:pt x="280812" y="638289"/>
                </a:cubicBezTo>
                <a:cubicBezTo>
                  <a:pt x="235416" y="635857"/>
                  <a:pt x="210287" y="626941"/>
                  <a:pt x="164081" y="594515"/>
                </a:cubicBezTo>
                <a:cubicBezTo>
                  <a:pt x="117875" y="562090"/>
                  <a:pt x="20597" y="492374"/>
                  <a:pt x="3574" y="443736"/>
                </a:cubicBezTo>
                <a:cubicBezTo>
                  <a:pt x="-13449" y="395098"/>
                  <a:pt x="34378" y="338353"/>
                  <a:pt x="61940" y="302685"/>
                </a:cubicBezTo>
                <a:cubicBezTo>
                  <a:pt x="89502" y="267017"/>
                  <a:pt x="142193" y="277555"/>
                  <a:pt x="168944" y="22972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C4CA0B6-402B-482F-BA59-E31A70CAD102}"/>
              </a:ext>
            </a:extLst>
          </p:cNvPr>
          <p:cNvSpPr/>
          <p:nvPr/>
        </p:nvSpPr>
        <p:spPr>
          <a:xfrm>
            <a:off x="5590508" y="1828090"/>
            <a:ext cx="729853" cy="106552"/>
          </a:xfrm>
          <a:custGeom>
            <a:avLst/>
            <a:gdLst>
              <a:gd name="connsiteX0" fmla="*/ 0 w 729853"/>
              <a:gd name="connsiteY0" fmla="*/ 68415 h 106552"/>
              <a:gd name="connsiteX1" fmla="*/ 235436 w 729853"/>
              <a:gd name="connsiteY1" fmla="*/ 22805 h 106552"/>
              <a:gd name="connsiteX2" fmla="*/ 388471 w 729853"/>
              <a:gd name="connsiteY2" fmla="*/ 106422 h 106552"/>
              <a:gd name="connsiteX3" fmla="*/ 729853 w 729853"/>
              <a:gd name="connsiteY3" fmla="*/ 0 h 10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53" h="106552" extrusionOk="0">
                <a:moveTo>
                  <a:pt x="0" y="68415"/>
                </a:moveTo>
                <a:cubicBezTo>
                  <a:pt x="78245" y="38062"/>
                  <a:pt x="164865" y="18656"/>
                  <a:pt x="235436" y="22805"/>
                </a:cubicBezTo>
                <a:cubicBezTo>
                  <a:pt x="305503" y="30260"/>
                  <a:pt x="295796" y="110550"/>
                  <a:pt x="388471" y="106422"/>
                </a:cubicBezTo>
                <a:cubicBezTo>
                  <a:pt x="464304" y="109036"/>
                  <a:pt x="597031" y="69715"/>
                  <a:pt x="729853" y="0"/>
                </a:cubicBezTo>
              </a:path>
            </a:pathLst>
          </a:custGeom>
          <a:noFill/>
          <a:ln w="76200" cmpd="dbl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275"/>
                      <a:gd name="connsiteY0" fmla="*/ 42863 h 66756"/>
                      <a:gd name="connsiteX1" fmla="*/ 95250 w 295275"/>
                      <a:gd name="connsiteY1" fmla="*/ 14288 h 66756"/>
                      <a:gd name="connsiteX2" fmla="*/ 157163 w 295275"/>
                      <a:gd name="connsiteY2" fmla="*/ 66675 h 66756"/>
                      <a:gd name="connsiteX3" fmla="*/ 295275 w 295275"/>
                      <a:gd name="connsiteY3" fmla="*/ 0 h 66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5" h="66756">
                        <a:moveTo>
                          <a:pt x="0" y="42863"/>
                        </a:moveTo>
                        <a:cubicBezTo>
                          <a:pt x="34528" y="26591"/>
                          <a:pt x="69056" y="10319"/>
                          <a:pt x="95250" y="14288"/>
                        </a:cubicBezTo>
                        <a:cubicBezTo>
                          <a:pt x="121444" y="18257"/>
                          <a:pt x="123826" y="69056"/>
                          <a:pt x="157163" y="66675"/>
                        </a:cubicBezTo>
                        <a:cubicBezTo>
                          <a:pt x="190500" y="64294"/>
                          <a:pt x="242887" y="32147"/>
                          <a:pt x="29527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BACEF9-069A-3CDF-D391-D78394A298CE}"/>
                  </a:ext>
                </a:extLst>
              </p:cNvPr>
              <p:cNvSpPr txBox="1"/>
              <p:nvPr/>
            </p:nvSpPr>
            <p:spPr>
              <a:xfrm>
                <a:off x="0" y="7067490"/>
                <a:ext cx="29772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speed of light in vacuum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BACEF9-069A-3CDF-D391-D78394A29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67490"/>
                <a:ext cx="2977225" cy="400110"/>
              </a:xfrm>
              <a:prstGeom prst="rect">
                <a:avLst/>
              </a:prstGeom>
              <a:blipFill>
                <a:blip r:embed="rId11"/>
                <a:stretch>
                  <a:fillRect t="-7576" r="-1844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318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79C1B-053C-8F4A-7B00-EEAFAFE6B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715F251-FD91-F41A-A80B-0D2CB18ADBE4}"/>
              </a:ext>
            </a:extLst>
          </p:cNvPr>
          <p:cNvSpPr txBox="1"/>
          <p:nvPr/>
        </p:nvSpPr>
        <p:spPr>
          <a:xfrm>
            <a:off x="1966625" y="4725206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9DC9DB8-E880-3AE3-C4B7-C452BD26066F}"/>
              </a:ext>
            </a:extLst>
          </p:cNvPr>
          <p:cNvSpPr/>
          <p:nvPr/>
        </p:nvSpPr>
        <p:spPr>
          <a:xfrm>
            <a:off x="3640137" y="5012118"/>
            <a:ext cx="617537" cy="257175"/>
          </a:xfrm>
          <a:prstGeom prst="rightArrow">
            <a:avLst/>
          </a:prstGeom>
          <a:ln w="38100">
            <a:solidFill>
              <a:srgbClr val="8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B782DC-2093-2B60-29F9-FBDEF6135EBD}"/>
              </a:ext>
            </a:extLst>
          </p:cNvPr>
          <p:cNvSpPr txBox="1"/>
          <p:nvPr/>
        </p:nvSpPr>
        <p:spPr>
          <a:xfrm>
            <a:off x="4520319" y="3126098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Subluminality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C68B4AE-043D-ABC8-A686-85CECF7FFFAC}"/>
              </a:ext>
            </a:extLst>
          </p:cNvPr>
          <p:cNvSpPr/>
          <p:nvPr/>
        </p:nvSpPr>
        <p:spPr>
          <a:xfrm rot="5400000">
            <a:off x="5174314" y="3979532"/>
            <a:ext cx="617537" cy="257175"/>
          </a:xfrm>
          <a:prstGeom prst="rightArrow">
            <a:avLst/>
          </a:prstGeom>
          <a:ln w="38100">
            <a:solidFill>
              <a:srgbClr val="CC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088D96-4EC5-39DF-89A9-B81FDE7D5B72}"/>
              </a:ext>
            </a:extLst>
          </p:cNvPr>
          <p:cNvSpPr txBox="1"/>
          <p:nvPr/>
        </p:nvSpPr>
        <p:spPr>
          <a:xfrm>
            <a:off x="7967485" y="4725208"/>
            <a:ext cx="1696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Asymptotic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95CDA816-3DB9-AEC6-7E5B-1CDC09AFF2A7}"/>
              </a:ext>
            </a:extLst>
          </p:cNvPr>
          <p:cNvSpPr/>
          <p:nvPr/>
        </p:nvSpPr>
        <p:spPr>
          <a:xfrm flipH="1">
            <a:off x="6920911" y="5012118"/>
            <a:ext cx="617537" cy="257175"/>
          </a:xfrm>
          <a:prstGeom prst="rightArrow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C6B3E3-FFF3-00C7-5385-D66294786CF9}"/>
              </a:ext>
            </a:extLst>
          </p:cNvPr>
          <p:cNvSpPr txBox="1"/>
          <p:nvPr/>
        </p:nvSpPr>
        <p:spPr>
          <a:xfrm>
            <a:off x="4810462" y="6346679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F5BD0B0-4A9E-62DF-A0BE-55DA50920B06}"/>
              </a:ext>
            </a:extLst>
          </p:cNvPr>
          <p:cNvSpPr/>
          <p:nvPr/>
        </p:nvSpPr>
        <p:spPr>
          <a:xfrm rot="16200000" flipV="1">
            <a:off x="5174314" y="5867063"/>
            <a:ext cx="617537" cy="257175"/>
          </a:xfrm>
          <a:prstGeom prst="rightArrow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EE4BFD-E6E2-9E54-6784-B28F4350286E}"/>
              </a:ext>
            </a:extLst>
          </p:cNvPr>
          <p:cNvGrpSpPr/>
          <p:nvPr/>
        </p:nvGrpSpPr>
        <p:grpSpPr>
          <a:xfrm>
            <a:off x="6730132" y="4874633"/>
            <a:ext cx="1294376" cy="532142"/>
            <a:chOff x="5539315" y="3400820"/>
            <a:chExt cx="3041981" cy="133838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77635EF-69F5-E67F-980E-D0012F948CE5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B222C55-5EBB-0DB3-42BA-A474082DD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4B6DE4-C5E6-7440-DD17-7D3335A9AABB}"/>
              </a:ext>
            </a:extLst>
          </p:cNvPr>
          <p:cNvGrpSpPr/>
          <p:nvPr/>
        </p:nvGrpSpPr>
        <p:grpSpPr>
          <a:xfrm>
            <a:off x="4835894" y="3844786"/>
            <a:ext cx="1294376" cy="532142"/>
            <a:chOff x="5539315" y="3400820"/>
            <a:chExt cx="3041981" cy="133838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19EED30-E088-B41F-7256-E9BDFACE57AD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507AF7-588B-AF4C-DFFA-AAA05E06F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D40BB9-7FD8-952E-18A8-A7AC62DB4654}"/>
              </a:ext>
            </a:extLst>
          </p:cNvPr>
          <p:cNvSpPr txBox="1"/>
          <p:nvPr/>
        </p:nvSpPr>
        <p:spPr>
          <a:xfrm>
            <a:off x="4581296" y="3435009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(in Einstein frame)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FF6075F5-9D37-116F-1564-519113971E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8774" y="4571859"/>
            <a:ext cx="2107533" cy="1038495"/>
            <a:chOff x="2106" y="1876"/>
            <a:chExt cx="1932" cy="952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8D93ED20-C866-BDE9-13BC-DA2496A9D27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06" y="1876"/>
              <a:ext cx="193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0A757675-A6D4-B259-9BDD-33B91FA5D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1876"/>
              <a:ext cx="1934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01A8C2A2-F11B-71D3-8295-AE0A972501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41994" y="5269293"/>
            <a:ext cx="2047875" cy="1173806"/>
            <a:chOff x="2013" y="1746"/>
            <a:chExt cx="2118" cy="1214"/>
          </a:xfrm>
        </p:grpSpPr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D21F4FBB-7AA2-8330-CA99-CF841CFEAC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13" y="1746"/>
              <a:ext cx="2118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E4299F25-FD2B-BB79-98C3-8665F5FA0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46"/>
            <a:stretch/>
          </p:blipFill>
          <p:spPr bwMode="auto">
            <a:xfrm>
              <a:off x="2013" y="1746"/>
              <a:ext cx="1754" cy="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23022CF-2149-105B-C5C5-E839983FD5AA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Goldsone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Boson with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82779F-8031-E2C2-DCEE-047671D6652D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76F27D-C70F-3A3B-4042-58828FD15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09D8D29-1D6C-E944-6DC7-EA6F8544EAC0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DCE055-2A1D-0D27-C3DB-1A896306D6FA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29E660F-FFC1-4C43-B634-460D6CAE1ABD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A4360C-1A94-8791-12DE-95AC63DFC0FA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EBCE731-5BB0-1BCF-0165-AEE751D504C0}"/>
              </a:ext>
            </a:extLst>
          </p:cNvPr>
          <p:cNvGrpSpPr/>
          <p:nvPr/>
        </p:nvGrpSpPr>
        <p:grpSpPr>
          <a:xfrm>
            <a:off x="4896216" y="992506"/>
            <a:ext cx="2774004" cy="1940668"/>
            <a:chOff x="4494179" y="1079770"/>
            <a:chExt cx="2774004" cy="194066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FC0C000-0086-98A8-47AB-890F18D6627B}"/>
                </a:ext>
              </a:extLst>
            </p:cNvPr>
            <p:cNvSpPr/>
            <p:nvPr/>
          </p:nvSpPr>
          <p:spPr>
            <a:xfrm>
              <a:off x="4703323" y="2344861"/>
              <a:ext cx="2490281" cy="223241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281" h="223241">
                  <a:moveTo>
                    <a:pt x="0" y="223241"/>
                  </a:moveTo>
                  <a:cubicBezTo>
                    <a:pt x="206713" y="137718"/>
                    <a:pt x="413426" y="52196"/>
                    <a:pt x="729575" y="18960"/>
                  </a:cubicBezTo>
                  <a:cubicBezTo>
                    <a:pt x="1045724" y="-14276"/>
                    <a:pt x="1603443" y="1937"/>
                    <a:pt x="1896894" y="23824"/>
                  </a:cubicBezTo>
                  <a:cubicBezTo>
                    <a:pt x="2190345" y="45711"/>
                    <a:pt x="2340313" y="97997"/>
                    <a:pt x="2490281" y="15028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C798EF8-6276-582D-7E6B-B22A4DBCDF22}"/>
                </a:ext>
              </a:extLst>
            </p:cNvPr>
            <p:cNvSpPr/>
            <p:nvPr/>
          </p:nvSpPr>
          <p:spPr>
            <a:xfrm>
              <a:off x="4646580" y="2037177"/>
              <a:ext cx="2621603" cy="308812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  <a:gd name="connsiteX0" fmla="*/ 0 w 2524327"/>
                <a:gd name="connsiteY0" fmla="*/ 264942 h 264942"/>
                <a:gd name="connsiteX1" fmla="*/ 763621 w 2524327"/>
                <a:gd name="connsiteY1" fmla="*/ 21750 h 264942"/>
                <a:gd name="connsiteX2" fmla="*/ 1930940 w 2524327"/>
                <a:gd name="connsiteY2" fmla="*/ 26614 h 264942"/>
                <a:gd name="connsiteX3" fmla="*/ 2524327 w 2524327"/>
                <a:gd name="connsiteY3" fmla="*/ 153074 h 264942"/>
                <a:gd name="connsiteX0" fmla="*/ 0 w 2563237"/>
                <a:gd name="connsiteY0" fmla="*/ 264942 h 264942"/>
                <a:gd name="connsiteX1" fmla="*/ 763621 w 2563237"/>
                <a:gd name="connsiteY1" fmla="*/ 21750 h 264942"/>
                <a:gd name="connsiteX2" fmla="*/ 1930940 w 2563237"/>
                <a:gd name="connsiteY2" fmla="*/ 26614 h 264942"/>
                <a:gd name="connsiteX3" fmla="*/ 2563237 w 2563237"/>
                <a:gd name="connsiteY3" fmla="*/ 133618 h 264942"/>
                <a:gd name="connsiteX0" fmla="*/ 0 w 2563237"/>
                <a:gd name="connsiteY0" fmla="*/ 308812 h 308812"/>
                <a:gd name="connsiteX1" fmla="*/ 763621 w 2563237"/>
                <a:gd name="connsiteY1" fmla="*/ 65620 h 308812"/>
                <a:gd name="connsiteX2" fmla="*/ 1940667 w 2563237"/>
                <a:gd name="connsiteY2" fmla="*/ 7254 h 308812"/>
                <a:gd name="connsiteX3" fmla="*/ 2563237 w 2563237"/>
                <a:gd name="connsiteY3" fmla="*/ 177488 h 308812"/>
                <a:gd name="connsiteX0" fmla="*/ 0 w 2621603"/>
                <a:gd name="connsiteY0" fmla="*/ 308812 h 308812"/>
                <a:gd name="connsiteX1" fmla="*/ 763621 w 2621603"/>
                <a:gd name="connsiteY1" fmla="*/ 65620 h 308812"/>
                <a:gd name="connsiteX2" fmla="*/ 1940667 w 2621603"/>
                <a:gd name="connsiteY2" fmla="*/ 7254 h 308812"/>
                <a:gd name="connsiteX3" fmla="*/ 2621603 w 2621603"/>
                <a:gd name="connsiteY3" fmla="*/ 119122 h 30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1603" h="308812">
                  <a:moveTo>
                    <a:pt x="0" y="308812"/>
                  </a:moveTo>
                  <a:cubicBezTo>
                    <a:pt x="206713" y="223289"/>
                    <a:pt x="440177" y="115880"/>
                    <a:pt x="763621" y="65620"/>
                  </a:cubicBezTo>
                  <a:cubicBezTo>
                    <a:pt x="1087065" y="15360"/>
                    <a:pt x="1647216" y="-14633"/>
                    <a:pt x="1940667" y="7254"/>
                  </a:cubicBezTo>
                  <a:cubicBezTo>
                    <a:pt x="2234118" y="29141"/>
                    <a:pt x="2471635" y="66835"/>
                    <a:pt x="2621603" y="1191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9DF420E-B0D4-E9F4-CFB2-949ECDB210E7}"/>
                </a:ext>
              </a:extLst>
            </p:cNvPr>
            <p:cNvSpPr/>
            <p:nvPr/>
          </p:nvSpPr>
          <p:spPr>
            <a:xfrm>
              <a:off x="4494179" y="1760068"/>
              <a:ext cx="2655651" cy="365426"/>
            </a:xfrm>
            <a:custGeom>
              <a:avLst/>
              <a:gdLst>
                <a:gd name="connsiteX0" fmla="*/ 0 w 2655651"/>
                <a:gd name="connsiteY0" fmla="*/ 365426 h 365426"/>
                <a:gd name="connsiteX1" fmla="*/ 977630 w 2655651"/>
                <a:gd name="connsiteY1" fmla="*/ 39549 h 365426"/>
                <a:gd name="connsiteX2" fmla="*/ 1979578 w 2655651"/>
                <a:gd name="connsiteY2" fmla="*/ 15230 h 365426"/>
                <a:gd name="connsiteX3" fmla="*/ 2655651 w 2655651"/>
                <a:gd name="connsiteY3" fmla="*/ 127098 h 3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5651" h="365426">
                  <a:moveTo>
                    <a:pt x="0" y="365426"/>
                  </a:moveTo>
                  <a:cubicBezTo>
                    <a:pt x="323850" y="231670"/>
                    <a:pt x="647700" y="97915"/>
                    <a:pt x="977630" y="39549"/>
                  </a:cubicBezTo>
                  <a:cubicBezTo>
                    <a:pt x="1307560" y="-18817"/>
                    <a:pt x="1699908" y="638"/>
                    <a:pt x="1979578" y="15230"/>
                  </a:cubicBezTo>
                  <a:cubicBezTo>
                    <a:pt x="2259248" y="29821"/>
                    <a:pt x="2457449" y="78459"/>
                    <a:pt x="2655651" y="12709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28C7A1A-BEE7-D874-A16D-2689232E231B}"/>
                </a:ext>
              </a:extLst>
            </p:cNvPr>
            <p:cNvSpPr/>
            <p:nvPr/>
          </p:nvSpPr>
          <p:spPr>
            <a:xfrm>
              <a:off x="4518498" y="1383995"/>
              <a:ext cx="2679970" cy="464260"/>
            </a:xfrm>
            <a:custGeom>
              <a:avLst/>
              <a:gdLst>
                <a:gd name="connsiteX0" fmla="*/ 0 w 2679970"/>
                <a:gd name="connsiteY0" fmla="*/ 464260 h 464260"/>
                <a:gd name="connsiteX1" fmla="*/ 719847 w 2679970"/>
                <a:gd name="connsiteY1" fmla="*/ 65426 h 464260"/>
                <a:gd name="connsiteX2" fmla="*/ 1765570 w 2679970"/>
                <a:gd name="connsiteY2" fmla="*/ 11924 h 464260"/>
                <a:gd name="connsiteX3" fmla="*/ 2679970 w 2679970"/>
                <a:gd name="connsiteY3" fmla="*/ 187022 h 4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970" h="464260">
                  <a:moveTo>
                    <a:pt x="0" y="464260"/>
                  </a:moveTo>
                  <a:cubicBezTo>
                    <a:pt x="212792" y="302537"/>
                    <a:pt x="425585" y="140815"/>
                    <a:pt x="719847" y="65426"/>
                  </a:cubicBezTo>
                  <a:cubicBezTo>
                    <a:pt x="1014109" y="-9963"/>
                    <a:pt x="1438883" y="-8342"/>
                    <a:pt x="1765570" y="11924"/>
                  </a:cubicBezTo>
                  <a:cubicBezTo>
                    <a:pt x="2092257" y="32190"/>
                    <a:pt x="2386113" y="109606"/>
                    <a:pt x="2679970" y="1870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9F42D8-6E0B-8139-756D-7855BC624E17}"/>
                </a:ext>
              </a:extLst>
            </p:cNvPr>
            <p:cNvSpPr/>
            <p:nvPr/>
          </p:nvSpPr>
          <p:spPr>
            <a:xfrm>
              <a:off x="4732506" y="1347281"/>
              <a:ext cx="625580" cy="1532106"/>
            </a:xfrm>
            <a:custGeom>
              <a:avLst/>
              <a:gdLst>
                <a:gd name="connsiteX0" fmla="*/ 0 w 625580"/>
                <a:gd name="connsiteY0" fmla="*/ 0 h 1532106"/>
                <a:gd name="connsiteX1" fmla="*/ 369651 w 625580"/>
                <a:gd name="connsiteY1" fmla="*/ 544749 h 1532106"/>
                <a:gd name="connsiteX2" fmla="*/ 603115 w 625580"/>
                <a:gd name="connsiteY2" fmla="*/ 1162455 h 1532106"/>
                <a:gd name="connsiteX3" fmla="*/ 603115 w 625580"/>
                <a:gd name="connsiteY3" fmla="*/ 1532106 h 153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580" h="1532106">
                  <a:moveTo>
                    <a:pt x="0" y="0"/>
                  </a:moveTo>
                  <a:cubicBezTo>
                    <a:pt x="134566" y="175503"/>
                    <a:pt x="269132" y="351007"/>
                    <a:pt x="369651" y="544749"/>
                  </a:cubicBezTo>
                  <a:cubicBezTo>
                    <a:pt x="470170" y="738491"/>
                    <a:pt x="564204" y="997896"/>
                    <a:pt x="603115" y="1162455"/>
                  </a:cubicBezTo>
                  <a:cubicBezTo>
                    <a:pt x="642026" y="1327015"/>
                    <a:pt x="622570" y="1429560"/>
                    <a:pt x="603115" y="153210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DDE07A0-30FE-806B-1183-8925331E4075}"/>
                </a:ext>
              </a:extLst>
            </p:cNvPr>
            <p:cNvSpPr/>
            <p:nvPr/>
          </p:nvSpPr>
          <p:spPr>
            <a:xfrm>
              <a:off x="5335621" y="1230549"/>
              <a:ext cx="381768" cy="1702340"/>
            </a:xfrm>
            <a:custGeom>
              <a:avLst/>
              <a:gdLst>
                <a:gd name="connsiteX0" fmla="*/ 0 w 381768"/>
                <a:gd name="connsiteY0" fmla="*/ 0 h 1702340"/>
                <a:gd name="connsiteX1" fmla="*/ 214009 w 381768"/>
                <a:gd name="connsiteY1" fmla="*/ 632298 h 1702340"/>
                <a:gd name="connsiteX2" fmla="*/ 379379 w 381768"/>
                <a:gd name="connsiteY2" fmla="*/ 1322962 h 1702340"/>
                <a:gd name="connsiteX3" fmla="*/ 296694 w 381768"/>
                <a:gd name="connsiteY3" fmla="*/ 1702340 h 170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768" h="1702340">
                  <a:moveTo>
                    <a:pt x="0" y="0"/>
                  </a:moveTo>
                  <a:cubicBezTo>
                    <a:pt x="75389" y="205902"/>
                    <a:pt x="150779" y="411804"/>
                    <a:pt x="214009" y="632298"/>
                  </a:cubicBezTo>
                  <a:cubicBezTo>
                    <a:pt x="277239" y="852792"/>
                    <a:pt x="365598" y="1144622"/>
                    <a:pt x="379379" y="1322962"/>
                  </a:cubicBezTo>
                  <a:cubicBezTo>
                    <a:pt x="393160" y="1501302"/>
                    <a:pt x="344927" y="1601821"/>
                    <a:pt x="296694" y="170234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ED2A034-B858-2830-3766-6533657B00E4}"/>
                </a:ext>
              </a:extLst>
            </p:cNvPr>
            <p:cNvSpPr/>
            <p:nvPr/>
          </p:nvSpPr>
          <p:spPr>
            <a:xfrm>
              <a:off x="5841460" y="1167319"/>
              <a:ext cx="257783" cy="1823936"/>
            </a:xfrm>
            <a:custGeom>
              <a:avLst/>
              <a:gdLst>
                <a:gd name="connsiteX0" fmla="*/ 0 w 257783"/>
                <a:gd name="connsiteY0" fmla="*/ 0 h 1823936"/>
                <a:gd name="connsiteX1" fmla="*/ 136187 w 257783"/>
                <a:gd name="connsiteY1" fmla="*/ 520430 h 1823936"/>
                <a:gd name="connsiteX2" fmla="*/ 257783 w 257783"/>
                <a:gd name="connsiteY2" fmla="*/ 1104090 h 1823936"/>
                <a:gd name="connsiteX3" fmla="*/ 136187 w 257783"/>
                <a:gd name="connsiteY3" fmla="*/ 1823936 h 18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783" h="1823936">
                  <a:moveTo>
                    <a:pt x="0" y="0"/>
                  </a:moveTo>
                  <a:cubicBezTo>
                    <a:pt x="46611" y="168207"/>
                    <a:pt x="93223" y="336415"/>
                    <a:pt x="136187" y="520430"/>
                  </a:cubicBezTo>
                  <a:cubicBezTo>
                    <a:pt x="179151" y="704445"/>
                    <a:pt x="257783" y="886839"/>
                    <a:pt x="257783" y="1104090"/>
                  </a:cubicBezTo>
                  <a:cubicBezTo>
                    <a:pt x="257783" y="1321341"/>
                    <a:pt x="196985" y="1572638"/>
                    <a:pt x="136187" y="182393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81A054F-289F-AB4F-656F-7574A5ADE82C}"/>
                </a:ext>
              </a:extLst>
            </p:cNvPr>
            <p:cNvSpPr/>
            <p:nvPr/>
          </p:nvSpPr>
          <p:spPr>
            <a:xfrm>
              <a:off x="6439711" y="1079770"/>
              <a:ext cx="164898" cy="1940668"/>
            </a:xfrm>
            <a:custGeom>
              <a:avLst/>
              <a:gdLst>
                <a:gd name="connsiteX0" fmla="*/ 29183 w 164898"/>
                <a:gd name="connsiteY0" fmla="*/ 0 h 1940668"/>
                <a:gd name="connsiteX1" fmla="*/ 111868 w 164898"/>
                <a:gd name="connsiteY1" fmla="*/ 569068 h 1940668"/>
                <a:gd name="connsiteX2" fmla="*/ 160506 w 164898"/>
                <a:gd name="connsiteY2" fmla="*/ 1279187 h 1940668"/>
                <a:gd name="connsiteX3" fmla="*/ 0 w 164898"/>
                <a:gd name="connsiteY3" fmla="*/ 1940668 h 194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98" h="1940668">
                  <a:moveTo>
                    <a:pt x="29183" y="0"/>
                  </a:moveTo>
                  <a:cubicBezTo>
                    <a:pt x="59582" y="177935"/>
                    <a:pt x="89981" y="355870"/>
                    <a:pt x="111868" y="569068"/>
                  </a:cubicBezTo>
                  <a:cubicBezTo>
                    <a:pt x="133755" y="782266"/>
                    <a:pt x="179151" y="1050587"/>
                    <a:pt x="160506" y="1279187"/>
                  </a:cubicBezTo>
                  <a:cubicBezTo>
                    <a:pt x="141861" y="1507787"/>
                    <a:pt x="70930" y="1724227"/>
                    <a:pt x="0" y="194066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B38DAA-CF0B-31E0-A6E9-D5B6B4038FB3}"/>
                  </a:ext>
                </a:extLst>
              </p:cNvPr>
              <p:cNvSpPr txBox="1"/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B38DAA-CF0B-31E0-A6E9-D5B6B4038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blipFill>
                <a:blip r:embed="rId6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397D6CA-2E3F-977D-A3F8-ED810D5DEE43}"/>
                  </a:ext>
                </a:extLst>
              </p:cNvPr>
              <p:cNvSpPr txBox="1"/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397D6CA-2E3F-977D-A3F8-ED810D5DE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AF18E49-9ED7-542C-C197-F9DBAA00D2B1}"/>
                  </a:ext>
                </a:extLst>
              </p:cNvPr>
              <p:cNvSpPr txBox="1"/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AF18E49-9ED7-542C-C197-F9DBAA00D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B9E9F5F-3FB4-DA49-8AFA-7D59A668A2D9}"/>
                  </a:ext>
                </a:extLst>
              </p:cNvPr>
              <p:cNvSpPr txBox="1"/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B9E9F5F-3FB4-DA49-8AFA-7D59A668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08B4047-2570-8644-2646-4B926205A7B8}"/>
              </a:ext>
            </a:extLst>
          </p:cNvPr>
          <p:cNvCxnSpPr>
            <a:cxnSpLocks/>
          </p:cNvCxnSpPr>
          <p:nvPr/>
        </p:nvCxnSpPr>
        <p:spPr>
          <a:xfrm flipH="1" flipV="1">
            <a:off x="7416217" y="2063478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6DDBA7F-8293-217A-6D43-FF4B0257C3EA}"/>
              </a:ext>
            </a:extLst>
          </p:cNvPr>
          <p:cNvCxnSpPr>
            <a:cxnSpLocks/>
          </p:cNvCxnSpPr>
          <p:nvPr/>
        </p:nvCxnSpPr>
        <p:spPr>
          <a:xfrm flipH="1">
            <a:off x="5230508" y="1882326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61E654E-7747-182E-EBCD-C8C3D0FB273E}"/>
              </a:ext>
            </a:extLst>
          </p:cNvPr>
          <p:cNvCxnSpPr>
            <a:cxnSpLocks/>
          </p:cNvCxnSpPr>
          <p:nvPr/>
        </p:nvCxnSpPr>
        <p:spPr>
          <a:xfrm flipH="1">
            <a:off x="7418289" y="1349969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AEB8B8D-48AD-53A8-4BFD-3A8CB90007A5}"/>
              </a:ext>
            </a:extLst>
          </p:cNvPr>
          <p:cNvCxnSpPr>
            <a:cxnSpLocks/>
          </p:cNvCxnSpPr>
          <p:nvPr/>
        </p:nvCxnSpPr>
        <p:spPr>
          <a:xfrm flipH="1" flipV="1">
            <a:off x="5217290" y="1498645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2447F31-ED4B-273D-81B3-10497F08ADA2}"/>
              </a:ext>
            </a:extLst>
          </p:cNvPr>
          <p:cNvSpPr/>
          <p:nvPr/>
        </p:nvSpPr>
        <p:spPr>
          <a:xfrm>
            <a:off x="6320361" y="1545801"/>
            <a:ext cx="1260689" cy="718418"/>
          </a:xfrm>
          <a:custGeom>
            <a:avLst/>
            <a:gdLst>
              <a:gd name="connsiteX0" fmla="*/ 168900 w 1365522"/>
              <a:gd name="connsiteY0" fmla="*/ 177498 h 930090"/>
              <a:gd name="connsiteX1" fmla="*/ 222402 w 1365522"/>
              <a:gd name="connsiteY1" fmla="*/ 12128 h 930090"/>
              <a:gd name="connsiteX2" fmla="*/ 426683 w 1365522"/>
              <a:gd name="connsiteY2" fmla="*/ 46175 h 930090"/>
              <a:gd name="connsiteX3" fmla="*/ 528824 w 1365522"/>
              <a:gd name="connsiteY3" fmla="*/ 313686 h 930090"/>
              <a:gd name="connsiteX4" fmla="*/ 718513 w 1365522"/>
              <a:gd name="connsiteY4" fmla="*/ 128860 h 930090"/>
              <a:gd name="connsiteX5" fmla="*/ 869292 w 1365522"/>
              <a:gd name="connsiteY5" fmla="*/ 31583 h 930090"/>
              <a:gd name="connsiteX6" fmla="*/ 981160 w 1365522"/>
              <a:gd name="connsiteY6" fmla="*/ 128860 h 930090"/>
              <a:gd name="connsiteX7" fmla="*/ 1078437 w 1365522"/>
              <a:gd name="connsiteY7" fmla="*/ 206681 h 930090"/>
              <a:gd name="connsiteX8" fmla="*/ 1200032 w 1365522"/>
              <a:gd name="connsiteY8" fmla="*/ 231000 h 930090"/>
              <a:gd name="connsiteX9" fmla="*/ 1282717 w 1365522"/>
              <a:gd name="connsiteY9" fmla="*/ 352596 h 930090"/>
              <a:gd name="connsiteX10" fmla="*/ 1365402 w 1365522"/>
              <a:gd name="connsiteY10" fmla="*/ 479056 h 930090"/>
              <a:gd name="connsiteX11" fmla="*/ 1297309 w 1365522"/>
              <a:gd name="connsiteY11" fmla="*/ 590924 h 930090"/>
              <a:gd name="connsiteX12" fmla="*/ 1151394 w 1365522"/>
              <a:gd name="connsiteY12" fmla="*/ 624971 h 930090"/>
              <a:gd name="connsiteX13" fmla="*/ 966568 w 1365522"/>
              <a:gd name="connsiteY13" fmla="*/ 702792 h 930090"/>
              <a:gd name="connsiteX14" fmla="*/ 898475 w 1365522"/>
              <a:gd name="connsiteY14" fmla="*/ 843843 h 930090"/>
              <a:gd name="connsiteX15" fmla="*/ 713649 w 1365522"/>
              <a:gd name="connsiteY15" fmla="*/ 926528 h 930090"/>
              <a:gd name="connsiteX16" fmla="*/ 562871 w 1365522"/>
              <a:gd name="connsiteY16" fmla="*/ 727111 h 930090"/>
              <a:gd name="connsiteX17" fmla="*/ 436411 w 1365522"/>
              <a:gd name="connsiteY17" fmla="*/ 605515 h 930090"/>
              <a:gd name="connsiteX18" fmla="*/ 280768 w 1365522"/>
              <a:gd name="connsiteY18" fmla="*/ 634698 h 930090"/>
              <a:gd name="connsiteX19" fmla="*/ 164037 w 1365522"/>
              <a:gd name="connsiteY19" fmla="*/ 590924 h 930090"/>
              <a:gd name="connsiteX20" fmla="*/ 3530 w 1365522"/>
              <a:gd name="connsiteY20" fmla="*/ 440145 h 930090"/>
              <a:gd name="connsiteX21" fmla="*/ 61896 w 1365522"/>
              <a:gd name="connsiteY21" fmla="*/ 299094 h 930090"/>
              <a:gd name="connsiteX22" fmla="*/ 168900 w 1365522"/>
              <a:gd name="connsiteY22" fmla="*/ 177498 h 930090"/>
              <a:gd name="connsiteX0" fmla="*/ 168944 w 1365566"/>
              <a:gd name="connsiteY0" fmla="*/ 229727 h 933681"/>
              <a:gd name="connsiteX1" fmla="*/ 222446 w 1365566"/>
              <a:gd name="connsiteY1" fmla="*/ 15719 h 933681"/>
              <a:gd name="connsiteX2" fmla="*/ 426727 w 1365566"/>
              <a:gd name="connsiteY2" fmla="*/ 49766 h 933681"/>
              <a:gd name="connsiteX3" fmla="*/ 528868 w 1365566"/>
              <a:gd name="connsiteY3" fmla="*/ 317277 h 933681"/>
              <a:gd name="connsiteX4" fmla="*/ 718557 w 1365566"/>
              <a:gd name="connsiteY4" fmla="*/ 132451 h 933681"/>
              <a:gd name="connsiteX5" fmla="*/ 869336 w 1365566"/>
              <a:gd name="connsiteY5" fmla="*/ 35174 h 933681"/>
              <a:gd name="connsiteX6" fmla="*/ 981204 w 1365566"/>
              <a:gd name="connsiteY6" fmla="*/ 132451 h 933681"/>
              <a:gd name="connsiteX7" fmla="*/ 1078481 w 1365566"/>
              <a:gd name="connsiteY7" fmla="*/ 210272 h 933681"/>
              <a:gd name="connsiteX8" fmla="*/ 1200076 w 1365566"/>
              <a:gd name="connsiteY8" fmla="*/ 234591 h 933681"/>
              <a:gd name="connsiteX9" fmla="*/ 1282761 w 1365566"/>
              <a:gd name="connsiteY9" fmla="*/ 356187 h 933681"/>
              <a:gd name="connsiteX10" fmla="*/ 1365446 w 1365566"/>
              <a:gd name="connsiteY10" fmla="*/ 482647 h 933681"/>
              <a:gd name="connsiteX11" fmla="*/ 1297353 w 1365566"/>
              <a:gd name="connsiteY11" fmla="*/ 594515 h 933681"/>
              <a:gd name="connsiteX12" fmla="*/ 1151438 w 1365566"/>
              <a:gd name="connsiteY12" fmla="*/ 628562 h 933681"/>
              <a:gd name="connsiteX13" fmla="*/ 966612 w 1365566"/>
              <a:gd name="connsiteY13" fmla="*/ 706383 h 933681"/>
              <a:gd name="connsiteX14" fmla="*/ 898519 w 1365566"/>
              <a:gd name="connsiteY14" fmla="*/ 847434 h 933681"/>
              <a:gd name="connsiteX15" fmla="*/ 713693 w 1365566"/>
              <a:gd name="connsiteY15" fmla="*/ 930119 h 933681"/>
              <a:gd name="connsiteX16" fmla="*/ 562915 w 1365566"/>
              <a:gd name="connsiteY16" fmla="*/ 730702 h 933681"/>
              <a:gd name="connsiteX17" fmla="*/ 436455 w 1365566"/>
              <a:gd name="connsiteY17" fmla="*/ 609106 h 933681"/>
              <a:gd name="connsiteX18" fmla="*/ 280812 w 1365566"/>
              <a:gd name="connsiteY18" fmla="*/ 638289 h 933681"/>
              <a:gd name="connsiteX19" fmla="*/ 164081 w 1365566"/>
              <a:gd name="connsiteY19" fmla="*/ 594515 h 933681"/>
              <a:gd name="connsiteX20" fmla="*/ 3574 w 1365566"/>
              <a:gd name="connsiteY20" fmla="*/ 443736 h 933681"/>
              <a:gd name="connsiteX21" fmla="*/ 61940 w 1365566"/>
              <a:gd name="connsiteY21" fmla="*/ 302685 h 933681"/>
              <a:gd name="connsiteX22" fmla="*/ 168944 w 1365566"/>
              <a:gd name="connsiteY22" fmla="*/ 229727 h 93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5566" h="933681">
                <a:moveTo>
                  <a:pt x="168944" y="229727"/>
                </a:moveTo>
                <a:cubicBezTo>
                  <a:pt x="195695" y="181899"/>
                  <a:pt x="179482" y="45712"/>
                  <a:pt x="222446" y="15719"/>
                </a:cubicBezTo>
                <a:cubicBezTo>
                  <a:pt x="265410" y="-14274"/>
                  <a:pt x="375657" y="-494"/>
                  <a:pt x="426727" y="49766"/>
                </a:cubicBezTo>
                <a:cubicBezTo>
                  <a:pt x="477797" y="100026"/>
                  <a:pt x="480230" y="303496"/>
                  <a:pt x="528868" y="317277"/>
                </a:cubicBezTo>
                <a:cubicBezTo>
                  <a:pt x="577506" y="331058"/>
                  <a:pt x="661812" y="179468"/>
                  <a:pt x="718557" y="132451"/>
                </a:cubicBezTo>
                <a:cubicBezTo>
                  <a:pt x="775302" y="85434"/>
                  <a:pt x="825562" y="35174"/>
                  <a:pt x="869336" y="35174"/>
                </a:cubicBezTo>
                <a:cubicBezTo>
                  <a:pt x="913110" y="35174"/>
                  <a:pt x="946347" y="103268"/>
                  <a:pt x="981204" y="132451"/>
                </a:cubicBezTo>
                <a:cubicBezTo>
                  <a:pt x="1016061" y="161634"/>
                  <a:pt x="1042002" y="193249"/>
                  <a:pt x="1078481" y="210272"/>
                </a:cubicBezTo>
                <a:cubicBezTo>
                  <a:pt x="1114960" y="227295"/>
                  <a:pt x="1166029" y="210272"/>
                  <a:pt x="1200076" y="234591"/>
                </a:cubicBezTo>
                <a:cubicBezTo>
                  <a:pt x="1234123" y="258910"/>
                  <a:pt x="1255199" y="314844"/>
                  <a:pt x="1282761" y="356187"/>
                </a:cubicBezTo>
                <a:cubicBezTo>
                  <a:pt x="1310323" y="397530"/>
                  <a:pt x="1363014" y="442926"/>
                  <a:pt x="1365446" y="482647"/>
                </a:cubicBezTo>
                <a:cubicBezTo>
                  <a:pt x="1367878" y="522368"/>
                  <a:pt x="1333021" y="570196"/>
                  <a:pt x="1297353" y="594515"/>
                </a:cubicBezTo>
                <a:cubicBezTo>
                  <a:pt x="1261685" y="618834"/>
                  <a:pt x="1206561" y="609917"/>
                  <a:pt x="1151438" y="628562"/>
                </a:cubicBezTo>
                <a:cubicBezTo>
                  <a:pt x="1096315" y="647207"/>
                  <a:pt x="1008765" y="669904"/>
                  <a:pt x="966612" y="706383"/>
                </a:cubicBezTo>
                <a:cubicBezTo>
                  <a:pt x="924459" y="742862"/>
                  <a:pt x="940672" y="810145"/>
                  <a:pt x="898519" y="847434"/>
                </a:cubicBezTo>
                <a:cubicBezTo>
                  <a:pt x="856366" y="884723"/>
                  <a:pt x="769627" y="949574"/>
                  <a:pt x="713693" y="930119"/>
                </a:cubicBezTo>
                <a:cubicBezTo>
                  <a:pt x="657759" y="910664"/>
                  <a:pt x="609121" y="784204"/>
                  <a:pt x="562915" y="730702"/>
                </a:cubicBezTo>
                <a:cubicBezTo>
                  <a:pt x="516709" y="677200"/>
                  <a:pt x="483472" y="624508"/>
                  <a:pt x="436455" y="609106"/>
                </a:cubicBezTo>
                <a:cubicBezTo>
                  <a:pt x="389438" y="593704"/>
                  <a:pt x="326208" y="640721"/>
                  <a:pt x="280812" y="638289"/>
                </a:cubicBezTo>
                <a:cubicBezTo>
                  <a:pt x="235416" y="635857"/>
                  <a:pt x="210287" y="626941"/>
                  <a:pt x="164081" y="594515"/>
                </a:cubicBezTo>
                <a:cubicBezTo>
                  <a:pt x="117875" y="562090"/>
                  <a:pt x="20597" y="492374"/>
                  <a:pt x="3574" y="443736"/>
                </a:cubicBezTo>
                <a:cubicBezTo>
                  <a:pt x="-13449" y="395098"/>
                  <a:pt x="34378" y="338353"/>
                  <a:pt x="61940" y="302685"/>
                </a:cubicBezTo>
                <a:cubicBezTo>
                  <a:pt x="89502" y="267017"/>
                  <a:pt x="142193" y="277555"/>
                  <a:pt x="168944" y="22972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4423DAB-1DED-8CDF-38EA-2D4AE4A0DA61}"/>
              </a:ext>
            </a:extLst>
          </p:cNvPr>
          <p:cNvSpPr/>
          <p:nvPr/>
        </p:nvSpPr>
        <p:spPr>
          <a:xfrm>
            <a:off x="5590508" y="1828090"/>
            <a:ext cx="729853" cy="106552"/>
          </a:xfrm>
          <a:custGeom>
            <a:avLst/>
            <a:gdLst>
              <a:gd name="connsiteX0" fmla="*/ 0 w 729853"/>
              <a:gd name="connsiteY0" fmla="*/ 68415 h 106552"/>
              <a:gd name="connsiteX1" fmla="*/ 235436 w 729853"/>
              <a:gd name="connsiteY1" fmla="*/ 22805 h 106552"/>
              <a:gd name="connsiteX2" fmla="*/ 388471 w 729853"/>
              <a:gd name="connsiteY2" fmla="*/ 106422 h 106552"/>
              <a:gd name="connsiteX3" fmla="*/ 729853 w 729853"/>
              <a:gd name="connsiteY3" fmla="*/ 0 h 10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53" h="106552" extrusionOk="0">
                <a:moveTo>
                  <a:pt x="0" y="68415"/>
                </a:moveTo>
                <a:cubicBezTo>
                  <a:pt x="78245" y="38062"/>
                  <a:pt x="164865" y="18656"/>
                  <a:pt x="235436" y="22805"/>
                </a:cubicBezTo>
                <a:cubicBezTo>
                  <a:pt x="305503" y="30260"/>
                  <a:pt x="295796" y="110550"/>
                  <a:pt x="388471" y="106422"/>
                </a:cubicBezTo>
                <a:cubicBezTo>
                  <a:pt x="464304" y="109036"/>
                  <a:pt x="597031" y="69715"/>
                  <a:pt x="729853" y="0"/>
                </a:cubicBezTo>
              </a:path>
            </a:pathLst>
          </a:custGeom>
          <a:noFill/>
          <a:ln w="76200" cmpd="dbl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275"/>
                      <a:gd name="connsiteY0" fmla="*/ 42863 h 66756"/>
                      <a:gd name="connsiteX1" fmla="*/ 95250 w 295275"/>
                      <a:gd name="connsiteY1" fmla="*/ 14288 h 66756"/>
                      <a:gd name="connsiteX2" fmla="*/ 157163 w 295275"/>
                      <a:gd name="connsiteY2" fmla="*/ 66675 h 66756"/>
                      <a:gd name="connsiteX3" fmla="*/ 295275 w 295275"/>
                      <a:gd name="connsiteY3" fmla="*/ 0 h 66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5" h="66756">
                        <a:moveTo>
                          <a:pt x="0" y="42863"/>
                        </a:moveTo>
                        <a:cubicBezTo>
                          <a:pt x="34528" y="26591"/>
                          <a:pt x="69056" y="10319"/>
                          <a:pt x="95250" y="14288"/>
                        </a:cubicBezTo>
                        <a:cubicBezTo>
                          <a:pt x="121444" y="18257"/>
                          <a:pt x="123826" y="69056"/>
                          <a:pt x="157163" y="66675"/>
                        </a:cubicBezTo>
                        <a:cubicBezTo>
                          <a:pt x="190500" y="64294"/>
                          <a:pt x="242887" y="32147"/>
                          <a:pt x="29527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C5D75-DA33-9C8D-283E-A71A78AD93C2}"/>
              </a:ext>
            </a:extLst>
          </p:cNvPr>
          <p:cNvSpPr txBox="1"/>
          <p:nvPr/>
        </p:nvSpPr>
        <p:spPr>
          <a:xfrm>
            <a:off x="115679" y="6003716"/>
            <a:ext cx="71911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For applications to Cosmology, see: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Gonzalez, 2312.07651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 on EFT’s in an expanding universe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 &amp; Céspedes, 2502.19477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 Bounds on the Primordial Power Spectrum</a:t>
            </a:r>
          </a:p>
        </p:txBody>
      </p:sp>
    </p:spTree>
    <p:extLst>
      <p:ext uri="{BB962C8B-B14F-4D97-AF65-F5344CB8AC3E}">
        <p14:creationId xmlns:p14="http://schemas.microsoft.com/office/powerpoint/2010/main" val="808732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BA398-20E2-836C-FA16-04CC5D3D3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F949-E655-9A8A-3C39-08DAC30C0B24}"/>
              </a:ext>
            </a:extLst>
          </p:cNvPr>
          <p:cNvSpPr txBox="1">
            <a:spLocks/>
          </p:cNvSpPr>
          <p:nvPr/>
        </p:nvSpPr>
        <p:spPr>
          <a:xfrm>
            <a:off x="4066295" y="371172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Sens inverse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22280B-6E5A-25FF-A9A3-D357C7142A27}"/>
              </a:ext>
            </a:extLst>
          </p:cNvPr>
          <p:cNvGrpSpPr/>
          <p:nvPr/>
        </p:nvGrpSpPr>
        <p:grpSpPr>
          <a:xfrm>
            <a:off x="3782679" y="1287421"/>
            <a:ext cx="5648325" cy="2235454"/>
            <a:chOff x="2081172" y="1790700"/>
            <a:chExt cx="5829300" cy="2540000"/>
          </a:xfrm>
        </p:grpSpPr>
        <p:pic>
          <p:nvPicPr>
            <p:cNvPr id="4098" name="Picture 2" descr="33 419 Sens Inverse Stock Photos, High-Res Pictures, and Images - Getty  Images | Wrong way, À l'envers, Sens inverse foule">
              <a:extLst>
                <a:ext uri="{FF2B5EF4-FFF2-40B4-BE49-F238E27FC236}">
                  <a16:creationId xmlns:a16="http://schemas.microsoft.com/office/drawing/2014/main" id="{FF58F3A5-5729-624D-203E-6C7B90FEBB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41"/>
            <a:stretch/>
          </p:blipFill>
          <p:spPr bwMode="auto">
            <a:xfrm>
              <a:off x="2081172" y="1790700"/>
              <a:ext cx="5829300" cy="2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0B0D99-EEA5-6CFB-3870-C9B03D9B30A1}"/>
                </a:ext>
              </a:extLst>
            </p:cNvPr>
            <p:cNvSpPr/>
            <p:nvPr/>
          </p:nvSpPr>
          <p:spPr>
            <a:xfrm>
              <a:off x="5372100" y="4051300"/>
              <a:ext cx="2419350" cy="279400"/>
            </a:xfrm>
            <a:prstGeom prst="rect">
              <a:avLst/>
            </a:prstGeom>
            <a:solidFill>
              <a:srgbClr val="EDF0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25815E-F25E-1305-0027-9A1C7DC4540B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C2CDB-C06E-2E71-9469-040B9FC49715}"/>
              </a:ext>
            </a:extLst>
          </p:cNvPr>
          <p:cNvGrpSpPr/>
          <p:nvPr/>
        </p:nvGrpSpPr>
        <p:grpSpPr>
          <a:xfrm>
            <a:off x="113347" y="5515559"/>
            <a:ext cx="5742277" cy="1958314"/>
            <a:chOff x="1179603" y="4454596"/>
            <a:chExt cx="10018070" cy="3657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33CA6F-876F-D2E8-F6CB-7894ACE26204}"/>
                </a:ext>
              </a:extLst>
            </p:cNvPr>
            <p:cNvSpPr/>
            <p:nvPr/>
          </p:nvSpPr>
          <p:spPr>
            <a:xfrm>
              <a:off x="1179603" y="4454596"/>
              <a:ext cx="3657600" cy="3657600"/>
            </a:xfrm>
            <a:prstGeom prst="ellipse">
              <a:avLst/>
            </a:prstGeom>
            <a:solidFill>
              <a:srgbClr val="009DD9">
                <a:alpha val="50196"/>
              </a:srgbClr>
            </a:solidFill>
            <a:ln>
              <a:solidFill>
                <a:srgbClr val="085091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CAC652B6-1282-3AC0-83A6-61D55A3B452B}"/>
                </a:ext>
              </a:extLst>
            </p:cNvPr>
            <p:cNvSpPr/>
            <p:nvPr/>
          </p:nvSpPr>
          <p:spPr>
            <a:xfrm flipV="1">
              <a:off x="4218295" y="6767028"/>
              <a:ext cx="956603" cy="726831"/>
            </a:xfrm>
            <a:custGeom>
              <a:avLst/>
              <a:gdLst>
                <a:gd name="connsiteX0" fmla="*/ 0 w 956603"/>
                <a:gd name="connsiteY0" fmla="*/ 726831 h 726831"/>
                <a:gd name="connsiteX1" fmla="*/ 332936 w 956603"/>
                <a:gd name="connsiteY1" fmla="*/ 126609 h 726831"/>
                <a:gd name="connsiteX2" fmla="*/ 956603 w 956603"/>
                <a:gd name="connsiteY2" fmla="*/ 0 h 72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603" h="726831">
                  <a:moveTo>
                    <a:pt x="0" y="726831"/>
                  </a:moveTo>
                  <a:cubicBezTo>
                    <a:pt x="86751" y="487289"/>
                    <a:pt x="173502" y="247747"/>
                    <a:pt x="332936" y="126609"/>
                  </a:cubicBezTo>
                  <a:cubicBezTo>
                    <a:pt x="492370" y="5470"/>
                    <a:pt x="724486" y="2735"/>
                    <a:pt x="956603" y="0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FCE910-7E91-34CB-05F0-76EEA902489F}"/>
                </a:ext>
              </a:extLst>
            </p:cNvPr>
            <p:cNvSpPr txBox="1"/>
            <p:nvPr/>
          </p:nvSpPr>
          <p:spPr>
            <a:xfrm>
              <a:off x="4188609" y="6717096"/>
              <a:ext cx="7009064" cy="132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Region where low-energy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description is valid: IR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4042177-B4A7-69F0-BEBB-4AEC8C00F7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463492-C157-4EC5-A30A-DC80953832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585EA5-5ABB-3D79-9EA4-31DFF6FC6A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2A4732C-840F-C9A8-824A-41F4F390542D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69661B-CF3A-48DB-6E1B-B012CBE7648A}"/>
              </a:ext>
            </a:extLst>
          </p:cNvPr>
          <p:cNvSpPr/>
          <p:nvPr/>
        </p:nvSpPr>
        <p:spPr>
          <a:xfrm>
            <a:off x="-998400" y="-1161525"/>
            <a:ext cx="4320000" cy="4320000"/>
          </a:xfrm>
          <a:prstGeom prst="ellipse">
            <a:avLst/>
          </a:prstGeom>
          <a:solidFill>
            <a:srgbClr val="D633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E1750DA-D40E-509F-EDAE-9EF249378716}"/>
              </a:ext>
            </a:extLst>
          </p:cNvPr>
          <p:cNvSpPr/>
          <p:nvPr/>
        </p:nvSpPr>
        <p:spPr>
          <a:xfrm flipH="1">
            <a:off x="1609487" y="2405148"/>
            <a:ext cx="329592" cy="4081556"/>
          </a:xfrm>
          <a:custGeom>
            <a:avLst/>
            <a:gdLst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7" fmla="*/ 1545363 w 3940900"/>
              <a:gd name="connsiteY7" fmla="*/ 1590675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0" fmla="*/ 3871912 w 3871912"/>
              <a:gd name="connsiteY0" fmla="*/ 0 h 2128838"/>
              <a:gd name="connsiteX1" fmla="*/ 1909762 w 3871912"/>
              <a:gd name="connsiteY1" fmla="*/ 681038 h 2128838"/>
              <a:gd name="connsiteX2" fmla="*/ 952500 w 3871912"/>
              <a:gd name="connsiteY2" fmla="*/ 1228725 h 2128838"/>
              <a:gd name="connsiteX3" fmla="*/ 0 w 3871912"/>
              <a:gd name="connsiteY3" fmla="*/ 2128838 h 2128838"/>
              <a:gd name="connsiteX0" fmla="*/ 2938018 w 3420114"/>
              <a:gd name="connsiteY0" fmla="*/ 0 h 2861200"/>
              <a:gd name="connsiteX1" fmla="*/ 975868 w 3420114"/>
              <a:gd name="connsiteY1" fmla="*/ 681038 h 2861200"/>
              <a:gd name="connsiteX2" fmla="*/ 18606 w 3420114"/>
              <a:gd name="connsiteY2" fmla="*/ 1228725 h 2861200"/>
              <a:gd name="connsiteX3" fmla="*/ 3415409 w 3420114"/>
              <a:gd name="connsiteY3" fmla="*/ 2861200 h 2861200"/>
              <a:gd name="connsiteX0" fmla="*/ 2331901 w 2814850"/>
              <a:gd name="connsiteY0" fmla="*/ 0 h 2861200"/>
              <a:gd name="connsiteX1" fmla="*/ 369751 w 2814850"/>
              <a:gd name="connsiteY1" fmla="*/ 681038 h 2861200"/>
              <a:gd name="connsiteX2" fmla="*/ 21871 w 2814850"/>
              <a:gd name="connsiteY2" fmla="*/ 1496561 h 2861200"/>
              <a:gd name="connsiteX3" fmla="*/ 2809292 w 2814850"/>
              <a:gd name="connsiteY3" fmla="*/ 2861200 h 2861200"/>
              <a:gd name="connsiteX0" fmla="*/ 2331901 w 2814850"/>
              <a:gd name="connsiteY0" fmla="*/ 0 h 2861200"/>
              <a:gd name="connsiteX1" fmla="*/ 1588512 w 2814850"/>
              <a:gd name="connsiteY1" fmla="*/ 572230 h 2861200"/>
              <a:gd name="connsiteX2" fmla="*/ 21871 w 2814850"/>
              <a:gd name="connsiteY2" fmla="*/ 1496561 h 2861200"/>
              <a:gd name="connsiteX3" fmla="*/ 2809292 w 2814850"/>
              <a:gd name="connsiteY3" fmla="*/ 2861200 h 2861200"/>
              <a:gd name="connsiteX0" fmla="*/ 2714257 w 2814850"/>
              <a:gd name="connsiteY0" fmla="*/ 0 h 2727283"/>
              <a:gd name="connsiteX1" fmla="*/ 1588512 w 2814850"/>
              <a:gd name="connsiteY1" fmla="*/ 438313 h 2727283"/>
              <a:gd name="connsiteX2" fmla="*/ 21871 w 2814850"/>
              <a:gd name="connsiteY2" fmla="*/ 1362644 h 2727283"/>
              <a:gd name="connsiteX3" fmla="*/ 2809292 w 2814850"/>
              <a:gd name="connsiteY3" fmla="*/ 2727283 h 2727283"/>
              <a:gd name="connsiteX0" fmla="*/ 2003032 w 2105130"/>
              <a:gd name="connsiteY0" fmla="*/ 0 h 2727283"/>
              <a:gd name="connsiteX1" fmla="*/ 877287 w 2105130"/>
              <a:gd name="connsiteY1" fmla="*/ 438313 h 2727283"/>
              <a:gd name="connsiteX2" fmla="*/ 27564 w 2105130"/>
              <a:gd name="connsiteY2" fmla="*/ 1320795 h 2727283"/>
              <a:gd name="connsiteX3" fmla="*/ 2098067 w 2105130"/>
              <a:gd name="connsiteY3" fmla="*/ 2727283 h 2727283"/>
              <a:gd name="connsiteX0" fmla="*/ 2003030 w 2105128"/>
              <a:gd name="connsiteY0" fmla="*/ 0 h 2727283"/>
              <a:gd name="connsiteX1" fmla="*/ 877285 w 2105128"/>
              <a:gd name="connsiteY1" fmla="*/ 438313 h 2727283"/>
              <a:gd name="connsiteX2" fmla="*/ 27562 w 2105128"/>
              <a:gd name="connsiteY2" fmla="*/ 1320795 h 2727283"/>
              <a:gd name="connsiteX3" fmla="*/ 2098065 w 2105128"/>
              <a:gd name="connsiteY3" fmla="*/ 2727283 h 2727283"/>
              <a:gd name="connsiteX0" fmla="*/ 2003030 w 2105128"/>
              <a:gd name="connsiteY0" fmla="*/ 0 h 2727283"/>
              <a:gd name="connsiteX1" fmla="*/ 877285 w 2105128"/>
              <a:gd name="connsiteY1" fmla="*/ 438313 h 2727283"/>
              <a:gd name="connsiteX2" fmla="*/ 27562 w 2105128"/>
              <a:gd name="connsiteY2" fmla="*/ 1320795 h 2727283"/>
              <a:gd name="connsiteX3" fmla="*/ 2098065 w 2105128"/>
              <a:gd name="connsiteY3" fmla="*/ 2727283 h 2727283"/>
              <a:gd name="connsiteX0" fmla="*/ 1975489 w 2078514"/>
              <a:gd name="connsiteY0" fmla="*/ 0 h 2727283"/>
              <a:gd name="connsiteX1" fmla="*/ 849744 w 2078514"/>
              <a:gd name="connsiteY1" fmla="*/ 438313 h 2727283"/>
              <a:gd name="connsiteX2" fmla="*/ 21 w 2078514"/>
              <a:gd name="connsiteY2" fmla="*/ 1320795 h 2727283"/>
              <a:gd name="connsiteX3" fmla="*/ 2070524 w 2078514"/>
              <a:gd name="connsiteY3" fmla="*/ 2727283 h 2727283"/>
              <a:gd name="connsiteX0" fmla="*/ 1975523 w 2070558"/>
              <a:gd name="connsiteY0" fmla="*/ 0 h 2727283"/>
              <a:gd name="connsiteX1" fmla="*/ 849778 w 2070558"/>
              <a:gd name="connsiteY1" fmla="*/ 438313 h 2727283"/>
              <a:gd name="connsiteX2" fmla="*/ 55 w 2070558"/>
              <a:gd name="connsiteY2" fmla="*/ 1320795 h 2727283"/>
              <a:gd name="connsiteX3" fmla="*/ 2070558 w 2070558"/>
              <a:gd name="connsiteY3" fmla="*/ 2727283 h 2727283"/>
              <a:gd name="connsiteX0" fmla="*/ 1975586 w 2070621"/>
              <a:gd name="connsiteY0" fmla="*/ 0 h 2727283"/>
              <a:gd name="connsiteX1" fmla="*/ 118 w 2070621"/>
              <a:gd name="connsiteY1" fmla="*/ 1320795 h 2727283"/>
              <a:gd name="connsiteX2" fmla="*/ 2070621 w 2070621"/>
              <a:gd name="connsiteY2" fmla="*/ 2727283 h 2727283"/>
              <a:gd name="connsiteX0" fmla="*/ 1975651 w 2070686"/>
              <a:gd name="connsiteY0" fmla="*/ 0 h 2727283"/>
              <a:gd name="connsiteX1" fmla="*/ 183 w 2070686"/>
              <a:gd name="connsiteY1" fmla="*/ 1320795 h 2727283"/>
              <a:gd name="connsiteX2" fmla="*/ 2070686 w 2070686"/>
              <a:gd name="connsiteY2" fmla="*/ 2727283 h 2727283"/>
              <a:gd name="connsiteX0" fmla="*/ 1927864 w 2022899"/>
              <a:gd name="connsiteY0" fmla="*/ 0 h 2727283"/>
              <a:gd name="connsiteX1" fmla="*/ 191 w 2022899"/>
              <a:gd name="connsiteY1" fmla="*/ 1182692 h 2727283"/>
              <a:gd name="connsiteX2" fmla="*/ 2022899 w 2022899"/>
              <a:gd name="connsiteY2" fmla="*/ 2727283 h 2727283"/>
              <a:gd name="connsiteX0" fmla="*/ 1223455 w 1318490"/>
              <a:gd name="connsiteY0" fmla="*/ 0 h 2727283"/>
              <a:gd name="connsiteX1" fmla="*/ 751 w 1318490"/>
              <a:gd name="connsiteY1" fmla="*/ 1312424 h 2727283"/>
              <a:gd name="connsiteX2" fmla="*/ 1318490 w 1318490"/>
              <a:gd name="connsiteY2" fmla="*/ 2727283 h 2727283"/>
              <a:gd name="connsiteX0" fmla="*/ 1223363 w 1318398"/>
              <a:gd name="connsiteY0" fmla="*/ 0 h 2727283"/>
              <a:gd name="connsiteX1" fmla="*/ 659 w 1318398"/>
              <a:gd name="connsiteY1" fmla="*/ 1312424 h 2727283"/>
              <a:gd name="connsiteX2" fmla="*/ 1318398 w 1318398"/>
              <a:gd name="connsiteY2" fmla="*/ 2727283 h 272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398" h="2727283">
                <a:moveTo>
                  <a:pt x="1223363" y="0"/>
                </a:moveTo>
                <a:cubicBezTo>
                  <a:pt x="250220" y="266796"/>
                  <a:pt x="-15180" y="857877"/>
                  <a:pt x="659" y="1312424"/>
                </a:cubicBezTo>
                <a:cubicBezTo>
                  <a:pt x="-6970" y="1796450"/>
                  <a:pt x="293440" y="2303441"/>
                  <a:pt x="1318398" y="2727283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AC4DDF-F354-D818-45F3-C12392E483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96" t="14386" r="54767" b="2691"/>
          <a:stretch/>
        </p:blipFill>
        <p:spPr>
          <a:xfrm>
            <a:off x="214358" y="5910798"/>
            <a:ext cx="820801" cy="842859"/>
          </a:xfrm>
          <a:prstGeom prst="rect">
            <a:avLst/>
          </a:prstGeom>
        </p:spPr>
      </p:pic>
      <p:sp>
        <p:nvSpPr>
          <p:cNvPr id="33" name="Freeform: Shape 1">
            <a:extLst>
              <a:ext uri="{FF2B5EF4-FFF2-40B4-BE49-F238E27FC236}">
                <a16:creationId xmlns:a16="http://schemas.microsoft.com/office/drawing/2014/main" id="{7900589E-4A59-2BE3-9E8F-2A06429D8A99}"/>
              </a:ext>
            </a:extLst>
          </p:cNvPr>
          <p:cNvSpPr/>
          <p:nvPr/>
        </p:nvSpPr>
        <p:spPr>
          <a:xfrm flipH="1">
            <a:off x="2024696" y="2114924"/>
            <a:ext cx="590182" cy="4319999"/>
          </a:xfrm>
          <a:custGeom>
            <a:avLst/>
            <a:gdLst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7" fmla="*/ 1545363 w 3940900"/>
              <a:gd name="connsiteY7" fmla="*/ 1590675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0" fmla="*/ 3871912 w 3871912"/>
              <a:gd name="connsiteY0" fmla="*/ 0 h 2128838"/>
              <a:gd name="connsiteX1" fmla="*/ 1909762 w 3871912"/>
              <a:gd name="connsiteY1" fmla="*/ 681038 h 2128838"/>
              <a:gd name="connsiteX2" fmla="*/ 952500 w 3871912"/>
              <a:gd name="connsiteY2" fmla="*/ 1228725 h 2128838"/>
              <a:gd name="connsiteX3" fmla="*/ 0 w 3871912"/>
              <a:gd name="connsiteY3" fmla="*/ 2128838 h 2128838"/>
              <a:gd name="connsiteX0" fmla="*/ 2938018 w 3420114"/>
              <a:gd name="connsiteY0" fmla="*/ 0 h 2861200"/>
              <a:gd name="connsiteX1" fmla="*/ 975868 w 3420114"/>
              <a:gd name="connsiteY1" fmla="*/ 681038 h 2861200"/>
              <a:gd name="connsiteX2" fmla="*/ 18606 w 3420114"/>
              <a:gd name="connsiteY2" fmla="*/ 1228725 h 2861200"/>
              <a:gd name="connsiteX3" fmla="*/ 3415409 w 3420114"/>
              <a:gd name="connsiteY3" fmla="*/ 2861200 h 2861200"/>
              <a:gd name="connsiteX0" fmla="*/ 2331901 w 2814850"/>
              <a:gd name="connsiteY0" fmla="*/ 0 h 2861200"/>
              <a:gd name="connsiteX1" fmla="*/ 369751 w 2814850"/>
              <a:gd name="connsiteY1" fmla="*/ 681038 h 2861200"/>
              <a:gd name="connsiteX2" fmla="*/ 21871 w 2814850"/>
              <a:gd name="connsiteY2" fmla="*/ 1496561 h 2861200"/>
              <a:gd name="connsiteX3" fmla="*/ 2809292 w 2814850"/>
              <a:gd name="connsiteY3" fmla="*/ 2861200 h 2861200"/>
              <a:gd name="connsiteX0" fmla="*/ 2331901 w 2814850"/>
              <a:gd name="connsiteY0" fmla="*/ 0 h 2861200"/>
              <a:gd name="connsiteX1" fmla="*/ 1588512 w 2814850"/>
              <a:gd name="connsiteY1" fmla="*/ 572230 h 2861200"/>
              <a:gd name="connsiteX2" fmla="*/ 21871 w 2814850"/>
              <a:gd name="connsiteY2" fmla="*/ 1496561 h 2861200"/>
              <a:gd name="connsiteX3" fmla="*/ 2809292 w 2814850"/>
              <a:gd name="connsiteY3" fmla="*/ 2861200 h 2861200"/>
              <a:gd name="connsiteX0" fmla="*/ 2714257 w 2814850"/>
              <a:gd name="connsiteY0" fmla="*/ 0 h 2727283"/>
              <a:gd name="connsiteX1" fmla="*/ 1588512 w 2814850"/>
              <a:gd name="connsiteY1" fmla="*/ 438313 h 2727283"/>
              <a:gd name="connsiteX2" fmla="*/ 21871 w 2814850"/>
              <a:gd name="connsiteY2" fmla="*/ 1362644 h 2727283"/>
              <a:gd name="connsiteX3" fmla="*/ 2809292 w 2814850"/>
              <a:gd name="connsiteY3" fmla="*/ 2727283 h 2727283"/>
              <a:gd name="connsiteX0" fmla="*/ 2003032 w 2105130"/>
              <a:gd name="connsiteY0" fmla="*/ 0 h 2727283"/>
              <a:gd name="connsiteX1" fmla="*/ 877287 w 2105130"/>
              <a:gd name="connsiteY1" fmla="*/ 438313 h 2727283"/>
              <a:gd name="connsiteX2" fmla="*/ 27564 w 2105130"/>
              <a:gd name="connsiteY2" fmla="*/ 1320795 h 2727283"/>
              <a:gd name="connsiteX3" fmla="*/ 2098067 w 2105130"/>
              <a:gd name="connsiteY3" fmla="*/ 2727283 h 2727283"/>
              <a:gd name="connsiteX0" fmla="*/ 2003030 w 2105128"/>
              <a:gd name="connsiteY0" fmla="*/ 0 h 2727283"/>
              <a:gd name="connsiteX1" fmla="*/ 877285 w 2105128"/>
              <a:gd name="connsiteY1" fmla="*/ 438313 h 2727283"/>
              <a:gd name="connsiteX2" fmla="*/ 27562 w 2105128"/>
              <a:gd name="connsiteY2" fmla="*/ 1320795 h 2727283"/>
              <a:gd name="connsiteX3" fmla="*/ 2098065 w 2105128"/>
              <a:gd name="connsiteY3" fmla="*/ 2727283 h 2727283"/>
              <a:gd name="connsiteX0" fmla="*/ 2003030 w 2105128"/>
              <a:gd name="connsiteY0" fmla="*/ 0 h 2727283"/>
              <a:gd name="connsiteX1" fmla="*/ 877285 w 2105128"/>
              <a:gd name="connsiteY1" fmla="*/ 438313 h 2727283"/>
              <a:gd name="connsiteX2" fmla="*/ 27562 w 2105128"/>
              <a:gd name="connsiteY2" fmla="*/ 1320795 h 2727283"/>
              <a:gd name="connsiteX3" fmla="*/ 2098065 w 2105128"/>
              <a:gd name="connsiteY3" fmla="*/ 2727283 h 2727283"/>
              <a:gd name="connsiteX0" fmla="*/ 1975489 w 2078514"/>
              <a:gd name="connsiteY0" fmla="*/ 0 h 2727283"/>
              <a:gd name="connsiteX1" fmla="*/ 849744 w 2078514"/>
              <a:gd name="connsiteY1" fmla="*/ 438313 h 2727283"/>
              <a:gd name="connsiteX2" fmla="*/ 21 w 2078514"/>
              <a:gd name="connsiteY2" fmla="*/ 1320795 h 2727283"/>
              <a:gd name="connsiteX3" fmla="*/ 2070524 w 2078514"/>
              <a:gd name="connsiteY3" fmla="*/ 2727283 h 2727283"/>
              <a:gd name="connsiteX0" fmla="*/ 1975523 w 2070558"/>
              <a:gd name="connsiteY0" fmla="*/ 0 h 2727283"/>
              <a:gd name="connsiteX1" fmla="*/ 849778 w 2070558"/>
              <a:gd name="connsiteY1" fmla="*/ 438313 h 2727283"/>
              <a:gd name="connsiteX2" fmla="*/ 55 w 2070558"/>
              <a:gd name="connsiteY2" fmla="*/ 1320795 h 2727283"/>
              <a:gd name="connsiteX3" fmla="*/ 2070558 w 2070558"/>
              <a:gd name="connsiteY3" fmla="*/ 2727283 h 2727283"/>
              <a:gd name="connsiteX0" fmla="*/ 1975586 w 2070621"/>
              <a:gd name="connsiteY0" fmla="*/ 0 h 2727283"/>
              <a:gd name="connsiteX1" fmla="*/ 118 w 2070621"/>
              <a:gd name="connsiteY1" fmla="*/ 1320795 h 2727283"/>
              <a:gd name="connsiteX2" fmla="*/ 2070621 w 2070621"/>
              <a:gd name="connsiteY2" fmla="*/ 2727283 h 2727283"/>
              <a:gd name="connsiteX0" fmla="*/ 1975651 w 2070686"/>
              <a:gd name="connsiteY0" fmla="*/ 0 h 2727283"/>
              <a:gd name="connsiteX1" fmla="*/ 183 w 2070686"/>
              <a:gd name="connsiteY1" fmla="*/ 1320795 h 2727283"/>
              <a:gd name="connsiteX2" fmla="*/ 2070686 w 2070686"/>
              <a:gd name="connsiteY2" fmla="*/ 2727283 h 2727283"/>
              <a:gd name="connsiteX0" fmla="*/ 1927864 w 2022899"/>
              <a:gd name="connsiteY0" fmla="*/ 0 h 2727283"/>
              <a:gd name="connsiteX1" fmla="*/ 191 w 2022899"/>
              <a:gd name="connsiteY1" fmla="*/ 1182692 h 2727283"/>
              <a:gd name="connsiteX2" fmla="*/ 2022899 w 2022899"/>
              <a:gd name="connsiteY2" fmla="*/ 2727283 h 2727283"/>
              <a:gd name="connsiteX0" fmla="*/ 1223455 w 1318490"/>
              <a:gd name="connsiteY0" fmla="*/ 0 h 2727283"/>
              <a:gd name="connsiteX1" fmla="*/ 751 w 1318490"/>
              <a:gd name="connsiteY1" fmla="*/ 1312424 h 2727283"/>
              <a:gd name="connsiteX2" fmla="*/ 1318490 w 1318490"/>
              <a:gd name="connsiteY2" fmla="*/ 2727283 h 2727283"/>
              <a:gd name="connsiteX0" fmla="*/ 1223363 w 1318398"/>
              <a:gd name="connsiteY0" fmla="*/ 0 h 2727283"/>
              <a:gd name="connsiteX1" fmla="*/ 659 w 1318398"/>
              <a:gd name="connsiteY1" fmla="*/ 1312424 h 2727283"/>
              <a:gd name="connsiteX2" fmla="*/ 1318398 w 1318398"/>
              <a:gd name="connsiteY2" fmla="*/ 2727283 h 2727283"/>
              <a:gd name="connsiteX0" fmla="*/ 1223028 w 1318063"/>
              <a:gd name="connsiteY0" fmla="*/ 0 h 2727283"/>
              <a:gd name="connsiteX1" fmla="*/ 324 w 1318063"/>
              <a:gd name="connsiteY1" fmla="*/ 1312424 h 2727283"/>
              <a:gd name="connsiteX2" fmla="*/ 1318063 w 1318063"/>
              <a:gd name="connsiteY2" fmla="*/ 2727283 h 272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063" h="2727283">
                <a:moveTo>
                  <a:pt x="1223028" y="0"/>
                </a:moveTo>
                <a:cubicBezTo>
                  <a:pt x="550834" y="357945"/>
                  <a:pt x="-15515" y="857877"/>
                  <a:pt x="324" y="1312424"/>
                </a:cubicBezTo>
                <a:cubicBezTo>
                  <a:pt x="-7305" y="1796450"/>
                  <a:pt x="293105" y="2303441"/>
                  <a:pt x="1318063" y="2727283"/>
                </a:cubicBezTo>
              </a:path>
            </a:pathLst>
          </a:custGeom>
          <a:noFill/>
          <a:ln w="76200">
            <a:solidFill>
              <a:srgbClr val="BE27B1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734204-030B-D1DF-8D5C-E0839EEEAC62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</p:spTree>
    <p:extLst>
      <p:ext uri="{BB962C8B-B14F-4D97-AF65-F5344CB8AC3E}">
        <p14:creationId xmlns:p14="http://schemas.microsoft.com/office/powerpoint/2010/main" val="35733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3" grpId="0" animBg="1"/>
      <p:bldP spid="33" grpId="1" animBg="1"/>
      <p:bldP spid="3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83F8A-9E5F-4F24-12C8-D6170811F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09BA-0D4C-0A72-C319-24C090EFCADA}"/>
              </a:ext>
            </a:extLst>
          </p:cNvPr>
          <p:cNvSpPr txBox="1">
            <a:spLocks/>
          </p:cNvSpPr>
          <p:nvPr/>
        </p:nvSpPr>
        <p:spPr>
          <a:xfrm>
            <a:off x="3219629" y="357673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Photon-Graviton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hAhA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)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FB980C-1C1A-5EC1-A118-2E7E9515A5AB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410BB97-16BD-9B35-E5AD-210801CCA32A}"/>
              </a:ext>
            </a:extLst>
          </p:cNvPr>
          <p:cNvSpPr/>
          <p:nvPr/>
        </p:nvSpPr>
        <p:spPr>
          <a:xfrm>
            <a:off x="113347" y="5515559"/>
            <a:ext cx="2096507" cy="1958314"/>
          </a:xfrm>
          <a:prstGeom prst="ellipse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98BAF3-666B-0498-2425-1721D37D2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714925-00CF-F76C-611C-251CA58CE5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6C2DD-6AA1-D235-3E0D-D7533B6D5E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0DE94C8-8DB2-1CB5-FA24-CEFBF152B9A8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11FADF-E19A-02C9-07EC-AA8E290F478B}"/>
              </a:ext>
            </a:extLst>
          </p:cNvPr>
          <p:cNvSpPr/>
          <p:nvPr/>
        </p:nvSpPr>
        <p:spPr>
          <a:xfrm>
            <a:off x="-998400" y="-1161525"/>
            <a:ext cx="4320000" cy="4320000"/>
          </a:xfrm>
          <a:prstGeom prst="ellipse">
            <a:avLst/>
          </a:prstGeom>
          <a:solidFill>
            <a:srgbClr val="D633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BE727-F265-2E15-6F91-91D196A4A1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07484C-9F1E-5878-D8F5-CD1C288CF29A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2D17E-E947-4530-4790-CE4B3426E24E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A81355-2F49-F0C1-92E3-C8805EFA2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112" y="2892768"/>
            <a:ext cx="6927809" cy="3427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156598-A518-0D59-923D-E7DC39FE50C0}"/>
              </a:ext>
            </a:extLst>
          </p:cNvPr>
          <p:cNvSpPr/>
          <p:nvPr/>
        </p:nvSpPr>
        <p:spPr>
          <a:xfrm>
            <a:off x="6057225" y="7109927"/>
            <a:ext cx="3701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Alberte, Jaitly, Tolley, 2021-2023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11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97FE-8B82-B854-6D8D-5D1537832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7BE10-915D-7E62-9DBE-E160021D2FA5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70416EB3-3BC5-F7C7-56DA-ACB2EBF640E4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B3DD35-71D1-C2C9-98E8-8DD33F8C5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412EEF-CE17-26E9-3369-7B1FA3BF5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2D515-7321-9192-D927-2D8B4C595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160FA80-13CC-5181-E1AF-67A6989CFE17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D9D7-4202-70F8-32CE-F655AEE3BB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85FFE2-6EFB-0AE8-D1E2-BE16030A2DA3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C7F8B-E6B2-7DF8-8B7E-5D00EB8F2412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8B8B50-5867-49A2-2D71-B3F862149BCD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C85509-E692-E726-03C6-00A7D7C3B2FF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167506-6AD4-91A4-E67D-DF0BC1B47A11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0E5741-661F-A808-6743-14E410BB39F5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A1C2E78-CD38-BB77-140F-9EABCD913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9ED669C-B1CA-367D-398B-F6B5D42EE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85A8B0-30D0-3DCB-ABB6-5229F11BF8E9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51A3A-853E-55B7-5CAA-49F92A604ABF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D7058C-9348-AF4F-4267-05537125F40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3CDBF6E-98B9-BFD8-1B38-F8265AC2D487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F05B2-356F-729C-8B1F-ED01D2848614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C9F4D-2A87-06B3-A77C-25076D3D6B71}"/>
              </a:ext>
            </a:extLst>
          </p:cNvPr>
          <p:cNvSpPr txBox="1"/>
          <p:nvPr/>
        </p:nvSpPr>
        <p:spPr>
          <a:xfrm>
            <a:off x="2998252" y="151584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A9B4EF-CF57-3BE1-EC0A-3D6E1A77A3CC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F4EB1106-D399-3785-B1FB-A099BA9D49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4849" y="1327115"/>
            <a:ext cx="1578751" cy="1270078"/>
            <a:chOff x="1573" y="3452"/>
            <a:chExt cx="1294" cy="1041"/>
          </a:xfrm>
        </p:grpSpPr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8E7D6D3A-35D0-5280-8DBE-D2E0DA815A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B9B60DA1-D126-434E-42AB-29B7A6A95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9ECC52-DFDA-A30C-CF3F-A082554EB40B}"/>
              </a:ext>
            </a:extLst>
          </p:cNvPr>
          <p:cNvSpPr txBox="1"/>
          <p:nvPr/>
        </p:nvSpPr>
        <p:spPr>
          <a:xfrm>
            <a:off x="5175310" y="1500177"/>
            <a:ext cx="339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at worse by very small amount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2FD178-907E-6D4B-7CF0-9C2486A90538}"/>
                  </a:ext>
                </a:extLst>
              </p:cNvPr>
              <p:cNvSpPr txBox="1"/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2FD178-907E-6D4B-7CF0-9C2486A90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7143"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A8927B-DCD2-A30F-0B0A-95766B2A5640}"/>
                  </a:ext>
                </a:extLst>
              </p:cNvPr>
              <p:cNvSpPr txBox="1"/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≳−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−110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A8927B-DCD2-A30F-0B0A-95766B2A5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blipFill>
                <a:blip r:embed="rId12"/>
                <a:stretch>
                  <a:fillRect l="-2658" t="-2000" r="-997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2A7AD066-5046-F7EA-C8B6-32E9FA04E87D}"/>
              </a:ext>
            </a:extLst>
          </p:cNvPr>
          <p:cNvSpPr txBox="1"/>
          <p:nvPr/>
        </p:nvSpPr>
        <p:spPr>
          <a:xfrm>
            <a:off x="5406941" y="6222872"/>
            <a:ext cx="2812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end up with a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amount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B6AC6D-9D3B-619F-E398-DB371D47F86F}"/>
                  </a:ext>
                </a:extLst>
              </p:cNvPr>
              <p:cNvSpPr txBox="1"/>
              <p:nvPr/>
            </p:nvSpPr>
            <p:spPr>
              <a:xfrm>
                <a:off x="8127709" y="6880940"/>
                <a:ext cx="14541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−23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B6AC6D-9D3B-619F-E398-DB371D4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709" y="6880940"/>
                <a:ext cx="1454116" cy="307777"/>
              </a:xfrm>
              <a:prstGeom prst="rect">
                <a:avLst/>
              </a:prstGeom>
              <a:blipFill>
                <a:blip r:embed="rId13"/>
                <a:stretch>
                  <a:fillRect l="-837" t="-2000" r="-837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9809A4C-D275-91CC-CDBA-021F38B13E8F}"/>
                  </a:ext>
                </a:extLst>
              </p:cNvPr>
              <p:cNvSpPr txBox="1"/>
              <p:nvPr/>
            </p:nvSpPr>
            <p:spPr>
              <a:xfrm>
                <a:off x="8432378" y="6166453"/>
                <a:ext cx="684546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9809A4C-D275-91CC-CDBA-021F38B13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378" y="6166453"/>
                <a:ext cx="684546" cy="57823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617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ideo Converter for Mac &amp; Windows · Adapter">
            <a:extLst>
              <a:ext uri="{FF2B5EF4-FFF2-40B4-BE49-F238E27FC236}">
                <a16:creationId xmlns:a16="http://schemas.microsoft.com/office/drawing/2014/main" id="{4139B5BD-6CBA-437E-ABB7-1B988CEF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6" b="52299"/>
          <a:stretch/>
        </p:blipFill>
        <p:spPr bwMode="auto">
          <a:xfrm>
            <a:off x="2426168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Video Converter for Mac &amp; Windows · Adapter">
            <a:extLst>
              <a:ext uri="{FF2B5EF4-FFF2-40B4-BE49-F238E27FC236}">
                <a16:creationId xmlns:a16="http://schemas.microsoft.com/office/drawing/2014/main" id="{063E7CFE-CFEB-48E2-A166-B8FAE5406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7" r="33979" b="52299"/>
          <a:stretch/>
        </p:blipFill>
        <p:spPr bwMode="auto">
          <a:xfrm>
            <a:off x="3639252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ideo Converter for Mac &amp; Windows · Adapter">
            <a:extLst>
              <a:ext uri="{FF2B5EF4-FFF2-40B4-BE49-F238E27FC236}">
                <a16:creationId xmlns:a16="http://schemas.microsoft.com/office/drawing/2014/main" id="{BCCE495C-727D-4DA8-A2B5-CB658474C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0" r="-434" b="52299"/>
          <a:stretch/>
        </p:blipFill>
        <p:spPr bwMode="auto">
          <a:xfrm>
            <a:off x="4852336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Video Converter for Mac &amp; Windows · Adapter">
            <a:extLst>
              <a:ext uri="{FF2B5EF4-FFF2-40B4-BE49-F238E27FC236}">
                <a16:creationId xmlns:a16="http://schemas.microsoft.com/office/drawing/2014/main" id="{406F2C97-EEC6-48AC-8D5E-50C288363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t="51494" r="67686" b="805"/>
          <a:stretch/>
        </p:blipFill>
        <p:spPr bwMode="auto">
          <a:xfrm>
            <a:off x="6065420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Video Converter for Mac &amp; Windows · Adapter">
            <a:extLst>
              <a:ext uri="{FF2B5EF4-FFF2-40B4-BE49-F238E27FC236}">
                <a16:creationId xmlns:a16="http://schemas.microsoft.com/office/drawing/2014/main" id="{62A35E14-7C3B-4962-83D2-8491C0B36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3" t="51324" r="33683" b="-53"/>
          <a:stretch/>
        </p:blipFill>
        <p:spPr bwMode="auto">
          <a:xfrm>
            <a:off x="7278504" y="2199006"/>
            <a:ext cx="1260000" cy="8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Video Converter for Mac &amp; Windows · Adapter">
            <a:extLst>
              <a:ext uri="{FF2B5EF4-FFF2-40B4-BE49-F238E27FC236}">
                <a16:creationId xmlns:a16="http://schemas.microsoft.com/office/drawing/2014/main" id="{8BEAD09B-98F8-4A2C-B8A9-1A06877B0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4" t="51271" r="-368"/>
          <a:stretch/>
        </p:blipFill>
        <p:spPr bwMode="auto">
          <a:xfrm>
            <a:off x="8491589" y="2199006"/>
            <a:ext cx="1260000" cy="8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ideo Converter for Mac &amp; Windows · Adapter">
            <a:extLst>
              <a:ext uri="{FF2B5EF4-FFF2-40B4-BE49-F238E27FC236}">
                <a16:creationId xmlns:a16="http://schemas.microsoft.com/office/drawing/2014/main" id="{3DB5097B-7241-472D-A4E6-A277913C7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6" b="52299"/>
          <a:stretch/>
        </p:blipFill>
        <p:spPr bwMode="auto">
          <a:xfrm>
            <a:off x="1213084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ideo Converter for Mac &amp; Windows · Adapter">
            <a:extLst>
              <a:ext uri="{FF2B5EF4-FFF2-40B4-BE49-F238E27FC236}">
                <a16:creationId xmlns:a16="http://schemas.microsoft.com/office/drawing/2014/main" id="{9188B8BB-B7CA-4A5C-AF6B-F51800702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6" b="52299"/>
          <a:stretch/>
        </p:blipFill>
        <p:spPr bwMode="auto">
          <a:xfrm>
            <a:off x="0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593D9E-E949-430B-8553-B1819782E882}"/>
              </a:ext>
            </a:extLst>
          </p:cNvPr>
          <p:cNvGrpSpPr/>
          <p:nvPr/>
        </p:nvGrpSpPr>
        <p:grpSpPr>
          <a:xfrm>
            <a:off x="194048" y="3167358"/>
            <a:ext cx="9445837" cy="1574346"/>
            <a:chOff x="194048" y="3167358"/>
            <a:chExt cx="9445837" cy="157434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6FBCA5-E099-4BAC-8E7D-AFAE5EF53BFD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E4F8DE-B9C7-4031-AD8E-05C129778182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7A777F3-31C9-4854-9E1A-B339FE871977}"/>
              </a:ext>
            </a:extLst>
          </p:cNvPr>
          <p:cNvSpPr txBox="1"/>
          <p:nvPr/>
        </p:nvSpPr>
        <p:spPr>
          <a:xfrm>
            <a:off x="6661337" y="4599247"/>
            <a:ext cx="1014270" cy="45766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C01A3D-237D-4CE4-AE13-724DF97F412F}"/>
              </a:ext>
            </a:extLst>
          </p:cNvPr>
          <p:cNvCxnSpPr/>
          <p:nvPr/>
        </p:nvCxnSpPr>
        <p:spPr>
          <a:xfrm rot="5400000" flipH="1" flipV="1">
            <a:off x="1970955" y="3422281"/>
            <a:ext cx="275885" cy="255277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4C721D-4852-423E-878C-B03918452614}"/>
              </a:ext>
            </a:extLst>
          </p:cNvPr>
          <p:cNvSpPr txBox="1"/>
          <p:nvPr/>
        </p:nvSpPr>
        <p:spPr>
          <a:xfrm>
            <a:off x="561980" y="3150320"/>
            <a:ext cx="839921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Source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B1E7E1F2-CC20-4CD4-91EE-37C30D1143B2}"/>
              </a:ext>
            </a:extLst>
          </p:cNvPr>
          <p:cNvSpPr/>
          <p:nvPr/>
        </p:nvSpPr>
        <p:spPr bwMode="auto">
          <a:xfrm>
            <a:off x="4256805" y="3338499"/>
            <a:ext cx="547648" cy="1214611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141" h="664845">
                <a:moveTo>
                  <a:pt x="0" y="664845"/>
                </a:moveTo>
                <a:lnTo>
                  <a:pt x="194310" y="413385"/>
                </a:lnTo>
                <a:cubicBezTo>
                  <a:pt x="260985" y="327660"/>
                  <a:pt x="335280" y="219075"/>
                  <a:pt x="400050" y="150495"/>
                </a:cubicBezTo>
                <a:cubicBezTo>
                  <a:pt x="464820" y="81915"/>
                  <a:pt x="537210" y="3810"/>
                  <a:pt x="582930" y="1905"/>
                </a:cubicBezTo>
                <a:cubicBezTo>
                  <a:pt x="628650" y="0"/>
                  <a:pt x="647700" y="68580"/>
                  <a:pt x="674370" y="139065"/>
                </a:cubicBezTo>
                <a:cubicBezTo>
                  <a:pt x="701040" y="209550"/>
                  <a:pt x="702945" y="375285"/>
                  <a:pt x="742950" y="424815"/>
                </a:cubicBezTo>
                <a:cubicBezTo>
                  <a:pt x="782955" y="474345"/>
                  <a:pt x="867868" y="396502"/>
                  <a:pt x="914400" y="436245"/>
                </a:cubicBezTo>
                <a:cubicBezTo>
                  <a:pt x="960932" y="475989"/>
                  <a:pt x="988803" y="554691"/>
                  <a:pt x="1022141" y="663276"/>
                </a:cubicBezTo>
              </a:path>
            </a:pathLst>
          </a:custGeom>
          <a:noFill/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4A792E-A153-4CBA-A450-81F083241C68}"/>
              </a:ext>
            </a:extLst>
          </p:cNvPr>
          <p:cNvCxnSpPr/>
          <p:nvPr/>
        </p:nvCxnSpPr>
        <p:spPr>
          <a:xfrm rot="5400000">
            <a:off x="2618046" y="5422203"/>
            <a:ext cx="3240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5398D9-C571-4FAB-BAF6-3BA55E2DA07D}"/>
              </a:ext>
            </a:extLst>
          </p:cNvPr>
          <p:cNvGrpSpPr/>
          <p:nvPr/>
        </p:nvGrpSpPr>
        <p:grpSpPr>
          <a:xfrm>
            <a:off x="194048" y="5656208"/>
            <a:ext cx="9445837" cy="1574346"/>
            <a:chOff x="194048" y="3167358"/>
            <a:chExt cx="9445837" cy="1574346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3143BD6-1B1B-4191-8561-015325D8E83C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A13CEB3-D6D3-486B-AA8D-92E18FB77BB6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DADCB63-9176-4E47-9099-3114FE24ACCC}"/>
              </a:ext>
            </a:extLst>
          </p:cNvPr>
          <p:cNvSpPr txBox="1"/>
          <p:nvPr/>
        </p:nvSpPr>
        <p:spPr>
          <a:xfrm>
            <a:off x="639265" y="5572443"/>
            <a:ext cx="1083577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Response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" name="Freeform 22">
            <a:extLst>
              <a:ext uri="{FF2B5EF4-FFF2-40B4-BE49-F238E27FC236}">
                <a16:creationId xmlns:a16="http://schemas.microsoft.com/office/drawing/2014/main" id="{E463CEF2-CFA7-4C1F-A800-8BAA15A414EA}"/>
              </a:ext>
            </a:extLst>
          </p:cNvPr>
          <p:cNvSpPr/>
          <p:nvPr/>
        </p:nvSpPr>
        <p:spPr bwMode="auto">
          <a:xfrm>
            <a:off x="4271736" y="5573287"/>
            <a:ext cx="6243864" cy="1436816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1528430"/>
              <a:gd name="connsiteY0" fmla="*/ 672885 h 672885"/>
              <a:gd name="connsiteX1" fmla="*/ 194310 w 1528430"/>
              <a:gd name="connsiteY1" fmla="*/ 421425 h 672885"/>
              <a:gd name="connsiteX2" fmla="*/ 400050 w 1528430"/>
              <a:gd name="connsiteY2" fmla="*/ 158535 h 672885"/>
              <a:gd name="connsiteX3" fmla="*/ 582930 w 1528430"/>
              <a:gd name="connsiteY3" fmla="*/ 9945 h 672885"/>
              <a:gd name="connsiteX4" fmla="*/ 1527696 w 1528430"/>
              <a:gd name="connsiteY4" fmla="*/ 60210 h 672885"/>
              <a:gd name="connsiteX5" fmla="*/ 742950 w 1528430"/>
              <a:gd name="connsiteY5" fmla="*/ 432855 h 672885"/>
              <a:gd name="connsiteX6" fmla="*/ 914400 w 1528430"/>
              <a:gd name="connsiteY6" fmla="*/ 444285 h 672885"/>
              <a:gd name="connsiteX7" fmla="*/ 1022141 w 1528430"/>
              <a:gd name="connsiteY7" fmla="*/ 671316 h 672885"/>
              <a:gd name="connsiteX0" fmla="*/ 0 w 2553453"/>
              <a:gd name="connsiteY0" fmla="*/ 744469 h 744469"/>
              <a:gd name="connsiteX1" fmla="*/ 194310 w 2553453"/>
              <a:gd name="connsiteY1" fmla="*/ 493009 h 744469"/>
              <a:gd name="connsiteX2" fmla="*/ 400050 w 2553453"/>
              <a:gd name="connsiteY2" fmla="*/ 230119 h 744469"/>
              <a:gd name="connsiteX3" fmla="*/ 582930 w 2553453"/>
              <a:gd name="connsiteY3" fmla="*/ 81529 h 744469"/>
              <a:gd name="connsiteX4" fmla="*/ 1527696 w 2553453"/>
              <a:gd name="connsiteY4" fmla="*/ 131794 h 744469"/>
              <a:gd name="connsiteX5" fmla="*/ 2544419 w 2553453"/>
              <a:gd name="connsiteY5" fmla="*/ 14348 h 744469"/>
              <a:gd name="connsiteX6" fmla="*/ 914400 w 2553453"/>
              <a:gd name="connsiteY6" fmla="*/ 515869 h 744469"/>
              <a:gd name="connsiteX7" fmla="*/ 1022141 w 2553453"/>
              <a:gd name="connsiteY7" fmla="*/ 742900 h 744469"/>
              <a:gd name="connsiteX0" fmla="*/ 0 w 2546056"/>
              <a:gd name="connsiteY0" fmla="*/ 736780 h 736780"/>
              <a:gd name="connsiteX1" fmla="*/ 194310 w 2546056"/>
              <a:gd name="connsiteY1" fmla="*/ 485320 h 736780"/>
              <a:gd name="connsiteX2" fmla="*/ 400050 w 2546056"/>
              <a:gd name="connsiteY2" fmla="*/ 222430 h 736780"/>
              <a:gd name="connsiteX3" fmla="*/ 582930 w 2546056"/>
              <a:gd name="connsiteY3" fmla="*/ 73840 h 736780"/>
              <a:gd name="connsiteX4" fmla="*/ 1207699 w 2546056"/>
              <a:gd name="connsiteY4" fmla="*/ 211000 h 736780"/>
              <a:gd name="connsiteX5" fmla="*/ 2544419 w 2546056"/>
              <a:gd name="connsiteY5" fmla="*/ 6659 h 736780"/>
              <a:gd name="connsiteX6" fmla="*/ 914400 w 2546056"/>
              <a:gd name="connsiteY6" fmla="*/ 508180 h 736780"/>
              <a:gd name="connsiteX7" fmla="*/ 1022141 w 2546056"/>
              <a:gd name="connsiteY7" fmla="*/ 735211 h 736780"/>
              <a:gd name="connsiteX0" fmla="*/ 0 w 3285436"/>
              <a:gd name="connsiteY0" fmla="*/ 731109 h 731109"/>
              <a:gd name="connsiteX1" fmla="*/ 194310 w 3285436"/>
              <a:gd name="connsiteY1" fmla="*/ 479649 h 731109"/>
              <a:gd name="connsiteX2" fmla="*/ 400050 w 3285436"/>
              <a:gd name="connsiteY2" fmla="*/ 216759 h 731109"/>
              <a:gd name="connsiteX3" fmla="*/ 582930 w 3285436"/>
              <a:gd name="connsiteY3" fmla="*/ 68169 h 731109"/>
              <a:gd name="connsiteX4" fmla="*/ 1207699 w 3285436"/>
              <a:gd name="connsiteY4" fmla="*/ 205329 h 731109"/>
              <a:gd name="connsiteX5" fmla="*/ 2544419 w 3285436"/>
              <a:gd name="connsiteY5" fmla="*/ 988 h 731109"/>
              <a:gd name="connsiteX6" fmla="*/ 3284753 w 3285436"/>
              <a:gd name="connsiteY6" fmla="*/ 307863 h 731109"/>
              <a:gd name="connsiteX7" fmla="*/ 1022141 w 3285436"/>
              <a:gd name="connsiteY7" fmla="*/ 729540 h 731109"/>
              <a:gd name="connsiteX0" fmla="*/ 0 w 4435449"/>
              <a:gd name="connsiteY0" fmla="*/ 731109 h 731109"/>
              <a:gd name="connsiteX1" fmla="*/ 194310 w 4435449"/>
              <a:gd name="connsiteY1" fmla="*/ 479649 h 731109"/>
              <a:gd name="connsiteX2" fmla="*/ 400050 w 4435449"/>
              <a:gd name="connsiteY2" fmla="*/ 216759 h 731109"/>
              <a:gd name="connsiteX3" fmla="*/ 582930 w 4435449"/>
              <a:gd name="connsiteY3" fmla="*/ 68169 h 731109"/>
              <a:gd name="connsiteX4" fmla="*/ 1207699 w 4435449"/>
              <a:gd name="connsiteY4" fmla="*/ 205329 h 731109"/>
              <a:gd name="connsiteX5" fmla="*/ 2544419 w 4435449"/>
              <a:gd name="connsiteY5" fmla="*/ 988 h 731109"/>
              <a:gd name="connsiteX6" fmla="*/ 3284753 w 4435449"/>
              <a:gd name="connsiteY6" fmla="*/ 307863 h 731109"/>
              <a:gd name="connsiteX7" fmla="*/ 4435449 w 4435449"/>
              <a:gd name="connsiteY7" fmla="*/ 472330 h 73110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779150"/>
              <a:gd name="connsiteY0" fmla="*/ 736386 h 736386"/>
              <a:gd name="connsiteX1" fmla="*/ 194310 w 4779150"/>
              <a:gd name="connsiteY1" fmla="*/ 484926 h 736386"/>
              <a:gd name="connsiteX2" fmla="*/ 400050 w 4779150"/>
              <a:gd name="connsiteY2" fmla="*/ 222036 h 736386"/>
              <a:gd name="connsiteX3" fmla="*/ 582930 w 4779150"/>
              <a:gd name="connsiteY3" fmla="*/ 73446 h 736386"/>
              <a:gd name="connsiteX4" fmla="*/ 1207699 w 4779150"/>
              <a:gd name="connsiteY4" fmla="*/ 210606 h 736386"/>
              <a:gd name="connsiteX5" fmla="*/ 2544419 w 4779150"/>
              <a:gd name="connsiteY5" fmla="*/ 6265 h 736386"/>
              <a:gd name="connsiteX6" fmla="*/ 3545492 w 4779150"/>
              <a:gd name="connsiteY6" fmla="*/ 497358 h 736386"/>
              <a:gd name="connsiteX7" fmla="*/ 4779150 w 4779150"/>
              <a:gd name="connsiteY7" fmla="*/ 213445 h 736386"/>
              <a:gd name="connsiteX0" fmla="*/ 0 w 4779150"/>
              <a:gd name="connsiteY0" fmla="*/ 737865 h 737865"/>
              <a:gd name="connsiteX1" fmla="*/ 194310 w 4779150"/>
              <a:gd name="connsiteY1" fmla="*/ 486405 h 737865"/>
              <a:gd name="connsiteX2" fmla="*/ 400050 w 4779150"/>
              <a:gd name="connsiteY2" fmla="*/ 223515 h 737865"/>
              <a:gd name="connsiteX3" fmla="*/ 582930 w 4779150"/>
              <a:gd name="connsiteY3" fmla="*/ 74925 h 737865"/>
              <a:gd name="connsiteX4" fmla="*/ 1207699 w 4779150"/>
              <a:gd name="connsiteY4" fmla="*/ 212085 h 737865"/>
              <a:gd name="connsiteX5" fmla="*/ 2544419 w 4779150"/>
              <a:gd name="connsiteY5" fmla="*/ 7744 h 737865"/>
              <a:gd name="connsiteX6" fmla="*/ 3758823 w 4779150"/>
              <a:gd name="connsiteY6" fmla="*/ 537071 h 737865"/>
              <a:gd name="connsiteX7" fmla="*/ 4779150 w 4779150"/>
              <a:gd name="connsiteY7" fmla="*/ 214924 h 737865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400050 w 4779150"/>
              <a:gd name="connsiteY2" fmla="*/ 219057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222274 w 4779150"/>
              <a:gd name="connsiteY2" fmla="*/ 215581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222274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388198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6394 h 786394"/>
              <a:gd name="connsiteX1" fmla="*/ 194310 w 4779150"/>
              <a:gd name="connsiteY1" fmla="*/ 534934 h 786394"/>
              <a:gd name="connsiteX2" fmla="*/ 974038 w 4779150"/>
              <a:gd name="connsiteY2" fmla="*/ 1801 h 786394"/>
              <a:gd name="connsiteX3" fmla="*/ 1634362 w 4779150"/>
              <a:gd name="connsiteY3" fmla="*/ 350985 h 786394"/>
              <a:gd name="connsiteX4" fmla="*/ 2544419 w 4779150"/>
              <a:gd name="connsiteY4" fmla="*/ 56273 h 786394"/>
              <a:gd name="connsiteX5" fmla="*/ 3758823 w 4779150"/>
              <a:gd name="connsiteY5" fmla="*/ 585600 h 786394"/>
              <a:gd name="connsiteX6" fmla="*/ 4779150 w 4779150"/>
              <a:gd name="connsiteY6" fmla="*/ 263453 h 78639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758823 w 4779150"/>
              <a:gd name="connsiteY5" fmla="*/ 585680 h 786474"/>
              <a:gd name="connsiteX6" fmla="*/ 4779150 w 4779150"/>
              <a:gd name="connsiteY6" fmla="*/ 263533 h 78647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841786 w 4779150"/>
              <a:gd name="connsiteY5" fmla="*/ 592632 h 786474"/>
              <a:gd name="connsiteX6" fmla="*/ 4779150 w 4779150"/>
              <a:gd name="connsiteY6" fmla="*/ 263533 h 786474"/>
              <a:gd name="connsiteX0" fmla="*/ 0 w 5810253"/>
              <a:gd name="connsiteY0" fmla="*/ 786474 h 786474"/>
              <a:gd name="connsiteX1" fmla="*/ 194310 w 5810253"/>
              <a:gd name="connsiteY1" fmla="*/ 535014 h 786474"/>
              <a:gd name="connsiteX2" fmla="*/ 974038 w 5810253"/>
              <a:gd name="connsiteY2" fmla="*/ 1881 h 786474"/>
              <a:gd name="connsiteX3" fmla="*/ 1752880 w 5810253"/>
              <a:gd name="connsiteY3" fmla="*/ 347589 h 786474"/>
              <a:gd name="connsiteX4" fmla="*/ 2544419 w 5810253"/>
              <a:gd name="connsiteY4" fmla="*/ 56353 h 786474"/>
              <a:gd name="connsiteX5" fmla="*/ 3841786 w 5810253"/>
              <a:gd name="connsiteY5" fmla="*/ 592632 h 786474"/>
              <a:gd name="connsiteX6" fmla="*/ 5810253 w 5810253"/>
              <a:gd name="connsiteY6" fmla="*/ 485985 h 786474"/>
              <a:gd name="connsiteX0" fmla="*/ 0 w 5952846"/>
              <a:gd name="connsiteY0" fmla="*/ 786474 h 786474"/>
              <a:gd name="connsiteX1" fmla="*/ 194310 w 5952846"/>
              <a:gd name="connsiteY1" fmla="*/ 535014 h 786474"/>
              <a:gd name="connsiteX2" fmla="*/ 974038 w 5952846"/>
              <a:gd name="connsiteY2" fmla="*/ 1881 h 786474"/>
              <a:gd name="connsiteX3" fmla="*/ 1752880 w 5952846"/>
              <a:gd name="connsiteY3" fmla="*/ 347589 h 786474"/>
              <a:gd name="connsiteX4" fmla="*/ 2544419 w 5952846"/>
              <a:gd name="connsiteY4" fmla="*/ 56353 h 786474"/>
              <a:gd name="connsiteX5" fmla="*/ 3841786 w 5952846"/>
              <a:gd name="connsiteY5" fmla="*/ 592632 h 786474"/>
              <a:gd name="connsiteX6" fmla="*/ 5810253 w 5952846"/>
              <a:gd name="connsiteY6" fmla="*/ 485985 h 786474"/>
              <a:gd name="connsiteX7" fmla="*/ 5798898 w 5952846"/>
              <a:gd name="connsiteY7" fmla="*/ 473813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3841786 w 8631471"/>
              <a:gd name="connsiteY5" fmla="*/ 59263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22522 w 8631471"/>
              <a:gd name="connsiteY5" fmla="*/ 63434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839549"/>
              <a:gd name="connsiteY0" fmla="*/ 786474 h 786474"/>
              <a:gd name="connsiteX1" fmla="*/ 194310 w 8839549"/>
              <a:gd name="connsiteY1" fmla="*/ 535014 h 786474"/>
              <a:gd name="connsiteX2" fmla="*/ 974038 w 8839549"/>
              <a:gd name="connsiteY2" fmla="*/ 1881 h 786474"/>
              <a:gd name="connsiteX3" fmla="*/ 1752880 w 8839549"/>
              <a:gd name="connsiteY3" fmla="*/ 347589 h 786474"/>
              <a:gd name="connsiteX4" fmla="*/ 2544419 w 8839549"/>
              <a:gd name="connsiteY4" fmla="*/ 56353 h 786474"/>
              <a:gd name="connsiteX5" fmla="*/ 3960303 w 8839549"/>
              <a:gd name="connsiteY5" fmla="*/ 484882 h 786474"/>
              <a:gd name="connsiteX6" fmla="*/ 5964326 w 8839549"/>
              <a:gd name="connsiteY6" fmla="*/ 371283 h 786474"/>
              <a:gd name="connsiteX7" fmla="*/ 8631469 w 8839549"/>
              <a:gd name="connsiteY7" fmla="*/ 699741 h 786474"/>
              <a:gd name="connsiteX8" fmla="*/ 8667024 w 8839549"/>
              <a:gd name="connsiteY8" fmla="*/ 696265 h 786474"/>
              <a:gd name="connsiteX0" fmla="*/ 0 w 11653669"/>
              <a:gd name="connsiteY0" fmla="*/ 786474 h 786474"/>
              <a:gd name="connsiteX1" fmla="*/ 194310 w 11653669"/>
              <a:gd name="connsiteY1" fmla="*/ 535014 h 786474"/>
              <a:gd name="connsiteX2" fmla="*/ 974038 w 11653669"/>
              <a:gd name="connsiteY2" fmla="*/ 1881 h 786474"/>
              <a:gd name="connsiteX3" fmla="*/ 1752880 w 11653669"/>
              <a:gd name="connsiteY3" fmla="*/ 347589 h 786474"/>
              <a:gd name="connsiteX4" fmla="*/ 2544419 w 11653669"/>
              <a:gd name="connsiteY4" fmla="*/ 56353 h 786474"/>
              <a:gd name="connsiteX5" fmla="*/ 3960303 w 11653669"/>
              <a:gd name="connsiteY5" fmla="*/ 484882 h 786474"/>
              <a:gd name="connsiteX6" fmla="*/ 5964326 w 11653669"/>
              <a:gd name="connsiteY6" fmla="*/ 371283 h 786474"/>
              <a:gd name="connsiteX7" fmla="*/ 8631469 w 11653669"/>
              <a:gd name="connsiteY7" fmla="*/ 699741 h 786474"/>
              <a:gd name="connsiteX8" fmla="*/ 11653669 w 11653669"/>
              <a:gd name="connsiteY8" fmla="*/ 776209 h 78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669" h="786474">
                <a:moveTo>
                  <a:pt x="0" y="786474"/>
                </a:moveTo>
                <a:lnTo>
                  <a:pt x="194310" y="535014"/>
                </a:lnTo>
                <a:cubicBezTo>
                  <a:pt x="356650" y="404249"/>
                  <a:pt x="714276" y="33118"/>
                  <a:pt x="974038" y="1881"/>
                </a:cubicBezTo>
                <a:cubicBezTo>
                  <a:pt x="1233800" y="-29356"/>
                  <a:pt x="1491150" y="338510"/>
                  <a:pt x="1752880" y="347589"/>
                </a:cubicBezTo>
                <a:cubicBezTo>
                  <a:pt x="2014610" y="356668"/>
                  <a:pt x="2176515" y="33471"/>
                  <a:pt x="2544419" y="56353"/>
                </a:cubicBezTo>
                <a:cubicBezTo>
                  <a:pt x="2912323" y="79235"/>
                  <a:pt x="3390319" y="432394"/>
                  <a:pt x="3960303" y="484882"/>
                </a:cubicBezTo>
                <a:cubicBezTo>
                  <a:pt x="4530288" y="537370"/>
                  <a:pt x="4502444" y="421685"/>
                  <a:pt x="5964326" y="371283"/>
                </a:cubicBezTo>
                <a:cubicBezTo>
                  <a:pt x="7426208" y="320881"/>
                  <a:pt x="7691064" y="628489"/>
                  <a:pt x="8631469" y="699741"/>
                </a:cubicBezTo>
                <a:cubicBezTo>
                  <a:pt x="9081919" y="753905"/>
                  <a:pt x="11646262" y="776933"/>
                  <a:pt x="11653669" y="77620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4" name="Picture 4" descr="Best Droplet Surface Tension GIFs | Gfycat">
            <a:extLst>
              <a:ext uri="{FF2B5EF4-FFF2-40B4-BE49-F238E27FC236}">
                <a16:creationId xmlns:a16="http://schemas.microsoft.com/office/drawing/2014/main" id="{F1D3EF06-E8BD-45A8-986D-BC10CCAEC4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90" y="154823"/>
            <a:ext cx="3007228" cy="16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486D4-B187-4227-877D-C1EB461A0853}"/>
              </a:ext>
            </a:extLst>
          </p:cNvPr>
          <p:cNvSpPr txBox="1"/>
          <p:nvPr/>
        </p:nvSpPr>
        <p:spPr>
          <a:xfrm>
            <a:off x="8625484" y="4007216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EC416B-7219-4F4F-877A-50FF05E5D837}"/>
              </a:ext>
            </a:extLst>
          </p:cNvPr>
          <p:cNvSpPr txBox="1"/>
          <p:nvPr/>
        </p:nvSpPr>
        <p:spPr>
          <a:xfrm>
            <a:off x="8711426" y="7053957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A2ECBE-F672-4BC9-B6A9-AB7BAD13B5C0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116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965E-F5FB-C8A0-C2ED-BB4AA85B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0CCCD0-5F80-BB0B-C85E-BCA5DE99F0A2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6F8A81E6-322B-D082-EEF4-36DEF3DFCBF4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DAC31F-20ED-9D6C-EC74-07954C123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5AA1A7-AD57-DEA3-ABF4-5E1DE7073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DF12F6-B4A6-1A11-76FE-FC9E487BD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F94929A-1362-FE2A-465A-FB415AEAA9D1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0DFB6-7796-F260-F2A6-95ECDD5B1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92B5DC-C52A-D507-B6CA-9A2B35F42538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29EAC-21F5-25DD-142E-D5740C2DA717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295DC3-7F02-204E-3D9E-86EB096DDE24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2858C1-8DB5-E1E9-D9C6-73394C091E24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D1CF04-212C-5456-80E5-DF763C577ACB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235DA3-D898-7FE9-AD41-6F5B565C70B8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9CE9DEF-4D71-9F43-1D26-2FA896D02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677FAB-F2EE-B8AB-287A-3C7DC803BB78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C77CC-C195-D134-2907-571BBF15EB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A028171-AAC5-A4A1-1EEF-2D2B7B8E1D2F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9EE9E-F1F7-FAF0-7519-430344C6B347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10979-D2EE-F6CE-66EF-F8A26ABBAEE5}"/>
              </a:ext>
            </a:extLst>
          </p:cNvPr>
          <p:cNvSpPr txBox="1"/>
          <p:nvPr/>
        </p:nvSpPr>
        <p:spPr>
          <a:xfrm>
            <a:off x="2998252" y="151584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C104B629-E69D-E087-6C48-161C5C9208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4849" y="1327115"/>
            <a:ext cx="1578751" cy="1270078"/>
            <a:chOff x="1573" y="3452"/>
            <a:chExt cx="1294" cy="1041"/>
          </a:xfrm>
        </p:grpSpPr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620DE194-DCEC-FDF4-3D78-E060B53C54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02AB5BD2-285E-676C-ABCD-6FEC754B4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E4E2A7-7F6F-B5A5-E982-E9D6EFE0622E}"/>
              </a:ext>
            </a:extLst>
          </p:cNvPr>
          <p:cNvSpPr txBox="1"/>
          <p:nvPr/>
        </p:nvSpPr>
        <p:spPr>
          <a:xfrm>
            <a:off x="5175310" y="1500177"/>
            <a:ext cx="339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at worse by very small amount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C3940-22DB-9BA3-E267-DFAAC0266931}"/>
                  </a:ext>
                </a:extLst>
              </p:cNvPr>
              <p:cNvSpPr txBox="1"/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C3940-22DB-9BA3-E267-DFAAC0266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7143"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F0C0EF-3067-D313-9D2A-F58EA669AF86}"/>
                  </a:ext>
                </a:extLst>
              </p:cNvPr>
              <p:cNvSpPr txBox="1"/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≳−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−110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F0C0EF-3067-D313-9D2A-F58EA669A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blipFill>
                <a:blip r:embed="rId12"/>
                <a:stretch>
                  <a:fillRect l="-2658" t="-2000" r="-997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8CC3318-EAD1-AC84-4BD2-59E8D5F07F7B}"/>
              </a:ext>
            </a:extLst>
          </p:cNvPr>
          <p:cNvSpPr txBox="1"/>
          <p:nvPr/>
        </p:nvSpPr>
        <p:spPr>
          <a:xfrm>
            <a:off x="5163612" y="5883014"/>
            <a:ext cx="311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actually end up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large negative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2C4ADC-7AF7-8789-AD62-418063C4559B}"/>
                  </a:ext>
                </a:extLst>
              </p:cNvPr>
              <p:cNvSpPr txBox="1"/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−67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2C4ADC-7AF7-8789-AD62-418063C45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blipFill>
                <a:blip r:embed="rId13"/>
                <a:stretch>
                  <a:fillRect l="-692" t="-2000" r="-69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33114-7775-CD8B-691C-6F734FCE1620}"/>
                  </a:ext>
                </a:extLst>
              </p:cNvPr>
              <p:cNvSpPr txBox="1"/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33114-7775-CD8B-691C-6F734FCE1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id="{3864DDE0-77CA-8616-CA9D-EB30A9713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A7B80-DE7B-7073-75DD-0CE85033B33A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6B92-6EC5-FA10-0B1A-FE827A6AAC9C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</p:spTree>
    <p:extLst>
      <p:ext uri="{BB962C8B-B14F-4D97-AF65-F5344CB8AC3E}">
        <p14:creationId xmlns:p14="http://schemas.microsoft.com/office/powerpoint/2010/main" val="910498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D93E-8BE6-223B-4216-37388654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B48BE9-2321-BF33-F599-B93EC5621EFC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24BC8CFA-2924-7E83-9AC4-ABC1BE34EDB1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F0E049-F885-3BE2-3C7C-9B0DDFA6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7A9A3C-2BEF-CD60-AF62-9F352E0F1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A04221-80A7-A74C-2B28-DB2B7ADAA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6E698A5-A809-E86E-2552-6DFC04BE2205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7BD6-39FF-1B90-6077-E6C30C436F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68E892-3328-CB99-BFD4-4B4F78BEA64E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47C2-0DE6-60C9-DE23-1DF9B2CBBB6A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D20420-2779-8757-411E-28C9CB5D7E26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ABB6BC-D18F-0613-50A1-E8F3F96A26D6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EDAD2-CFB8-C6EA-FFD1-2FA72F0C80DB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10A461-0DB7-6C5B-542F-71EB30D0EC7A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F9A1E61-E661-9122-2EE4-187C1D7DE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4440B2-6A66-594C-49D6-E634BD46642A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B5AF7D-3773-2A67-EB52-539B9C05DD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8068C7DD-B506-6C73-5B06-005E861EE202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55A8C-D23A-9649-A21F-3ADC86C589CB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4F248-FD18-0EF0-C63C-B4A7FE931C52}"/>
              </a:ext>
            </a:extLst>
          </p:cNvPr>
          <p:cNvSpPr txBox="1"/>
          <p:nvPr/>
        </p:nvSpPr>
        <p:spPr>
          <a:xfrm>
            <a:off x="2206585" y="1456441"/>
            <a:ext cx="5133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must start very negatively by an amount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that knows about mass of lightest particle….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F65AD-C2E1-5AAB-78FE-5F806880F4CA}"/>
                  </a:ext>
                </a:extLst>
              </p:cNvPr>
              <p:cNvSpPr txBox="1"/>
              <p:nvPr/>
            </p:nvSpPr>
            <p:spPr>
              <a:xfrm>
                <a:off x="7602128" y="1496629"/>
                <a:ext cx="1943737" cy="505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at</m:t>
                    </m:r>
                    <m: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least</m:t>
                    </m:r>
                    <m: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 </m:t>
                    </m:r>
                    <m:f>
                      <m:fPr>
                        <m:ctrlPr>
                          <a:rPr kumimoji="0" lang="en-GB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kumimoji="0" lang="en-GB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kumimoji="0" lang="en-GB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𝑃𝑙</m:t>
                            </m:r>
                          </m:sub>
                          <m:sup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F65AD-C2E1-5AAB-78FE-5F806880F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128" y="1496629"/>
                <a:ext cx="1943737" cy="505716"/>
              </a:xfrm>
              <a:prstGeom prst="rect">
                <a:avLst/>
              </a:prstGeom>
              <a:blipFill>
                <a:blip r:embed="rId9"/>
                <a:stretch>
                  <a:fillRect l="-7837" t="-2439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5">
            <a:extLst>
              <a:ext uri="{FF2B5EF4-FFF2-40B4-BE49-F238E27FC236}">
                <a16:creationId xmlns:a16="http://schemas.microsoft.com/office/drawing/2014/main" id="{E2E6EE19-A6AF-C805-CB2E-3C3BCE41F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EFF703-2CFC-2A85-9CCA-D54E61995DCA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0C8529-744B-23B0-4B2B-AA7539503935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63DCAB-D625-DB4C-2EA8-3BCDC288C08B}"/>
              </a:ext>
            </a:extLst>
          </p:cNvPr>
          <p:cNvSpPr txBox="1"/>
          <p:nvPr/>
        </p:nvSpPr>
        <p:spPr>
          <a:xfrm>
            <a:off x="5163612" y="5883014"/>
            <a:ext cx="311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actually end up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large negative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39CCC-D653-CBCB-580D-792C607B9F8B}"/>
                  </a:ext>
                </a:extLst>
              </p:cNvPr>
              <p:cNvSpPr txBox="1"/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−67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39CCC-D653-CBCB-580D-792C607B9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blipFill>
                <a:blip r:embed="rId11"/>
                <a:stretch>
                  <a:fillRect l="-692" t="-2000" r="-69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FD59CE-95D6-2A43-D0E1-0E6193905727}"/>
                  </a:ext>
                </a:extLst>
              </p:cNvPr>
              <p:cNvSpPr txBox="1"/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FD59CE-95D6-2A43-D0E1-0E6193905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015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41112-930B-07E1-E4B0-E0FEEA56A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975E63-8331-624D-61D5-2FA30BA5774D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961544FF-1DF9-85C4-9B5D-DA644AA41F08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995B68-65B1-ABAA-F8C8-24800438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57E4B1-DF85-EC68-5CEB-B0BE9E01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C93061-F255-438E-F939-7FD11EBE2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6DA3F93-A1F2-F6E2-DBB2-B9B02FDC4E89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653A4-4D3D-80F5-4F54-CA3B40DA0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96BA4B-4292-C206-B304-AEB7CF5B198B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4C0C8-331F-352D-1648-F3D546D1A8F7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EBDB9-25D8-EA08-A34B-F080BF3B26B2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back up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AD222C-AC02-AB7F-8C12-DAFE702BBC5D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E9900E-4306-D718-25AC-CE06827B3B58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418EA8-D805-3F4D-BCB8-31CF2BBF828E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E8D9898-CCF8-A972-2592-B91A2AFE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436850-CBC1-DA69-A86E-368487EF6BC3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73A5D3-0CA3-FBCC-3E06-155ED61133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22854C3-55C1-6591-0354-03459BF2094A}"/>
              </a:ext>
            </a:extLst>
          </p:cNvPr>
          <p:cNvSpPr/>
          <p:nvPr/>
        </p:nvSpPr>
        <p:spPr>
          <a:xfrm flipV="1"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65C252-E6DD-8CB3-2C4D-844BB18B1011}"/>
                  </a:ext>
                </a:extLst>
              </p:cNvPr>
              <p:cNvSpPr txBox="1"/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65C252-E6DD-8CB3-2C4D-844BB18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91B3D67-5C6E-1FF0-E76C-E2A7F623A707}"/>
              </a:ext>
            </a:extLst>
          </p:cNvPr>
          <p:cNvSpPr txBox="1"/>
          <p:nvPr/>
        </p:nvSpPr>
        <p:spPr>
          <a:xfrm>
            <a:off x="2292670" y="1724446"/>
            <a:ext cx="7251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FA73BF-00A2-67BC-7B7F-F63134E7C11A}"/>
              </a:ext>
            </a:extLst>
          </p:cNvPr>
          <p:cNvSpPr/>
          <p:nvPr/>
        </p:nvSpPr>
        <p:spPr>
          <a:xfrm>
            <a:off x="6947284" y="6455780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Jaitly and Tolley,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9C335E0-A827-CF26-54BD-304DAA2E2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D88084-67C1-8C3F-FC77-00B7A1286483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33590C-7827-FF98-DA6C-5BC299C8218E}"/>
              </a:ext>
            </a:extLst>
          </p:cNvPr>
          <p:cNvSpPr/>
          <p:nvPr/>
        </p:nvSpPr>
        <p:spPr>
          <a:xfrm>
            <a:off x="5494101" y="6968000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consistent with Caron-Huot &amp; Li, Aug 2024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72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799D-A2C5-F4C7-90F9-EA04E0DAA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DB4101-8869-9E88-CCCF-BD6A0CAB2985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845DE76-6191-7447-8F77-7F21F55627E6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94219-4D48-E431-6677-20159B7A7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D440BB-4F8D-203E-E24C-E07585935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31386A-E6D2-5F9A-F366-D0A249C84D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DD76B39-8FA6-0579-D52D-4C4BC3F798FE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96552-5CE6-234D-2D23-36D863D19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FFC499-ACB7-84C6-5615-F2F0D859CB4F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E0079-E104-2BF8-74FD-7767989C49FA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202879-7022-CE93-16E6-491AFC4BE660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back up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D288C8-D246-459E-3BA0-D105A2645AD5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85C8EC-BA1E-C90F-DD8C-E7B172D8DB2A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E95B94-7029-D2FC-CAF9-25C0E89FDD10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0E3D411-2CB7-B74C-99EA-A136FD43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41903-2BC3-F564-BCD0-A28B2EEB356A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23A3D-7525-F6A9-4A99-E4A1F446DA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F1455314-0ED3-2BF6-1922-9AB7171D2DC1}"/>
              </a:ext>
            </a:extLst>
          </p:cNvPr>
          <p:cNvSpPr/>
          <p:nvPr/>
        </p:nvSpPr>
        <p:spPr>
          <a:xfrm flipV="1"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A1CE9-8648-5C00-0E56-0A55F15592AB}"/>
                  </a:ext>
                </a:extLst>
              </p:cNvPr>
              <p:cNvSpPr txBox="1"/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A1CE9-8648-5C00-0E56-0A55F1559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C2093A1-250D-45D0-7E00-60EB8F6CF945}"/>
              </a:ext>
            </a:extLst>
          </p:cNvPr>
          <p:cNvSpPr txBox="1"/>
          <p:nvPr/>
        </p:nvSpPr>
        <p:spPr>
          <a:xfrm>
            <a:off x="2292670" y="1724446"/>
            <a:ext cx="7251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7F71D28-A205-E3CF-DBEA-7E0DADCC4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F2C92E-2C57-6AD8-D76D-6FAA03FAC345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62C54-5A78-9A69-A97E-7298AECC7060}"/>
              </a:ext>
            </a:extLst>
          </p:cNvPr>
          <p:cNvSpPr txBox="1"/>
          <p:nvPr/>
        </p:nvSpPr>
        <p:spPr>
          <a:xfrm>
            <a:off x="4202852" y="2766017"/>
            <a:ext cx="930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New physics manifest itself through other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operators in the EFT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CF311A-714B-9C53-81BE-5AE8AAA25BC1}"/>
              </a:ext>
            </a:extLst>
          </p:cNvPr>
          <p:cNvGrpSpPr/>
          <p:nvPr/>
        </p:nvGrpSpPr>
        <p:grpSpPr>
          <a:xfrm>
            <a:off x="7186013" y="3235203"/>
            <a:ext cx="2239328" cy="643874"/>
            <a:chOff x="7186013" y="3235203"/>
            <a:chExt cx="2239328" cy="6438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94B60EB-24B7-8DC1-F10F-DD6F5A6F02FA}"/>
                </a:ext>
              </a:extLst>
            </p:cNvPr>
            <p:cNvSpPr/>
            <p:nvPr/>
          </p:nvSpPr>
          <p:spPr>
            <a:xfrm>
              <a:off x="7186013" y="3235203"/>
              <a:ext cx="2239328" cy="643874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680A8D-0CAC-8230-7FDF-E9D1EDAF53B9}"/>
                </a:ext>
              </a:extLst>
            </p:cNvPr>
            <p:cNvSpPr txBox="1"/>
            <p:nvPr/>
          </p:nvSpPr>
          <p:spPr>
            <a:xfrm>
              <a:off x="7333296" y="3326308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Not an Option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E554A6E-4203-AE9D-98BA-4BBB7FA584A9}"/>
              </a:ext>
            </a:extLst>
          </p:cNvPr>
          <p:cNvSpPr txBox="1"/>
          <p:nvPr/>
        </p:nvSpPr>
        <p:spPr>
          <a:xfrm>
            <a:off x="4202852" y="4101106"/>
            <a:ext cx="534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BSM physics lead to cancellations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A70E88-2FBC-08C0-93EE-18174F192693}"/>
              </a:ext>
            </a:extLst>
          </p:cNvPr>
          <p:cNvSpPr txBox="1"/>
          <p:nvPr/>
        </p:nvSpPr>
        <p:spPr>
          <a:xfrm>
            <a:off x="4202851" y="5211016"/>
            <a:ext cx="9308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New physics affects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…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(e.g. higher-spin tower at low-scale ~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5BD1BD-3B2D-97AA-02D1-07CFAABD3774}"/>
              </a:ext>
            </a:extLst>
          </p:cNvPr>
          <p:cNvGrpSpPr/>
          <p:nvPr/>
        </p:nvGrpSpPr>
        <p:grpSpPr>
          <a:xfrm>
            <a:off x="7186013" y="4599899"/>
            <a:ext cx="2239328" cy="643874"/>
            <a:chOff x="7186013" y="4599899"/>
            <a:chExt cx="2239328" cy="6438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C33009C-0085-799A-69AB-6F1EA2986166}"/>
                </a:ext>
              </a:extLst>
            </p:cNvPr>
            <p:cNvSpPr/>
            <p:nvPr/>
          </p:nvSpPr>
          <p:spPr>
            <a:xfrm>
              <a:off x="7186013" y="4599899"/>
              <a:ext cx="2239328" cy="643874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B9FB69-F5F2-2F6E-1E82-BFDBEB63A14E}"/>
                </a:ext>
              </a:extLst>
            </p:cNvPr>
            <p:cNvSpPr txBox="1"/>
            <p:nvPr/>
          </p:nvSpPr>
          <p:spPr>
            <a:xfrm>
              <a:off x="7333295" y="4717512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Not an Option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392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Approximate Positivity to WGC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15078-3FB4-4A58-A62A-C75C8E140A90}"/>
              </a:ext>
            </a:extLst>
          </p:cNvPr>
          <p:cNvSpPr txBox="1"/>
          <p:nvPr/>
        </p:nvSpPr>
        <p:spPr>
          <a:xfrm>
            <a:off x="430231" y="2928603"/>
            <a:ext cx="503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Requirements 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and Lorentz invariance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only demand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80B61A-ED08-402E-8C5E-691A4126A1E6}"/>
              </a:ext>
            </a:extLst>
          </p:cNvPr>
          <p:cNvCxnSpPr/>
          <p:nvPr/>
        </p:nvCxnSpPr>
        <p:spPr>
          <a:xfrm>
            <a:off x="764345" y="4956517"/>
            <a:ext cx="769033" cy="0"/>
          </a:xfrm>
          <a:prstGeom prst="straightConnector1">
            <a:avLst/>
          </a:prstGeom>
          <a:ln w="76200">
            <a:solidFill>
              <a:srgbClr val="C83C0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43CFF5F-6BE5-4786-B4D0-C9A850136E11}"/>
              </a:ext>
            </a:extLst>
          </p:cNvPr>
          <p:cNvSpPr txBox="1"/>
          <p:nvPr/>
        </p:nvSpPr>
        <p:spPr>
          <a:xfrm>
            <a:off x="1708046" y="4689166"/>
            <a:ext cx="6254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WGC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trivially satisfied for any EFT that enjoys unitarity, causality, locality and Lorentz invariance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there must be more to it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EA6F2F-BB12-40D3-8FC1-22D1A3F785BE}"/>
              </a:ext>
            </a:extLst>
          </p:cNvPr>
          <p:cNvCxnSpPr/>
          <p:nvPr/>
        </p:nvCxnSpPr>
        <p:spPr>
          <a:xfrm>
            <a:off x="764345" y="6393766"/>
            <a:ext cx="769033" cy="0"/>
          </a:xfrm>
          <a:prstGeom prst="straightConnector1">
            <a:avLst/>
          </a:prstGeom>
          <a:ln w="76200">
            <a:solidFill>
              <a:srgbClr val="C83C0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0D8E33-3ACB-4EEF-8D32-54063465977D}"/>
              </a:ext>
            </a:extLst>
          </p:cNvPr>
          <p:cNvSpPr txBox="1"/>
          <p:nvPr/>
        </p:nvSpPr>
        <p:spPr>
          <a:xfrm>
            <a:off x="1644741" y="6187376"/>
            <a:ext cx="625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gravitational EFTs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do not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need to be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strictly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subluminal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to be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. </a:t>
            </a: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C2CFD7B9-E92F-47FA-8927-62BAA61B3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15149" y="6298935"/>
            <a:ext cx="3301898" cy="990569"/>
            <a:chOff x="1632" y="1920"/>
            <a:chExt cx="2880" cy="864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B30997A3-CAC4-46B0-BB71-3288950B747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32" y="1920"/>
              <a:ext cx="288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6CFC9167-9265-4390-B168-8BDAB6246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920"/>
              <a:ext cx="2882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510D63E3-25C8-420C-B936-E9C1B1F26E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9016" y="1044093"/>
            <a:ext cx="5954839" cy="1882210"/>
            <a:chOff x="0" y="1381"/>
            <a:chExt cx="6144" cy="1942"/>
          </a:xfrm>
        </p:grpSpPr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685F468A-DEAF-4033-A502-B44B61FE51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1"/>
              <a:ext cx="614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E0CF6A4C-3373-47A6-B759-4B3F59A33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1"/>
              <a:ext cx="6147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C09D1127-6D03-4D15-840A-493BB67495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4653" y="1961542"/>
            <a:ext cx="1729964" cy="783794"/>
            <a:chOff x="1101" y="1459"/>
            <a:chExt cx="3942" cy="1786"/>
          </a:xfrm>
        </p:grpSpPr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7359E664-6839-4430-901F-7FF88E3F5D0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1" y="1459"/>
              <a:ext cx="3942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B2EB22B1-32AC-4E53-9402-F6F01C544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" y="1459"/>
              <a:ext cx="3948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E30717-1478-4289-9C55-8031B549E04E}"/>
              </a:ext>
            </a:extLst>
          </p:cNvPr>
          <p:cNvCxnSpPr>
            <a:cxnSpLocks/>
          </p:cNvCxnSpPr>
          <p:nvPr/>
        </p:nvCxnSpPr>
        <p:spPr>
          <a:xfrm>
            <a:off x="7747781" y="1797782"/>
            <a:ext cx="1402080" cy="1077294"/>
          </a:xfrm>
          <a:prstGeom prst="line">
            <a:avLst/>
          </a:prstGeom>
          <a:ln w="76200">
            <a:solidFill>
              <a:srgbClr val="FA02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3385B6-AE24-4C3C-81AE-BE7AFD2BC4B3}"/>
              </a:ext>
            </a:extLst>
          </p:cNvPr>
          <p:cNvCxnSpPr>
            <a:cxnSpLocks/>
          </p:cNvCxnSpPr>
          <p:nvPr/>
        </p:nvCxnSpPr>
        <p:spPr>
          <a:xfrm flipH="1">
            <a:off x="7747781" y="1797782"/>
            <a:ext cx="1402080" cy="1077294"/>
          </a:xfrm>
          <a:prstGeom prst="line">
            <a:avLst/>
          </a:prstGeom>
          <a:ln w="76200">
            <a:solidFill>
              <a:srgbClr val="FA02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A7920C2-0B03-4C95-8E23-890AFA47A54C}"/>
              </a:ext>
            </a:extLst>
          </p:cNvPr>
          <p:cNvGrpSpPr/>
          <p:nvPr/>
        </p:nvGrpSpPr>
        <p:grpSpPr>
          <a:xfrm>
            <a:off x="4742211" y="2699284"/>
            <a:ext cx="3997077" cy="1228469"/>
            <a:chOff x="5696045" y="2655990"/>
            <a:chExt cx="3997077" cy="1228469"/>
          </a:xfrm>
        </p:grpSpPr>
        <p:sp>
          <p:nvSpPr>
            <p:cNvPr id="27" name="AutoShape 11">
              <a:extLst>
                <a:ext uri="{FF2B5EF4-FFF2-40B4-BE49-F238E27FC236}">
                  <a16:creationId xmlns:a16="http://schemas.microsoft.com/office/drawing/2014/main" id="{66211F0C-1DBF-46E5-91E3-041D048221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96045" y="2702484"/>
              <a:ext cx="3997077" cy="118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133" name="Picture 13">
              <a:extLst>
                <a:ext uri="{FF2B5EF4-FFF2-40B4-BE49-F238E27FC236}">
                  <a16:creationId xmlns:a16="http://schemas.microsoft.com/office/drawing/2014/main" id="{438141CD-2AA4-4C5E-987C-1B4123010D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87"/>
            <a:stretch/>
          </p:blipFill>
          <p:spPr bwMode="auto">
            <a:xfrm>
              <a:off x="7788812" y="2655990"/>
              <a:ext cx="1808114" cy="11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7">
              <a:extLst>
                <a:ext uri="{FF2B5EF4-FFF2-40B4-BE49-F238E27FC236}">
                  <a16:creationId xmlns:a16="http://schemas.microsoft.com/office/drawing/2014/main" id="{8FBB52A8-219E-4F81-B6B6-C2130BEB4D8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31446" y="2861436"/>
              <a:ext cx="1729964" cy="78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7" name="Picture 9">
              <a:extLst>
                <a:ext uri="{FF2B5EF4-FFF2-40B4-BE49-F238E27FC236}">
                  <a16:creationId xmlns:a16="http://schemas.microsoft.com/office/drawing/2014/main" id="{4E9F8A76-511B-413A-B01E-236BF61610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77"/>
            <a:stretch/>
          </p:blipFill>
          <p:spPr bwMode="auto">
            <a:xfrm>
              <a:off x="6430801" y="2845736"/>
              <a:ext cx="1402081" cy="78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72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BC28B-D575-4C4B-B398-632077446A0C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Graviton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92B67-946F-DFEE-A8FF-0B907B1E5E29}"/>
                  </a:ext>
                </a:extLst>
              </p:cNvPr>
              <p:cNvSpPr txBox="1"/>
              <p:nvPr/>
            </p:nvSpPr>
            <p:spPr>
              <a:xfrm>
                <a:off x="1567380" y="4157560"/>
                <a:ext cx="63523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loops contributions to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Regge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residue 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→∞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 are: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	* not as small as naively expected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	* and not small because of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IR physics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92B67-946F-DFEE-A8FF-0B907B1E5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380" y="4157560"/>
                <a:ext cx="6352316" cy="1200329"/>
              </a:xfrm>
              <a:prstGeom prst="rect">
                <a:avLst/>
              </a:prstGeom>
              <a:blipFill>
                <a:blip r:embed="rId2"/>
                <a:stretch>
                  <a:fillRect l="-1440" t="-4061" r="-57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262C6D6-DE66-7909-164C-0DF32D64AB58}"/>
              </a:ext>
            </a:extLst>
          </p:cNvPr>
          <p:cNvSpPr txBox="1"/>
          <p:nvPr/>
        </p:nvSpPr>
        <p:spPr>
          <a:xfrm>
            <a:off x="-20973" y="5983672"/>
            <a:ext cx="963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within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F4C24-CCB3-3D88-19AE-F3A5E6BCD11C}"/>
              </a:ext>
            </a:extLst>
          </p:cNvPr>
          <p:cNvSpPr txBox="1"/>
          <p:nvPr/>
        </p:nvSpPr>
        <p:spPr>
          <a:xfrm>
            <a:off x="1074906" y="3336587"/>
            <a:ext cx="733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Same observation occurs in other gravitational amplitudes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8E99FE-BB6B-D8F2-5ECF-BA796920BCA2}"/>
              </a:ext>
            </a:extLst>
          </p:cNvPr>
          <p:cNvGrpSpPr/>
          <p:nvPr/>
        </p:nvGrpSpPr>
        <p:grpSpPr>
          <a:xfrm>
            <a:off x="3008167" y="1523828"/>
            <a:ext cx="1412777" cy="1274475"/>
            <a:chOff x="652746" y="412753"/>
            <a:chExt cx="1412777" cy="1274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38108E-FAA8-9250-312B-137AB48CB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2400000" flipH="1" flipV="1">
              <a:off x="1113759" y="1211469"/>
              <a:ext cx="945392" cy="1483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F69059-D036-0A22-78E3-3CF7D97A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19200000" flipH="1">
              <a:off x="1120131" y="696266"/>
              <a:ext cx="945392" cy="1738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46476A-B2FD-8539-1817-1848461E5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-2400000" flipV="1">
              <a:off x="652746" y="1211469"/>
              <a:ext cx="945392" cy="1483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028660-5113-1098-9F38-ED54786D6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2400000">
              <a:off x="659118" y="696266"/>
              <a:ext cx="945392" cy="1738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0B410F-F3A9-19EA-EA50-A54653A99061}"/>
                </a:ext>
              </a:extLst>
            </p:cNvPr>
            <p:cNvSpPr/>
            <p:nvPr/>
          </p:nvSpPr>
          <p:spPr>
            <a:xfrm>
              <a:off x="1110228" y="818327"/>
              <a:ext cx="476227" cy="4043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9279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497F59-8140-2454-C15D-98976E57BD02}"/>
                </a:ext>
              </a:extLst>
            </p:cNvPr>
            <p:cNvCxnSpPr/>
            <p:nvPr/>
          </p:nvCxnSpPr>
          <p:spPr>
            <a:xfrm>
              <a:off x="1348939" y="412753"/>
              <a:ext cx="0" cy="127447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beve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256DB18-AFA4-A863-5861-18F025AE1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2400000" flipH="1" flipV="1">
            <a:off x="1234226" y="2326059"/>
            <a:ext cx="945392" cy="148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680D02-25C7-6C7C-4029-8C8C2D9A9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19200000" flipH="1">
            <a:off x="1240598" y="1810856"/>
            <a:ext cx="945392" cy="173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28F069-DACD-C7C6-99C1-859588F7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19200000" flipV="1">
            <a:off x="773213" y="2326059"/>
            <a:ext cx="945392" cy="1483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823525-46DB-817C-F790-BFDE562E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2400000">
            <a:off x="779585" y="1810856"/>
            <a:ext cx="945392" cy="17380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100764E-2521-6EC2-F16B-347B2BBC65CB}"/>
              </a:ext>
            </a:extLst>
          </p:cNvPr>
          <p:cNvSpPr/>
          <p:nvPr/>
        </p:nvSpPr>
        <p:spPr>
          <a:xfrm>
            <a:off x="1230695" y="1932917"/>
            <a:ext cx="476227" cy="404364"/>
          </a:xfrm>
          <a:prstGeom prst="ellipse">
            <a:avLst/>
          </a:prstGeom>
          <a:pattFill prst="wdDnDiag">
            <a:fgClr>
              <a:srgbClr val="A9279D"/>
            </a:fgClr>
            <a:bgClr>
              <a:schemeClr val="bg1"/>
            </a:bgClr>
          </a:pattFill>
          <a:ln w="28575">
            <a:solidFill>
              <a:srgbClr val="A9279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5560F7-421B-1862-F353-7277E69E086F}"/>
                  </a:ext>
                </a:extLst>
              </p:cNvPr>
              <p:cNvSpPr txBox="1"/>
              <p:nvPr/>
            </p:nvSpPr>
            <p:spPr>
              <a:xfrm>
                <a:off x="544128" y="1265542"/>
                <a:ext cx="57644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5560F7-421B-1862-F353-7277E69E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28" y="1265542"/>
                <a:ext cx="576440" cy="391646"/>
              </a:xfrm>
              <a:prstGeom prst="rect">
                <a:avLst/>
              </a:prstGeom>
              <a:blipFill>
                <a:blip r:embed="rId5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34041-A542-44D5-9D95-1EA5ADBC5516}"/>
                  </a:ext>
                </a:extLst>
              </p:cNvPr>
              <p:cNvSpPr txBox="1"/>
              <p:nvPr/>
            </p:nvSpPr>
            <p:spPr>
              <a:xfrm>
                <a:off x="1924809" y="1264324"/>
                <a:ext cx="608052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34041-A542-44D5-9D95-1EA5ADBC5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809" y="1264324"/>
                <a:ext cx="608052" cy="394082"/>
              </a:xfrm>
              <a:prstGeom prst="rect">
                <a:avLst/>
              </a:prstGeom>
              <a:blipFill>
                <a:blip r:embed="rId6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2E8364-4424-44A2-7772-69E514610F47}"/>
                  </a:ext>
                </a:extLst>
              </p:cNvPr>
              <p:cNvSpPr txBox="1"/>
              <p:nvPr/>
            </p:nvSpPr>
            <p:spPr>
              <a:xfrm>
                <a:off x="539031" y="2627753"/>
                <a:ext cx="586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2E8364-4424-44A2-7772-69E514610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1" y="2627753"/>
                <a:ext cx="586634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649997-8004-22BB-A933-B8C031C4A8E8}"/>
                  </a:ext>
                </a:extLst>
              </p:cNvPr>
              <p:cNvSpPr txBox="1"/>
              <p:nvPr/>
            </p:nvSpPr>
            <p:spPr>
              <a:xfrm>
                <a:off x="1942314" y="2627753"/>
                <a:ext cx="573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649997-8004-22BB-A933-B8C031C4A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4" y="2627753"/>
                <a:ext cx="57304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C3821C0-43F6-680C-0AB1-62FD5C7AB1B8}"/>
              </a:ext>
            </a:extLst>
          </p:cNvPr>
          <p:cNvSpPr txBox="1"/>
          <p:nvPr/>
        </p:nvSpPr>
        <p:spPr>
          <a:xfrm>
            <a:off x="2561289" y="19763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950BE8-1862-46D6-F39B-A1FB789E5BB1}"/>
              </a:ext>
            </a:extLst>
          </p:cNvPr>
          <p:cNvSpPr txBox="1"/>
          <p:nvPr/>
        </p:nvSpPr>
        <p:spPr>
          <a:xfrm>
            <a:off x="4743324" y="192940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+…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E04CC4-8CC2-0D2A-0155-741D1058084E}"/>
              </a:ext>
            </a:extLst>
          </p:cNvPr>
          <p:cNvSpPr/>
          <p:nvPr/>
        </p:nvSpPr>
        <p:spPr>
          <a:xfrm>
            <a:off x="71438" y="713297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Jaitly and Tolley,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25C42042-3611-9D59-D958-5F86EA5D72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16575" y="1198563"/>
            <a:ext cx="3741738" cy="1920875"/>
            <a:chOff x="3538" y="755"/>
            <a:chExt cx="2357" cy="121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8F4E5EF-1824-90C5-8A21-30E15EE42B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38" y="755"/>
              <a:ext cx="2357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A5F4649-525F-C99A-9066-76CBFDEF5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755"/>
              <a:ext cx="2359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5E36F8-4897-4423-8345-1250FD92CB5D}"/>
              </a:ext>
            </a:extLst>
          </p:cNvPr>
          <p:cNvSpPr txBox="1"/>
          <p:nvPr/>
        </p:nvSpPr>
        <p:spPr>
          <a:xfrm>
            <a:off x="5599070" y="2419941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Contribution to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slope</a:t>
            </a:r>
          </a:p>
        </p:txBody>
      </p:sp>
    </p:spTree>
    <p:extLst>
      <p:ext uri="{BB962C8B-B14F-4D97-AF65-F5344CB8AC3E}">
        <p14:creationId xmlns:p14="http://schemas.microsoft.com/office/powerpoint/2010/main" val="3379663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in the Sky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804B05-AC97-4AF8-A277-E6FEE71B03F0}"/>
              </a:ext>
            </a:extLst>
          </p:cNvPr>
          <p:cNvSpPr txBox="1"/>
          <p:nvPr/>
        </p:nvSpPr>
        <p:spPr>
          <a:xfrm>
            <a:off x="118788" y="1668868"/>
            <a:ext cx="4705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In need for more fundamental description for Particle Physics, Cosmology, Dark Matter, Dark Energy, Inflation, Gravity, Black Holes,…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S-matrix bootstrap program provides neutral and agnostic model-independent lampposts to guide our searches for new discoveries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Constraints consistent with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string theory but do not rely on it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11561-09E1-7A1A-847B-984DCA72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38" y="1341773"/>
            <a:ext cx="4724298" cy="3333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E1582-BE38-7463-465E-AC4A2B5F105B}"/>
              </a:ext>
            </a:extLst>
          </p:cNvPr>
          <p:cNvSpPr txBox="1"/>
          <p:nvPr/>
        </p:nvSpPr>
        <p:spPr>
          <a:xfrm>
            <a:off x="5062731" y="5507000"/>
            <a:ext cx="4643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New class of inverse bootstrap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guides our understanding of high energy (well-beyond what will be reached experimentally)</a:t>
            </a:r>
          </a:p>
        </p:txBody>
      </p:sp>
    </p:spTree>
    <p:extLst>
      <p:ext uri="{BB962C8B-B14F-4D97-AF65-F5344CB8AC3E}">
        <p14:creationId xmlns:p14="http://schemas.microsoft.com/office/powerpoint/2010/main" val="743187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F617-8B5B-6277-6076-4107A1907B78}"/>
              </a:ext>
            </a:extLst>
          </p:cNvPr>
          <p:cNvSpPr txBox="1">
            <a:spLocks/>
          </p:cNvSpPr>
          <p:nvPr/>
        </p:nvSpPr>
        <p:spPr>
          <a:xfrm>
            <a:off x="444317" y="371172"/>
            <a:ext cx="9024631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Causality: Towards new Opportunities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3A0BC-6A84-EEBE-8E3B-C3B843DD7F15}"/>
              </a:ext>
            </a:extLst>
          </p:cNvPr>
          <p:cNvSpPr txBox="1"/>
          <p:nvPr/>
        </p:nvSpPr>
        <p:spPr>
          <a:xfrm>
            <a:off x="444317" y="2433234"/>
            <a:ext cx="4743606" cy="36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7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1. Positivity 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Limited to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2→2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scattering statements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679FA-09F2-AF1E-8C0C-6586B0FDD3C4}"/>
              </a:ext>
            </a:extLst>
          </p:cNvPr>
          <p:cNvSpPr txBox="1"/>
          <p:nvPr/>
        </p:nvSpPr>
        <p:spPr>
          <a:xfrm>
            <a:off x="1150140" y="1525573"/>
            <a:ext cx="7612983" cy="36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7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While powerful, current positivity bounds have not yet reached their full potential</a:t>
            </a:r>
          </a:p>
        </p:txBody>
      </p: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B8E34C75-8906-01DD-0AFF-11FE390FC958}"/>
              </a:ext>
            </a:extLst>
          </p:cNvPr>
          <p:cNvGrpSpPr/>
          <p:nvPr/>
        </p:nvGrpSpPr>
        <p:grpSpPr>
          <a:xfrm>
            <a:off x="7244922" y="2266805"/>
            <a:ext cx="815252" cy="650347"/>
            <a:chOff x="6634739" y="2048307"/>
            <a:chExt cx="1109693" cy="8852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080" name="Group 3079">
              <a:extLst>
                <a:ext uri="{FF2B5EF4-FFF2-40B4-BE49-F238E27FC236}">
                  <a16:creationId xmlns:a16="http://schemas.microsoft.com/office/drawing/2014/main" id="{DFF73E54-2532-51A9-52C5-5E366C6BB5D5}"/>
                </a:ext>
              </a:extLst>
            </p:cNvPr>
            <p:cNvGrpSpPr/>
            <p:nvPr/>
          </p:nvGrpSpPr>
          <p:grpSpPr>
            <a:xfrm>
              <a:off x="6768998" y="2048307"/>
              <a:ext cx="259919" cy="239155"/>
              <a:chOff x="6750769" y="2076661"/>
              <a:chExt cx="259919" cy="239155"/>
            </a:xfrm>
          </p:grpSpPr>
          <p:cxnSp>
            <p:nvCxnSpPr>
              <p:cNvPr id="3108" name="Straight Arrow Connector 3107">
                <a:extLst>
                  <a:ext uri="{FF2B5EF4-FFF2-40B4-BE49-F238E27FC236}">
                    <a16:creationId xmlns:a16="http://schemas.microsoft.com/office/drawing/2014/main" id="{9FC94F36-97A8-6948-B192-7CC2B56B4A8F}"/>
                  </a:ext>
                </a:extLst>
              </p:cNvPr>
              <p:cNvCxnSpPr>
                <a:endCxn id="3079" idx="1"/>
              </p:cNvCxnSpPr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9" name="Straight Arrow Connector 3108">
                <a:extLst>
                  <a:ext uri="{FF2B5EF4-FFF2-40B4-BE49-F238E27FC236}">
                    <a16:creationId xmlns:a16="http://schemas.microsoft.com/office/drawing/2014/main" id="{79FCE9B2-589F-C006-16BC-677992E6B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1" name="Group 3080">
              <a:extLst>
                <a:ext uri="{FF2B5EF4-FFF2-40B4-BE49-F238E27FC236}">
                  <a16:creationId xmlns:a16="http://schemas.microsoft.com/office/drawing/2014/main" id="{EF0E5D56-F789-F3FA-9E59-7C428BA88F87}"/>
                </a:ext>
              </a:extLst>
            </p:cNvPr>
            <p:cNvGrpSpPr/>
            <p:nvPr/>
          </p:nvGrpSpPr>
          <p:grpSpPr>
            <a:xfrm rot="20734428">
              <a:off x="6671411" y="2209767"/>
              <a:ext cx="259919" cy="239155"/>
              <a:chOff x="6750769" y="2076661"/>
              <a:chExt cx="259919" cy="239155"/>
            </a:xfrm>
          </p:grpSpPr>
          <p:cxnSp>
            <p:nvCxnSpPr>
              <p:cNvPr id="3106" name="Straight Arrow Connector 3105">
                <a:extLst>
                  <a:ext uri="{FF2B5EF4-FFF2-40B4-BE49-F238E27FC236}">
                    <a16:creationId xmlns:a16="http://schemas.microsoft.com/office/drawing/2014/main" id="{847F9C8D-855B-8EA1-F9E6-697F43C06F64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7" name="Straight Arrow Connector 3106">
                <a:extLst>
                  <a:ext uri="{FF2B5EF4-FFF2-40B4-BE49-F238E27FC236}">
                    <a16:creationId xmlns:a16="http://schemas.microsoft.com/office/drawing/2014/main" id="{832CE709-7D8B-FC21-4B02-891E86F97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2" name="Group 3081">
              <a:extLst>
                <a:ext uri="{FF2B5EF4-FFF2-40B4-BE49-F238E27FC236}">
                  <a16:creationId xmlns:a16="http://schemas.microsoft.com/office/drawing/2014/main" id="{CA9B851B-808D-C9E1-18B0-10557C8DFE2F}"/>
                </a:ext>
              </a:extLst>
            </p:cNvPr>
            <p:cNvGrpSpPr/>
            <p:nvPr/>
          </p:nvGrpSpPr>
          <p:grpSpPr>
            <a:xfrm rot="18955564">
              <a:off x="6634739" y="2383620"/>
              <a:ext cx="259919" cy="239155"/>
              <a:chOff x="6750769" y="2076661"/>
              <a:chExt cx="259919" cy="239155"/>
            </a:xfrm>
          </p:grpSpPr>
          <p:cxnSp>
            <p:nvCxnSpPr>
              <p:cNvPr id="3104" name="Straight Arrow Connector 3103">
                <a:extLst>
                  <a:ext uri="{FF2B5EF4-FFF2-40B4-BE49-F238E27FC236}">
                    <a16:creationId xmlns:a16="http://schemas.microsoft.com/office/drawing/2014/main" id="{1407E2AB-E7DA-E252-221F-8BD038B363A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5" name="Straight Arrow Connector 3104">
                <a:extLst>
                  <a:ext uri="{FF2B5EF4-FFF2-40B4-BE49-F238E27FC236}">
                    <a16:creationId xmlns:a16="http://schemas.microsoft.com/office/drawing/2014/main" id="{89C6C1A7-5271-BE15-2F36-9FB070F3D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3" name="Group 3082">
              <a:extLst>
                <a:ext uri="{FF2B5EF4-FFF2-40B4-BE49-F238E27FC236}">
                  <a16:creationId xmlns:a16="http://schemas.microsoft.com/office/drawing/2014/main" id="{B463D3A2-6F2F-7C05-96ED-9F125C851D21}"/>
                </a:ext>
              </a:extLst>
            </p:cNvPr>
            <p:cNvGrpSpPr/>
            <p:nvPr/>
          </p:nvGrpSpPr>
          <p:grpSpPr>
            <a:xfrm flipV="1">
              <a:off x="6777017" y="2694382"/>
              <a:ext cx="259919" cy="239155"/>
              <a:chOff x="6750769" y="2076661"/>
              <a:chExt cx="259919" cy="239155"/>
            </a:xfrm>
          </p:grpSpPr>
          <p:cxnSp>
            <p:nvCxnSpPr>
              <p:cNvPr id="3102" name="Straight Arrow Connector 3101">
                <a:extLst>
                  <a:ext uri="{FF2B5EF4-FFF2-40B4-BE49-F238E27FC236}">
                    <a16:creationId xmlns:a16="http://schemas.microsoft.com/office/drawing/2014/main" id="{B29A3DE8-F6C3-79E0-A1A6-40DE8AB92510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3" name="Straight Arrow Connector 3102">
                <a:extLst>
                  <a:ext uri="{FF2B5EF4-FFF2-40B4-BE49-F238E27FC236}">
                    <a16:creationId xmlns:a16="http://schemas.microsoft.com/office/drawing/2014/main" id="{1D424700-54B5-9BD7-FE5D-1B60514AD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4" name="Group 3083">
              <a:extLst>
                <a:ext uri="{FF2B5EF4-FFF2-40B4-BE49-F238E27FC236}">
                  <a16:creationId xmlns:a16="http://schemas.microsoft.com/office/drawing/2014/main" id="{BE26132E-0F19-BA62-603B-3C4F113D11CC}"/>
                </a:ext>
              </a:extLst>
            </p:cNvPr>
            <p:cNvGrpSpPr/>
            <p:nvPr/>
          </p:nvGrpSpPr>
          <p:grpSpPr>
            <a:xfrm rot="865572" flipV="1">
              <a:off x="6668880" y="2548716"/>
              <a:ext cx="259919" cy="239155"/>
              <a:chOff x="6750769" y="2076661"/>
              <a:chExt cx="259919" cy="239155"/>
            </a:xfrm>
          </p:grpSpPr>
          <p:cxnSp>
            <p:nvCxnSpPr>
              <p:cNvPr id="3100" name="Straight Arrow Connector 3099">
                <a:extLst>
                  <a:ext uri="{FF2B5EF4-FFF2-40B4-BE49-F238E27FC236}">
                    <a16:creationId xmlns:a16="http://schemas.microsoft.com/office/drawing/2014/main" id="{CD3F1C4D-00A3-77FF-ADFF-4F62CFDB059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1" name="Straight Arrow Connector 3100">
                <a:extLst>
                  <a:ext uri="{FF2B5EF4-FFF2-40B4-BE49-F238E27FC236}">
                    <a16:creationId xmlns:a16="http://schemas.microsoft.com/office/drawing/2014/main" id="{02F2191F-C01F-2AAF-76F1-5E75C2D29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5" name="Group 3084">
              <a:extLst>
                <a:ext uri="{FF2B5EF4-FFF2-40B4-BE49-F238E27FC236}">
                  <a16:creationId xmlns:a16="http://schemas.microsoft.com/office/drawing/2014/main" id="{3D657263-7038-828A-EC49-4FAF9D432DF1}"/>
                </a:ext>
              </a:extLst>
            </p:cNvPr>
            <p:cNvGrpSpPr/>
            <p:nvPr/>
          </p:nvGrpSpPr>
          <p:grpSpPr>
            <a:xfrm flipH="1">
              <a:off x="7355681" y="2068694"/>
              <a:ext cx="259919" cy="239155"/>
              <a:chOff x="6750769" y="2076661"/>
              <a:chExt cx="259919" cy="239155"/>
            </a:xfrm>
          </p:grpSpPr>
          <p:cxnSp>
            <p:nvCxnSpPr>
              <p:cNvPr id="3098" name="Straight Arrow Connector 3097">
                <a:extLst>
                  <a:ext uri="{FF2B5EF4-FFF2-40B4-BE49-F238E27FC236}">
                    <a16:creationId xmlns:a16="http://schemas.microsoft.com/office/drawing/2014/main" id="{F04CBE30-BEA2-2F0A-8B9D-34FE3656A561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9" name="Straight Arrow Connector 3098">
                <a:extLst>
                  <a:ext uri="{FF2B5EF4-FFF2-40B4-BE49-F238E27FC236}">
                    <a16:creationId xmlns:a16="http://schemas.microsoft.com/office/drawing/2014/main" id="{30E18B6A-5A61-9982-E72C-F391B4083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6" name="Group 3085">
              <a:extLst>
                <a:ext uri="{FF2B5EF4-FFF2-40B4-BE49-F238E27FC236}">
                  <a16:creationId xmlns:a16="http://schemas.microsoft.com/office/drawing/2014/main" id="{CC2DE54C-566F-E746-1E05-2B2DA15BC76B}"/>
                </a:ext>
              </a:extLst>
            </p:cNvPr>
            <p:cNvGrpSpPr/>
            <p:nvPr/>
          </p:nvGrpSpPr>
          <p:grpSpPr>
            <a:xfrm rot="865572" flipH="1">
              <a:off x="7458196" y="2196003"/>
              <a:ext cx="259919" cy="239155"/>
              <a:chOff x="6750769" y="2076661"/>
              <a:chExt cx="259919" cy="239155"/>
            </a:xfrm>
          </p:grpSpPr>
          <p:cxnSp>
            <p:nvCxnSpPr>
              <p:cNvPr id="3096" name="Straight Arrow Connector 3095">
                <a:extLst>
                  <a:ext uri="{FF2B5EF4-FFF2-40B4-BE49-F238E27FC236}">
                    <a16:creationId xmlns:a16="http://schemas.microsoft.com/office/drawing/2014/main" id="{042A2592-7D5C-1F21-ABA8-9D438F59DA0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7" name="Straight Arrow Connector 3096">
                <a:extLst>
                  <a:ext uri="{FF2B5EF4-FFF2-40B4-BE49-F238E27FC236}">
                    <a16:creationId xmlns:a16="http://schemas.microsoft.com/office/drawing/2014/main" id="{B23A03DE-F3B1-FC57-9B2C-9943F1071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7" name="Group 3086">
              <a:extLst>
                <a:ext uri="{FF2B5EF4-FFF2-40B4-BE49-F238E27FC236}">
                  <a16:creationId xmlns:a16="http://schemas.microsoft.com/office/drawing/2014/main" id="{A90406E3-00BB-DC8B-BC34-3A27AD17D1EE}"/>
                </a:ext>
              </a:extLst>
            </p:cNvPr>
            <p:cNvGrpSpPr/>
            <p:nvPr/>
          </p:nvGrpSpPr>
          <p:grpSpPr>
            <a:xfrm rot="2644436" flipH="1">
              <a:off x="7484513" y="2381255"/>
              <a:ext cx="259919" cy="239155"/>
              <a:chOff x="6750769" y="2076661"/>
              <a:chExt cx="259919" cy="239155"/>
            </a:xfrm>
          </p:grpSpPr>
          <p:cxnSp>
            <p:nvCxnSpPr>
              <p:cNvPr id="3094" name="Straight Arrow Connector 3093">
                <a:extLst>
                  <a:ext uri="{FF2B5EF4-FFF2-40B4-BE49-F238E27FC236}">
                    <a16:creationId xmlns:a16="http://schemas.microsoft.com/office/drawing/2014/main" id="{3A6DF03A-5633-3F49-FB8C-CEAA96314145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5" name="Straight Arrow Connector 3094">
                <a:extLst>
                  <a:ext uri="{FF2B5EF4-FFF2-40B4-BE49-F238E27FC236}">
                    <a16:creationId xmlns:a16="http://schemas.microsoft.com/office/drawing/2014/main" id="{F466D8B3-AB70-5F39-4BF5-890141D10D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8" name="Group 3087">
              <a:extLst>
                <a:ext uri="{FF2B5EF4-FFF2-40B4-BE49-F238E27FC236}">
                  <a16:creationId xmlns:a16="http://schemas.microsoft.com/office/drawing/2014/main" id="{771A505D-0B51-CD98-A27C-A67CDCEE7F65}"/>
                </a:ext>
              </a:extLst>
            </p:cNvPr>
            <p:cNvGrpSpPr/>
            <p:nvPr/>
          </p:nvGrpSpPr>
          <p:grpSpPr>
            <a:xfrm flipH="1" flipV="1">
              <a:off x="7346999" y="2687276"/>
              <a:ext cx="259919" cy="239155"/>
              <a:chOff x="6750769" y="2076661"/>
              <a:chExt cx="259919" cy="239155"/>
            </a:xfrm>
          </p:grpSpPr>
          <p:cxnSp>
            <p:nvCxnSpPr>
              <p:cNvPr id="3092" name="Straight Arrow Connector 3091">
                <a:extLst>
                  <a:ext uri="{FF2B5EF4-FFF2-40B4-BE49-F238E27FC236}">
                    <a16:creationId xmlns:a16="http://schemas.microsoft.com/office/drawing/2014/main" id="{77AB6A9B-B44A-A90F-F330-96F11AAEC805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3" name="Straight Arrow Connector 3092">
                <a:extLst>
                  <a:ext uri="{FF2B5EF4-FFF2-40B4-BE49-F238E27FC236}">
                    <a16:creationId xmlns:a16="http://schemas.microsoft.com/office/drawing/2014/main" id="{1D6B124F-B93F-CC78-C682-29512E457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9" name="Group 3088">
              <a:extLst>
                <a:ext uri="{FF2B5EF4-FFF2-40B4-BE49-F238E27FC236}">
                  <a16:creationId xmlns:a16="http://schemas.microsoft.com/office/drawing/2014/main" id="{8F1D681E-A462-8799-9640-2A4651EA3A39}"/>
                </a:ext>
              </a:extLst>
            </p:cNvPr>
            <p:cNvGrpSpPr/>
            <p:nvPr/>
          </p:nvGrpSpPr>
          <p:grpSpPr>
            <a:xfrm rot="20734428" flipH="1" flipV="1">
              <a:off x="7441009" y="2557494"/>
              <a:ext cx="259919" cy="239155"/>
              <a:chOff x="6750769" y="2076661"/>
              <a:chExt cx="259919" cy="239155"/>
            </a:xfrm>
          </p:grpSpPr>
          <p:cxnSp>
            <p:nvCxnSpPr>
              <p:cNvPr id="3090" name="Straight Arrow Connector 3089">
                <a:extLst>
                  <a:ext uri="{FF2B5EF4-FFF2-40B4-BE49-F238E27FC236}">
                    <a16:creationId xmlns:a16="http://schemas.microsoft.com/office/drawing/2014/main" id="{722FBFD5-7E42-31CE-6A38-9B28A6C637B7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1" name="Straight Arrow Connector 3090">
                <a:extLst>
                  <a:ext uri="{FF2B5EF4-FFF2-40B4-BE49-F238E27FC236}">
                    <a16:creationId xmlns:a16="http://schemas.microsoft.com/office/drawing/2014/main" id="{72EA51A5-785D-1410-B38E-DFF08092C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9" name="Oval 3078">
              <a:extLst>
                <a:ext uri="{FF2B5EF4-FFF2-40B4-BE49-F238E27FC236}">
                  <a16:creationId xmlns:a16="http://schemas.microsoft.com/office/drawing/2014/main" id="{5DA4F13D-89A4-71CB-096B-EE66777AD6D3}"/>
                </a:ext>
              </a:extLst>
            </p:cNvPr>
            <p:cNvSpPr/>
            <p:nvPr/>
          </p:nvSpPr>
          <p:spPr>
            <a:xfrm>
              <a:off x="6936879" y="2242007"/>
              <a:ext cx="504000" cy="504000"/>
            </a:xfrm>
            <a:prstGeom prst="ellipse">
              <a:avLst/>
            </a:prstGeom>
            <a:solidFill>
              <a:srgbClr val="8ADFFF">
                <a:alpha val="5019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28129-C6CF-42FB-AC7E-506D0D7FEFD0}"/>
              </a:ext>
            </a:extLst>
          </p:cNvPr>
          <p:cNvGrpSpPr/>
          <p:nvPr/>
        </p:nvGrpSpPr>
        <p:grpSpPr>
          <a:xfrm>
            <a:off x="5253438" y="2303013"/>
            <a:ext cx="615590" cy="650347"/>
            <a:chOff x="6923921" y="2065933"/>
            <a:chExt cx="837920" cy="885230"/>
          </a:xfrm>
        </p:grpSpPr>
        <p:grpSp>
          <p:nvGrpSpPr>
            <p:cNvPr id="3112" name="Group 3111">
              <a:extLst>
                <a:ext uri="{FF2B5EF4-FFF2-40B4-BE49-F238E27FC236}">
                  <a16:creationId xmlns:a16="http://schemas.microsoft.com/office/drawing/2014/main" id="{B03B271D-7D81-BF4F-34F4-A009B3910FFA}"/>
                </a:ext>
              </a:extLst>
            </p:cNvPr>
            <p:cNvGrpSpPr/>
            <p:nvPr/>
          </p:nvGrpSpPr>
          <p:grpSpPr>
            <a:xfrm>
              <a:off x="6923921" y="2065933"/>
              <a:ext cx="259919" cy="239155"/>
              <a:chOff x="6750769" y="2076661"/>
              <a:chExt cx="259919" cy="239155"/>
            </a:xfrm>
          </p:grpSpPr>
          <p:cxnSp>
            <p:nvCxnSpPr>
              <p:cNvPr id="3140" name="Straight Arrow Connector 3139">
                <a:extLst>
                  <a:ext uri="{FF2B5EF4-FFF2-40B4-BE49-F238E27FC236}">
                    <a16:creationId xmlns:a16="http://schemas.microsoft.com/office/drawing/2014/main" id="{841AB153-3C87-6DCB-29A7-8852D737D10E}"/>
                  </a:ext>
                </a:extLst>
              </p:cNvPr>
              <p:cNvCxnSpPr>
                <a:cxnSpLocks/>
                <a:endCxn id="3111" idx="1"/>
              </p:cNvCxnSpPr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1" name="Straight Arrow Connector 3140">
                <a:extLst>
                  <a:ext uri="{FF2B5EF4-FFF2-40B4-BE49-F238E27FC236}">
                    <a16:creationId xmlns:a16="http://schemas.microsoft.com/office/drawing/2014/main" id="{C3C8632A-7315-C7E9-B300-2F8801BA9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5" name="Group 3114">
              <a:extLst>
                <a:ext uri="{FF2B5EF4-FFF2-40B4-BE49-F238E27FC236}">
                  <a16:creationId xmlns:a16="http://schemas.microsoft.com/office/drawing/2014/main" id="{F1EDC354-B5D7-1F71-C53E-B96F79FD6DEB}"/>
                </a:ext>
              </a:extLst>
            </p:cNvPr>
            <p:cNvGrpSpPr/>
            <p:nvPr/>
          </p:nvGrpSpPr>
          <p:grpSpPr>
            <a:xfrm flipV="1">
              <a:off x="6931940" y="2712008"/>
              <a:ext cx="259919" cy="239155"/>
              <a:chOff x="6750769" y="2076661"/>
              <a:chExt cx="259919" cy="239155"/>
            </a:xfrm>
          </p:grpSpPr>
          <p:cxnSp>
            <p:nvCxnSpPr>
              <p:cNvPr id="3134" name="Straight Arrow Connector 3133">
                <a:extLst>
                  <a:ext uri="{FF2B5EF4-FFF2-40B4-BE49-F238E27FC236}">
                    <a16:creationId xmlns:a16="http://schemas.microsoft.com/office/drawing/2014/main" id="{FBED4BCC-B70C-4840-AE81-D7D595EBA4E9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5" name="Straight Arrow Connector 3134">
                <a:extLst>
                  <a:ext uri="{FF2B5EF4-FFF2-40B4-BE49-F238E27FC236}">
                    <a16:creationId xmlns:a16="http://schemas.microsoft.com/office/drawing/2014/main" id="{CDBA7C85-B295-B1E7-6742-23068B99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7" name="Group 3116">
              <a:extLst>
                <a:ext uri="{FF2B5EF4-FFF2-40B4-BE49-F238E27FC236}">
                  <a16:creationId xmlns:a16="http://schemas.microsoft.com/office/drawing/2014/main" id="{65427B5D-D30A-ECAB-FD0B-C7D87E1738BA}"/>
                </a:ext>
              </a:extLst>
            </p:cNvPr>
            <p:cNvGrpSpPr/>
            <p:nvPr/>
          </p:nvGrpSpPr>
          <p:grpSpPr>
            <a:xfrm flipH="1">
              <a:off x="7496474" y="2065933"/>
              <a:ext cx="259919" cy="239155"/>
              <a:chOff x="6750769" y="2076661"/>
              <a:chExt cx="259919" cy="239155"/>
            </a:xfrm>
          </p:grpSpPr>
          <p:cxnSp>
            <p:nvCxnSpPr>
              <p:cNvPr id="3130" name="Straight Arrow Connector 3129">
                <a:extLst>
                  <a:ext uri="{FF2B5EF4-FFF2-40B4-BE49-F238E27FC236}">
                    <a16:creationId xmlns:a16="http://schemas.microsoft.com/office/drawing/2014/main" id="{2A056AA2-EA92-CD0C-B491-B5E511763A3A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1" name="Straight Arrow Connector 3130">
                <a:extLst>
                  <a:ext uri="{FF2B5EF4-FFF2-40B4-BE49-F238E27FC236}">
                    <a16:creationId xmlns:a16="http://schemas.microsoft.com/office/drawing/2014/main" id="{1001BAE4-8658-B3AB-9C05-39A15F46E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0" name="Group 3119">
              <a:extLst>
                <a:ext uri="{FF2B5EF4-FFF2-40B4-BE49-F238E27FC236}">
                  <a16:creationId xmlns:a16="http://schemas.microsoft.com/office/drawing/2014/main" id="{939E17F6-206E-C685-A633-611C2BAB88A0}"/>
                </a:ext>
              </a:extLst>
            </p:cNvPr>
            <p:cNvGrpSpPr/>
            <p:nvPr/>
          </p:nvGrpSpPr>
          <p:grpSpPr>
            <a:xfrm flipH="1" flipV="1">
              <a:off x="7501922" y="2704903"/>
              <a:ext cx="259919" cy="239155"/>
              <a:chOff x="6750769" y="2076661"/>
              <a:chExt cx="259919" cy="239155"/>
            </a:xfrm>
          </p:grpSpPr>
          <p:cxnSp>
            <p:nvCxnSpPr>
              <p:cNvPr id="3124" name="Straight Arrow Connector 3123">
                <a:extLst>
                  <a:ext uri="{FF2B5EF4-FFF2-40B4-BE49-F238E27FC236}">
                    <a16:creationId xmlns:a16="http://schemas.microsoft.com/office/drawing/2014/main" id="{40F6C5D5-590B-00F8-C93A-137F6AF9F5DF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5" name="Straight Arrow Connector 3124">
                <a:extLst>
                  <a:ext uri="{FF2B5EF4-FFF2-40B4-BE49-F238E27FC236}">
                    <a16:creationId xmlns:a16="http://schemas.microsoft.com/office/drawing/2014/main" id="{3CD47A14-8828-BFB9-AEE1-99E6C69CF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1" name="Oval 3110">
              <a:extLst>
                <a:ext uri="{FF2B5EF4-FFF2-40B4-BE49-F238E27FC236}">
                  <a16:creationId xmlns:a16="http://schemas.microsoft.com/office/drawing/2014/main" id="{A48D20A2-8B80-881C-FB68-30BF0248EAE4}"/>
                </a:ext>
              </a:extLst>
            </p:cNvPr>
            <p:cNvSpPr/>
            <p:nvPr/>
          </p:nvSpPr>
          <p:spPr>
            <a:xfrm>
              <a:off x="7091801" y="2259633"/>
              <a:ext cx="504000" cy="504000"/>
            </a:xfrm>
            <a:prstGeom prst="ellipse">
              <a:avLst/>
            </a:prstGeom>
            <a:solidFill>
              <a:srgbClr val="8ADFFF">
                <a:alpha val="5019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3147" name="Group 8">
            <a:extLst>
              <a:ext uri="{FF2B5EF4-FFF2-40B4-BE49-F238E27FC236}">
                <a16:creationId xmlns:a16="http://schemas.microsoft.com/office/drawing/2014/main" id="{7BEF034F-5C5A-5DE1-D7A0-DED98B73CD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80997" y="2428452"/>
            <a:ext cx="639103" cy="420254"/>
            <a:chOff x="2669" y="2087"/>
            <a:chExt cx="806" cy="530"/>
          </a:xfrm>
        </p:grpSpPr>
        <p:sp>
          <p:nvSpPr>
            <p:cNvPr id="3148" name="AutoShape 7">
              <a:extLst>
                <a:ext uri="{FF2B5EF4-FFF2-40B4-BE49-F238E27FC236}">
                  <a16:creationId xmlns:a16="http://schemas.microsoft.com/office/drawing/2014/main" id="{A61ED3F3-0FE5-4E50-D7C7-026FF5B185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69" y="2087"/>
              <a:ext cx="806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149" name="Picture 9">
              <a:extLst>
                <a:ext uri="{FF2B5EF4-FFF2-40B4-BE49-F238E27FC236}">
                  <a16:creationId xmlns:a16="http://schemas.microsoft.com/office/drawing/2014/main" id="{6A345C91-F2DF-9C12-341F-F24C1D25A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" y="2087"/>
              <a:ext cx="80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8307DE-1D3D-487D-B8A8-CC6640887819}"/>
              </a:ext>
            </a:extLst>
          </p:cNvPr>
          <p:cNvGrpSpPr/>
          <p:nvPr/>
        </p:nvGrpSpPr>
        <p:grpSpPr>
          <a:xfrm>
            <a:off x="444317" y="5108264"/>
            <a:ext cx="8421161" cy="1774303"/>
            <a:chOff x="604788" y="5096103"/>
            <a:chExt cx="11462593" cy="24151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F2FC1-4931-4119-DE1D-AAF5FD7D7D70}"/>
                </a:ext>
              </a:extLst>
            </p:cNvPr>
            <p:cNvSpPr txBox="1"/>
            <p:nvPr/>
          </p:nvSpPr>
          <p:spPr>
            <a:xfrm>
              <a:off x="604788" y="5096103"/>
              <a:ext cx="9352284" cy="1110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3.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Need of more precise dictionary with actual (gravitational) observables</a:t>
              </a:r>
              <a:b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	</a:t>
              </a: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real world, not </a:t>
              </a:r>
              <a:r>
                <a:rPr kumimoji="0" lang="en-US" sz="1469" b="0" i="1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empty</a:t>
              </a: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&amp; </a:t>
              </a:r>
              <a:r>
                <a:rPr kumimoji="0" lang="en-US" sz="1469" b="0" i="1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Minkowski as required by S-matrix bootstrap bounds</a:t>
              </a:r>
              <a:b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	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0A911D2-BA2E-859F-B622-C9231319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6383" y="6371304"/>
              <a:ext cx="1000985" cy="98182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9E63746-7233-690E-CE66-FF2DBBA1E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040" y="6276775"/>
              <a:ext cx="1887354" cy="117088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991FFC0-A73D-9D46-6181-4EF7B49F5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384"/>
            <a:stretch/>
          </p:blipFill>
          <p:spPr>
            <a:xfrm>
              <a:off x="10550065" y="6213212"/>
              <a:ext cx="1517316" cy="1298011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EBFE02F-C9F8-E532-13CD-3D9FC985B08D}"/>
                </a:ext>
              </a:extLst>
            </p:cNvPr>
            <p:cNvCxnSpPr>
              <a:cxnSpLocks/>
            </p:cNvCxnSpPr>
            <p:nvPr/>
          </p:nvCxnSpPr>
          <p:spPr>
            <a:xfrm>
              <a:off x="5628225" y="6862217"/>
              <a:ext cx="1215961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C75E7BA-696C-2404-1C43-B31A0D39D4C9}"/>
                </a:ext>
              </a:extLst>
            </p:cNvPr>
            <p:cNvCxnSpPr>
              <a:cxnSpLocks/>
            </p:cNvCxnSpPr>
            <p:nvPr/>
          </p:nvCxnSpPr>
          <p:spPr>
            <a:xfrm>
              <a:off x="9133248" y="6862217"/>
              <a:ext cx="1215961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A1313-12DF-4453-B768-9122ADAB2B0B}"/>
              </a:ext>
            </a:extLst>
          </p:cNvPr>
          <p:cNvGrpSpPr/>
          <p:nvPr/>
        </p:nvGrpSpPr>
        <p:grpSpPr>
          <a:xfrm>
            <a:off x="444317" y="3361193"/>
            <a:ext cx="7121835" cy="1097479"/>
            <a:chOff x="1296940" y="3226621"/>
            <a:chExt cx="9693995" cy="1493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504321-CF3E-0F50-05FA-AB08634F6A0B}"/>
                </a:ext>
              </a:extLst>
            </p:cNvPr>
            <p:cNvSpPr txBox="1"/>
            <p:nvPr/>
          </p:nvSpPr>
          <p:spPr>
            <a:xfrm>
              <a:off x="1296940" y="3681081"/>
              <a:ext cx="5714969" cy="49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2.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Gravitational pole spoils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full applicability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F49DE8-36CE-9682-BE87-12B8CA0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420" r="31324"/>
            <a:stretch/>
          </p:blipFill>
          <p:spPr>
            <a:xfrm>
              <a:off x="6840365" y="3226621"/>
              <a:ext cx="944690" cy="1493850"/>
            </a:xfrm>
            <a:prstGeom prst="rect">
              <a:avLst/>
            </a:prstGeom>
          </p:spPr>
        </p:pic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D6985942-9998-DADE-78F7-37B69E7F2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60066" y="3311978"/>
              <a:ext cx="2829154" cy="844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30A13DF5-1895-2A0D-231A-C8DEFCA31B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473160" y="3529122"/>
              <a:ext cx="2517775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B1B268-E510-13DF-3CD2-E47B3B4C557D}"/>
              </a:ext>
            </a:extLst>
          </p:cNvPr>
          <p:cNvSpPr txBox="1"/>
          <p:nvPr/>
        </p:nvSpPr>
        <p:spPr>
          <a:xfrm>
            <a:off x="6632578" y="3781295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Current causality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go beyond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F4ACC7-60AF-9C0F-3362-A5F5B85C7BB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634616" y="3261081"/>
            <a:ext cx="0" cy="52021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11CA92-0A2E-AB5C-4FFD-F83EF0BDAE69}"/>
              </a:ext>
            </a:extLst>
          </p:cNvPr>
          <p:cNvCxnSpPr>
            <a:cxnSpLocks/>
          </p:cNvCxnSpPr>
          <p:nvPr/>
        </p:nvCxnSpPr>
        <p:spPr>
          <a:xfrm>
            <a:off x="5865025" y="4177593"/>
            <a:ext cx="576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2F8D82-491B-BB1E-30D1-958C12CB779E}"/>
              </a:ext>
            </a:extLst>
          </p:cNvPr>
          <p:cNvCxnSpPr>
            <a:cxnSpLocks/>
          </p:cNvCxnSpPr>
          <p:nvPr/>
        </p:nvCxnSpPr>
        <p:spPr>
          <a:xfrm flipV="1">
            <a:off x="7223274" y="4619712"/>
            <a:ext cx="395800" cy="461405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07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83AF1-C378-6BB2-01DA-2469EB46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E691-58E6-A4B4-AC3A-561364D07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FC2F5-407F-087B-BB98-34531116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/>
              <a:pPr/>
              <a:t>58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22710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9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Weak Gravity Conjecture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1505C-0606-4884-B6BB-67E99D2739DC}"/>
              </a:ext>
            </a:extLst>
          </p:cNvPr>
          <p:cNvSpPr/>
          <p:nvPr/>
        </p:nvSpPr>
        <p:spPr>
          <a:xfrm>
            <a:off x="1311128" y="6725072"/>
            <a:ext cx="542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Arkani-Hamed,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Motl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Nicolis,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Cumrun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hep-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/0601001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Harlow, Heidenreich, Reece &amp;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Rudelius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2201.08380</a:t>
            </a:r>
          </a:p>
        </p:txBody>
      </p:sp>
      <p:pic>
        <p:nvPicPr>
          <p:cNvPr id="19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8CF34C75-92DE-4B22-A25E-AAB39331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3" y="3600739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F60271-274B-4E19-9702-F3B99524A194}"/>
              </a:ext>
            </a:extLst>
          </p:cNvPr>
          <p:cNvSpPr txBox="1"/>
          <p:nvPr/>
        </p:nvSpPr>
        <p:spPr>
          <a:xfrm>
            <a:off x="506437" y="3066753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Extremal Black Hole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D5D597-8E8B-4DCB-B031-76A7CADF1E12}"/>
              </a:ext>
            </a:extLst>
          </p:cNvPr>
          <p:cNvCxnSpPr/>
          <p:nvPr/>
        </p:nvCxnSpPr>
        <p:spPr>
          <a:xfrm flipV="1">
            <a:off x="2771335" y="3338728"/>
            <a:ext cx="2504050" cy="951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848E20-7FA3-40CD-A40E-227152BB5094}"/>
                  </a:ext>
                </a:extLst>
              </p:cNvPr>
              <p:cNvSpPr txBox="1"/>
              <p:nvPr/>
            </p:nvSpPr>
            <p:spPr>
              <a:xfrm>
                <a:off x="1222422" y="5017543"/>
                <a:ext cx="9834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𝑀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848E20-7FA3-40CD-A40E-227152BB5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422" y="5017543"/>
                <a:ext cx="983410" cy="400110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C644752F-95AE-4115-B1AF-971BF65D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29" y="2731015"/>
            <a:ext cx="2347117" cy="107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1F6E25-162C-4089-9445-CB0688A32F4F}"/>
              </a:ext>
            </a:extLst>
          </p:cNvPr>
          <p:cNvSpPr txBox="1"/>
          <p:nvPr/>
        </p:nvSpPr>
        <p:spPr>
          <a:xfrm rot="20391373">
            <a:off x="3189587" y="3476391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evaporates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DB272F-CD2C-4038-92EE-77CBBC7CB59C}"/>
                  </a:ext>
                </a:extLst>
              </p:cNvPr>
              <p:cNvSpPr txBox="1"/>
              <p:nvPr/>
            </p:nvSpPr>
            <p:spPr>
              <a:xfrm>
                <a:off x="5766448" y="3764926"/>
                <a:ext cx="9885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𝑀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DB272F-CD2C-4038-92EE-77CBBC7CB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48" y="3764926"/>
                <a:ext cx="988540" cy="400110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1A4FD2-9C9F-4A85-B5ED-73E74FD420BD}"/>
              </a:ext>
            </a:extLst>
          </p:cNvPr>
          <p:cNvCxnSpPr>
            <a:cxnSpLocks/>
          </p:cNvCxnSpPr>
          <p:nvPr/>
        </p:nvCxnSpPr>
        <p:spPr>
          <a:xfrm>
            <a:off x="2771335" y="4290642"/>
            <a:ext cx="2372915" cy="1236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Charged Particles HD Stock Images | Shutterstock">
            <a:extLst>
              <a:ext uri="{FF2B5EF4-FFF2-40B4-BE49-F238E27FC236}">
                <a16:creationId xmlns:a16="http://schemas.microsoft.com/office/drawing/2014/main" id="{19A2AB43-C463-4A40-919A-BCF0DDE1E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34456" r="59716" b="39201"/>
          <a:stretch/>
        </p:blipFill>
        <p:spPr bwMode="auto">
          <a:xfrm>
            <a:off x="5407434" y="5387148"/>
            <a:ext cx="384354" cy="4390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4818A7-468B-45B8-9987-AC79FE3A47DC}"/>
                  </a:ext>
                </a:extLst>
              </p:cNvPr>
              <p:cNvSpPr txBox="1"/>
              <p:nvPr/>
            </p:nvSpPr>
            <p:spPr>
              <a:xfrm>
                <a:off x="5031698" y="5921711"/>
                <a:ext cx="40205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For every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𝑈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(1)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, there must be a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massive charged particle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Q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4818A7-468B-45B8-9987-AC79FE3A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98" y="5921711"/>
                <a:ext cx="4020524" cy="707886"/>
              </a:xfrm>
              <a:prstGeom prst="rect">
                <a:avLst/>
              </a:prstGeom>
              <a:blipFill>
                <a:blip r:embed="rId7"/>
                <a:stretch>
                  <a:fillRect l="-1061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5E92EBC-4117-4105-8FDD-CA5B6CFF1F20}"/>
              </a:ext>
            </a:extLst>
          </p:cNvPr>
          <p:cNvSpPr txBox="1"/>
          <p:nvPr/>
        </p:nvSpPr>
        <p:spPr>
          <a:xfrm>
            <a:off x="6714849" y="3758133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(to avoid naked singularity)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3B8B85-F7CE-40BE-91BE-1277A965F862}"/>
                  </a:ext>
                </a:extLst>
              </p:cNvPr>
              <p:cNvSpPr txBox="1"/>
              <p:nvPr/>
            </p:nvSpPr>
            <p:spPr>
              <a:xfrm>
                <a:off x="880085" y="5979513"/>
                <a:ext cx="1633076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(in units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</m:rad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Mpl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3B8B85-F7CE-40BE-91BE-1277A965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85" y="5979513"/>
                <a:ext cx="1633076" cy="328744"/>
              </a:xfrm>
              <a:prstGeom prst="rect">
                <a:avLst/>
              </a:prstGeom>
              <a:blipFill>
                <a:blip r:embed="rId8"/>
                <a:stretch>
                  <a:fillRect l="-1119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4050881-134D-4349-865A-E2D9F44C8B34}"/>
              </a:ext>
            </a:extLst>
          </p:cNvPr>
          <p:cNvGrpSpPr/>
          <p:nvPr/>
        </p:nvGrpSpPr>
        <p:grpSpPr>
          <a:xfrm>
            <a:off x="922607" y="1473646"/>
            <a:ext cx="6690750" cy="957263"/>
            <a:chOff x="-273147" y="1540821"/>
            <a:chExt cx="6690750" cy="957263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AE96B80-415B-4DCB-AA02-D0EF60353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0" r="69289" b="21126"/>
            <a:stretch/>
          </p:blipFill>
          <p:spPr bwMode="auto">
            <a:xfrm>
              <a:off x="3420403" y="1540821"/>
              <a:ext cx="2997200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59AA05-3914-4BA8-AC46-556B8C64D84A}"/>
                </a:ext>
              </a:extLst>
            </p:cNvPr>
            <p:cNvSpPr txBox="1"/>
            <p:nvPr/>
          </p:nvSpPr>
          <p:spPr>
            <a:xfrm>
              <a:off x="-273147" y="1808696"/>
              <a:ext cx="48838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Consider a new BSM</a:t>
              </a: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U(1)</a:t>
              </a: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4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ideo Converter for Mac &amp; Windows · Adapter">
            <a:extLst>
              <a:ext uri="{FF2B5EF4-FFF2-40B4-BE49-F238E27FC236}">
                <a16:creationId xmlns:a16="http://schemas.microsoft.com/office/drawing/2014/main" id="{4139B5BD-6CBA-437E-ABB7-1B988CEF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6" b="52299"/>
          <a:stretch/>
        </p:blipFill>
        <p:spPr bwMode="auto">
          <a:xfrm>
            <a:off x="2426168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Video Converter for Mac &amp; Windows · Adapter">
            <a:extLst>
              <a:ext uri="{FF2B5EF4-FFF2-40B4-BE49-F238E27FC236}">
                <a16:creationId xmlns:a16="http://schemas.microsoft.com/office/drawing/2014/main" id="{063E7CFE-CFEB-48E2-A166-B8FAE5406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7" r="33979" b="52299"/>
          <a:stretch/>
        </p:blipFill>
        <p:spPr bwMode="auto">
          <a:xfrm>
            <a:off x="3639252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ideo Converter for Mac &amp; Windows · Adapter">
            <a:extLst>
              <a:ext uri="{FF2B5EF4-FFF2-40B4-BE49-F238E27FC236}">
                <a16:creationId xmlns:a16="http://schemas.microsoft.com/office/drawing/2014/main" id="{BCCE495C-727D-4DA8-A2B5-CB658474C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0" r="-434" b="52299"/>
          <a:stretch/>
        </p:blipFill>
        <p:spPr bwMode="auto">
          <a:xfrm>
            <a:off x="4852336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Video Converter for Mac &amp; Windows · Adapter">
            <a:extLst>
              <a:ext uri="{FF2B5EF4-FFF2-40B4-BE49-F238E27FC236}">
                <a16:creationId xmlns:a16="http://schemas.microsoft.com/office/drawing/2014/main" id="{406F2C97-EEC6-48AC-8D5E-50C288363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t="51494" r="67686" b="805"/>
          <a:stretch/>
        </p:blipFill>
        <p:spPr bwMode="auto">
          <a:xfrm>
            <a:off x="6065420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Video Converter for Mac &amp; Windows · Adapter">
            <a:extLst>
              <a:ext uri="{FF2B5EF4-FFF2-40B4-BE49-F238E27FC236}">
                <a16:creationId xmlns:a16="http://schemas.microsoft.com/office/drawing/2014/main" id="{62A35E14-7C3B-4962-83D2-8491C0B36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3" t="51324" r="33683" b="-53"/>
          <a:stretch/>
        </p:blipFill>
        <p:spPr bwMode="auto">
          <a:xfrm>
            <a:off x="7278504" y="2199006"/>
            <a:ext cx="1260000" cy="8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Video Converter for Mac &amp; Windows · Adapter">
            <a:extLst>
              <a:ext uri="{FF2B5EF4-FFF2-40B4-BE49-F238E27FC236}">
                <a16:creationId xmlns:a16="http://schemas.microsoft.com/office/drawing/2014/main" id="{8BEAD09B-98F8-4A2C-B8A9-1A06877B0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4" t="51271" r="-368"/>
          <a:stretch/>
        </p:blipFill>
        <p:spPr bwMode="auto">
          <a:xfrm>
            <a:off x="8491589" y="2199006"/>
            <a:ext cx="1260000" cy="8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ideo Converter for Mac &amp; Windows · Adapter">
            <a:extLst>
              <a:ext uri="{FF2B5EF4-FFF2-40B4-BE49-F238E27FC236}">
                <a16:creationId xmlns:a16="http://schemas.microsoft.com/office/drawing/2014/main" id="{3DB5097B-7241-472D-A4E6-A277913C7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6" b="52299"/>
          <a:stretch/>
        </p:blipFill>
        <p:spPr bwMode="auto">
          <a:xfrm>
            <a:off x="1213084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ideo Converter for Mac &amp; Windows · Adapter">
            <a:extLst>
              <a:ext uri="{FF2B5EF4-FFF2-40B4-BE49-F238E27FC236}">
                <a16:creationId xmlns:a16="http://schemas.microsoft.com/office/drawing/2014/main" id="{9188B8BB-B7CA-4A5C-AF6B-F51800702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6" b="52299"/>
          <a:stretch/>
        </p:blipFill>
        <p:spPr bwMode="auto">
          <a:xfrm>
            <a:off x="0" y="2199006"/>
            <a:ext cx="1260000" cy="8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593D9E-E949-430B-8553-B1819782E882}"/>
              </a:ext>
            </a:extLst>
          </p:cNvPr>
          <p:cNvGrpSpPr/>
          <p:nvPr/>
        </p:nvGrpSpPr>
        <p:grpSpPr>
          <a:xfrm>
            <a:off x="194048" y="3167358"/>
            <a:ext cx="9445837" cy="1574346"/>
            <a:chOff x="194048" y="3167358"/>
            <a:chExt cx="9445837" cy="157434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6FBCA5-E099-4BAC-8E7D-AFAE5EF53BFD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E4F8DE-B9C7-4031-AD8E-05C129778182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7A777F3-31C9-4854-9E1A-B339FE871977}"/>
              </a:ext>
            </a:extLst>
          </p:cNvPr>
          <p:cNvSpPr txBox="1"/>
          <p:nvPr/>
        </p:nvSpPr>
        <p:spPr>
          <a:xfrm>
            <a:off x="6661337" y="4599247"/>
            <a:ext cx="1014270" cy="45766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C01A3D-237D-4CE4-AE13-724DF97F412F}"/>
              </a:ext>
            </a:extLst>
          </p:cNvPr>
          <p:cNvCxnSpPr/>
          <p:nvPr/>
        </p:nvCxnSpPr>
        <p:spPr>
          <a:xfrm rot="5400000" flipH="1" flipV="1">
            <a:off x="1970955" y="3422281"/>
            <a:ext cx="275885" cy="255277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4C721D-4852-423E-878C-B03918452614}"/>
              </a:ext>
            </a:extLst>
          </p:cNvPr>
          <p:cNvSpPr txBox="1"/>
          <p:nvPr/>
        </p:nvSpPr>
        <p:spPr>
          <a:xfrm>
            <a:off x="561980" y="3150320"/>
            <a:ext cx="839921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Source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B1E7E1F2-CC20-4CD4-91EE-37C30D1143B2}"/>
              </a:ext>
            </a:extLst>
          </p:cNvPr>
          <p:cNvSpPr/>
          <p:nvPr/>
        </p:nvSpPr>
        <p:spPr bwMode="auto">
          <a:xfrm>
            <a:off x="4256805" y="3338499"/>
            <a:ext cx="547648" cy="1214611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141" h="664845">
                <a:moveTo>
                  <a:pt x="0" y="664845"/>
                </a:moveTo>
                <a:lnTo>
                  <a:pt x="194310" y="413385"/>
                </a:lnTo>
                <a:cubicBezTo>
                  <a:pt x="260985" y="327660"/>
                  <a:pt x="335280" y="219075"/>
                  <a:pt x="400050" y="150495"/>
                </a:cubicBezTo>
                <a:cubicBezTo>
                  <a:pt x="464820" y="81915"/>
                  <a:pt x="537210" y="3810"/>
                  <a:pt x="582930" y="1905"/>
                </a:cubicBezTo>
                <a:cubicBezTo>
                  <a:pt x="628650" y="0"/>
                  <a:pt x="647700" y="68580"/>
                  <a:pt x="674370" y="139065"/>
                </a:cubicBezTo>
                <a:cubicBezTo>
                  <a:pt x="701040" y="209550"/>
                  <a:pt x="702945" y="375285"/>
                  <a:pt x="742950" y="424815"/>
                </a:cubicBezTo>
                <a:cubicBezTo>
                  <a:pt x="782955" y="474345"/>
                  <a:pt x="867868" y="396502"/>
                  <a:pt x="914400" y="436245"/>
                </a:cubicBezTo>
                <a:cubicBezTo>
                  <a:pt x="960932" y="475989"/>
                  <a:pt x="988803" y="554691"/>
                  <a:pt x="1022141" y="663276"/>
                </a:cubicBezTo>
              </a:path>
            </a:pathLst>
          </a:custGeom>
          <a:noFill/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4A792E-A153-4CBA-A450-81F083241C68}"/>
              </a:ext>
            </a:extLst>
          </p:cNvPr>
          <p:cNvCxnSpPr/>
          <p:nvPr/>
        </p:nvCxnSpPr>
        <p:spPr>
          <a:xfrm rot="5400000">
            <a:off x="2618046" y="5422203"/>
            <a:ext cx="3240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5398D9-C571-4FAB-BAF6-3BA55E2DA07D}"/>
              </a:ext>
            </a:extLst>
          </p:cNvPr>
          <p:cNvGrpSpPr/>
          <p:nvPr/>
        </p:nvGrpSpPr>
        <p:grpSpPr>
          <a:xfrm>
            <a:off x="194048" y="5656208"/>
            <a:ext cx="9445837" cy="1574346"/>
            <a:chOff x="194048" y="3167358"/>
            <a:chExt cx="9445837" cy="1574346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3143BD6-1B1B-4191-8561-015325D8E83C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A13CEB3-D6D3-486B-AA8D-92E18FB77BB6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DADCB63-9176-4E47-9099-3114FE24ACCC}"/>
              </a:ext>
            </a:extLst>
          </p:cNvPr>
          <p:cNvSpPr txBox="1"/>
          <p:nvPr/>
        </p:nvSpPr>
        <p:spPr>
          <a:xfrm>
            <a:off x="639265" y="5572443"/>
            <a:ext cx="1083577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Response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" name="Freeform 22">
            <a:extLst>
              <a:ext uri="{FF2B5EF4-FFF2-40B4-BE49-F238E27FC236}">
                <a16:creationId xmlns:a16="http://schemas.microsoft.com/office/drawing/2014/main" id="{E463CEF2-CFA7-4C1F-A800-8BAA15A414EA}"/>
              </a:ext>
            </a:extLst>
          </p:cNvPr>
          <p:cNvSpPr/>
          <p:nvPr/>
        </p:nvSpPr>
        <p:spPr bwMode="auto">
          <a:xfrm>
            <a:off x="2360404" y="5572443"/>
            <a:ext cx="6243864" cy="1436816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1528430"/>
              <a:gd name="connsiteY0" fmla="*/ 672885 h 672885"/>
              <a:gd name="connsiteX1" fmla="*/ 194310 w 1528430"/>
              <a:gd name="connsiteY1" fmla="*/ 421425 h 672885"/>
              <a:gd name="connsiteX2" fmla="*/ 400050 w 1528430"/>
              <a:gd name="connsiteY2" fmla="*/ 158535 h 672885"/>
              <a:gd name="connsiteX3" fmla="*/ 582930 w 1528430"/>
              <a:gd name="connsiteY3" fmla="*/ 9945 h 672885"/>
              <a:gd name="connsiteX4" fmla="*/ 1527696 w 1528430"/>
              <a:gd name="connsiteY4" fmla="*/ 60210 h 672885"/>
              <a:gd name="connsiteX5" fmla="*/ 742950 w 1528430"/>
              <a:gd name="connsiteY5" fmla="*/ 432855 h 672885"/>
              <a:gd name="connsiteX6" fmla="*/ 914400 w 1528430"/>
              <a:gd name="connsiteY6" fmla="*/ 444285 h 672885"/>
              <a:gd name="connsiteX7" fmla="*/ 1022141 w 1528430"/>
              <a:gd name="connsiteY7" fmla="*/ 671316 h 672885"/>
              <a:gd name="connsiteX0" fmla="*/ 0 w 2553453"/>
              <a:gd name="connsiteY0" fmla="*/ 744469 h 744469"/>
              <a:gd name="connsiteX1" fmla="*/ 194310 w 2553453"/>
              <a:gd name="connsiteY1" fmla="*/ 493009 h 744469"/>
              <a:gd name="connsiteX2" fmla="*/ 400050 w 2553453"/>
              <a:gd name="connsiteY2" fmla="*/ 230119 h 744469"/>
              <a:gd name="connsiteX3" fmla="*/ 582930 w 2553453"/>
              <a:gd name="connsiteY3" fmla="*/ 81529 h 744469"/>
              <a:gd name="connsiteX4" fmla="*/ 1527696 w 2553453"/>
              <a:gd name="connsiteY4" fmla="*/ 131794 h 744469"/>
              <a:gd name="connsiteX5" fmla="*/ 2544419 w 2553453"/>
              <a:gd name="connsiteY5" fmla="*/ 14348 h 744469"/>
              <a:gd name="connsiteX6" fmla="*/ 914400 w 2553453"/>
              <a:gd name="connsiteY6" fmla="*/ 515869 h 744469"/>
              <a:gd name="connsiteX7" fmla="*/ 1022141 w 2553453"/>
              <a:gd name="connsiteY7" fmla="*/ 742900 h 744469"/>
              <a:gd name="connsiteX0" fmla="*/ 0 w 2546056"/>
              <a:gd name="connsiteY0" fmla="*/ 736780 h 736780"/>
              <a:gd name="connsiteX1" fmla="*/ 194310 w 2546056"/>
              <a:gd name="connsiteY1" fmla="*/ 485320 h 736780"/>
              <a:gd name="connsiteX2" fmla="*/ 400050 w 2546056"/>
              <a:gd name="connsiteY2" fmla="*/ 222430 h 736780"/>
              <a:gd name="connsiteX3" fmla="*/ 582930 w 2546056"/>
              <a:gd name="connsiteY3" fmla="*/ 73840 h 736780"/>
              <a:gd name="connsiteX4" fmla="*/ 1207699 w 2546056"/>
              <a:gd name="connsiteY4" fmla="*/ 211000 h 736780"/>
              <a:gd name="connsiteX5" fmla="*/ 2544419 w 2546056"/>
              <a:gd name="connsiteY5" fmla="*/ 6659 h 736780"/>
              <a:gd name="connsiteX6" fmla="*/ 914400 w 2546056"/>
              <a:gd name="connsiteY6" fmla="*/ 508180 h 736780"/>
              <a:gd name="connsiteX7" fmla="*/ 1022141 w 2546056"/>
              <a:gd name="connsiteY7" fmla="*/ 735211 h 736780"/>
              <a:gd name="connsiteX0" fmla="*/ 0 w 3285436"/>
              <a:gd name="connsiteY0" fmla="*/ 731109 h 731109"/>
              <a:gd name="connsiteX1" fmla="*/ 194310 w 3285436"/>
              <a:gd name="connsiteY1" fmla="*/ 479649 h 731109"/>
              <a:gd name="connsiteX2" fmla="*/ 400050 w 3285436"/>
              <a:gd name="connsiteY2" fmla="*/ 216759 h 731109"/>
              <a:gd name="connsiteX3" fmla="*/ 582930 w 3285436"/>
              <a:gd name="connsiteY3" fmla="*/ 68169 h 731109"/>
              <a:gd name="connsiteX4" fmla="*/ 1207699 w 3285436"/>
              <a:gd name="connsiteY4" fmla="*/ 205329 h 731109"/>
              <a:gd name="connsiteX5" fmla="*/ 2544419 w 3285436"/>
              <a:gd name="connsiteY5" fmla="*/ 988 h 731109"/>
              <a:gd name="connsiteX6" fmla="*/ 3284753 w 3285436"/>
              <a:gd name="connsiteY6" fmla="*/ 307863 h 731109"/>
              <a:gd name="connsiteX7" fmla="*/ 1022141 w 3285436"/>
              <a:gd name="connsiteY7" fmla="*/ 729540 h 731109"/>
              <a:gd name="connsiteX0" fmla="*/ 0 w 4435449"/>
              <a:gd name="connsiteY0" fmla="*/ 731109 h 731109"/>
              <a:gd name="connsiteX1" fmla="*/ 194310 w 4435449"/>
              <a:gd name="connsiteY1" fmla="*/ 479649 h 731109"/>
              <a:gd name="connsiteX2" fmla="*/ 400050 w 4435449"/>
              <a:gd name="connsiteY2" fmla="*/ 216759 h 731109"/>
              <a:gd name="connsiteX3" fmla="*/ 582930 w 4435449"/>
              <a:gd name="connsiteY3" fmla="*/ 68169 h 731109"/>
              <a:gd name="connsiteX4" fmla="*/ 1207699 w 4435449"/>
              <a:gd name="connsiteY4" fmla="*/ 205329 h 731109"/>
              <a:gd name="connsiteX5" fmla="*/ 2544419 w 4435449"/>
              <a:gd name="connsiteY5" fmla="*/ 988 h 731109"/>
              <a:gd name="connsiteX6" fmla="*/ 3284753 w 4435449"/>
              <a:gd name="connsiteY6" fmla="*/ 307863 h 731109"/>
              <a:gd name="connsiteX7" fmla="*/ 4435449 w 4435449"/>
              <a:gd name="connsiteY7" fmla="*/ 472330 h 73110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779150"/>
              <a:gd name="connsiteY0" fmla="*/ 736386 h 736386"/>
              <a:gd name="connsiteX1" fmla="*/ 194310 w 4779150"/>
              <a:gd name="connsiteY1" fmla="*/ 484926 h 736386"/>
              <a:gd name="connsiteX2" fmla="*/ 400050 w 4779150"/>
              <a:gd name="connsiteY2" fmla="*/ 222036 h 736386"/>
              <a:gd name="connsiteX3" fmla="*/ 582930 w 4779150"/>
              <a:gd name="connsiteY3" fmla="*/ 73446 h 736386"/>
              <a:gd name="connsiteX4" fmla="*/ 1207699 w 4779150"/>
              <a:gd name="connsiteY4" fmla="*/ 210606 h 736386"/>
              <a:gd name="connsiteX5" fmla="*/ 2544419 w 4779150"/>
              <a:gd name="connsiteY5" fmla="*/ 6265 h 736386"/>
              <a:gd name="connsiteX6" fmla="*/ 3545492 w 4779150"/>
              <a:gd name="connsiteY6" fmla="*/ 497358 h 736386"/>
              <a:gd name="connsiteX7" fmla="*/ 4779150 w 4779150"/>
              <a:gd name="connsiteY7" fmla="*/ 213445 h 736386"/>
              <a:gd name="connsiteX0" fmla="*/ 0 w 4779150"/>
              <a:gd name="connsiteY0" fmla="*/ 737865 h 737865"/>
              <a:gd name="connsiteX1" fmla="*/ 194310 w 4779150"/>
              <a:gd name="connsiteY1" fmla="*/ 486405 h 737865"/>
              <a:gd name="connsiteX2" fmla="*/ 400050 w 4779150"/>
              <a:gd name="connsiteY2" fmla="*/ 223515 h 737865"/>
              <a:gd name="connsiteX3" fmla="*/ 582930 w 4779150"/>
              <a:gd name="connsiteY3" fmla="*/ 74925 h 737865"/>
              <a:gd name="connsiteX4" fmla="*/ 1207699 w 4779150"/>
              <a:gd name="connsiteY4" fmla="*/ 212085 h 737865"/>
              <a:gd name="connsiteX5" fmla="*/ 2544419 w 4779150"/>
              <a:gd name="connsiteY5" fmla="*/ 7744 h 737865"/>
              <a:gd name="connsiteX6" fmla="*/ 3758823 w 4779150"/>
              <a:gd name="connsiteY6" fmla="*/ 537071 h 737865"/>
              <a:gd name="connsiteX7" fmla="*/ 4779150 w 4779150"/>
              <a:gd name="connsiteY7" fmla="*/ 214924 h 737865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400050 w 4779150"/>
              <a:gd name="connsiteY2" fmla="*/ 219057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222274 w 4779150"/>
              <a:gd name="connsiteY2" fmla="*/ 215581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222274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388198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6394 h 786394"/>
              <a:gd name="connsiteX1" fmla="*/ 194310 w 4779150"/>
              <a:gd name="connsiteY1" fmla="*/ 534934 h 786394"/>
              <a:gd name="connsiteX2" fmla="*/ 974038 w 4779150"/>
              <a:gd name="connsiteY2" fmla="*/ 1801 h 786394"/>
              <a:gd name="connsiteX3" fmla="*/ 1634362 w 4779150"/>
              <a:gd name="connsiteY3" fmla="*/ 350985 h 786394"/>
              <a:gd name="connsiteX4" fmla="*/ 2544419 w 4779150"/>
              <a:gd name="connsiteY4" fmla="*/ 56273 h 786394"/>
              <a:gd name="connsiteX5" fmla="*/ 3758823 w 4779150"/>
              <a:gd name="connsiteY5" fmla="*/ 585600 h 786394"/>
              <a:gd name="connsiteX6" fmla="*/ 4779150 w 4779150"/>
              <a:gd name="connsiteY6" fmla="*/ 263453 h 78639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758823 w 4779150"/>
              <a:gd name="connsiteY5" fmla="*/ 585680 h 786474"/>
              <a:gd name="connsiteX6" fmla="*/ 4779150 w 4779150"/>
              <a:gd name="connsiteY6" fmla="*/ 263533 h 78647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841786 w 4779150"/>
              <a:gd name="connsiteY5" fmla="*/ 592632 h 786474"/>
              <a:gd name="connsiteX6" fmla="*/ 4779150 w 4779150"/>
              <a:gd name="connsiteY6" fmla="*/ 263533 h 786474"/>
              <a:gd name="connsiteX0" fmla="*/ 0 w 5810253"/>
              <a:gd name="connsiteY0" fmla="*/ 786474 h 786474"/>
              <a:gd name="connsiteX1" fmla="*/ 194310 w 5810253"/>
              <a:gd name="connsiteY1" fmla="*/ 535014 h 786474"/>
              <a:gd name="connsiteX2" fmla="*/ 974038 w 5810253"/>
              <a:gd name="connsiteY2" fmla="*/ 1881 h 786474"/>
              <a:gd name="connsiteX3" fmla="*/ 1752880 w 5810253"/>
              <a:gd name="connsiteY3" fmla="*/ 347589 h 786474"/>
              <a:gd name="connsiteX4" fmla="*/ 2544419 w 5810253"/>
              <a:gd name="connsiteY4" fmla="*/ 56353 h 786474"/>
              <a:gd name="connsiteX5" fmla="*/ 3841786 w 5810253"/>
              <a:gd name="connsiteY5" fmla="*/ 592632 h 786474"/>
              <a:gd name="connsiteX6" fmla="*/ 5810253 w 5810253"/>
              <a:gd name="connsiteY6" fmla="*/ 485985 h 786474"/>
              <a:gd name="connsiteX0" fmla="*/ 0 w 5952846"/>
              <a:gd name="connsiteY0" fmla="*/ 786474 h 786474"/>
              <a:gd name="connsiteX1" fmla="*/ 194310 w 5952846"/>
              <a:gd name="connsiteY1" fmla="*/ 535014 h 786474"/>
              <a:gd name="connsiteX2" fmla="*/ 974038 w 5952846"/>
              <a:gd name="connsiteY2" fmla="*/ 1881 h 786474"/>
              <a:gd name="connsiteX3" fmla="*/ 1752880 w 5952846"/>
              <a:gd name="connsiteY3" fmla="*/ 347589 h 786474"/>
              <a:gd name="connsiteX4" fmla="*/ 2544419 w 5952846"/>
              <a:gd name="connsiteY4" fmla="*/ 56353 h 786474"/>
              <a:gd name="connsiteX5" fmla="*/ 3841786 w 5952846"/>
              <a:gd name="connsiteY5" fmla="*/ 592632 h 786474"/>
              <a:gd name="connsiteX6" fmla="*/ 5810253 w 5952846"/>
              <a:gd name="connsiteY6" fmla="*/ 485985 h 786474"/>
              <a:gd name="connsiteX7" fmla="*/ 5798898 w 5952846"/>
              <a:gd name="connsiteY7" fmla="*/ 473813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3841786 w 8631471"/>
              <a:gd name="connsiteY5" fmla="*/ 59263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22522 w 8631471"/>
              <a:gd name="connsiteY5" fmla="*/ 63434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839549"/>
              <a:gd name="connsiteY0" fmla="*/ 786474 h 786474"/>
              <a:gd name="connsiteX1" fmla="*/ 194310 w 8839549"/>
              <a:gd name="connsiteY1" fmla="*/ 535014 h 786474"/>
              <a:gd name="connsiteX2" fmla="*/ 974038 w 8839549"/>
              <a:gd name="connsiteY2" fmla="*/ 1881 h 786474"/>
              <a:gd name="connsiteX3" fmla="*/ 1752880 w 8839549"/>
              <a:gd name="connsiteY3" fmla="*/ 347589 h 786474"/>
              <a:gd name="connsiteX4" fmla="*/ 2544419 w 8839549"/>
              <a:gd name="connsiteY4" fmla="*/ 56353 h 786474"/>
              <a:gd name="connsiteX5" fmla="*/ 3960303 w 8839549"/>
              <a:gd name="connsiteY5" fmla="*/ 484882 h 786474"/>
              <a:gd name="connsiteX6" fmla="*/ 5964326 w 8839549"/>
              <a:gd name="connsiteY6" fmla="*/ 371283 h 786474"/>
              <a:gd name="connsiteX7" fmla="*/ 8631469 w 8839549"/>
              <a:gd name="connsiteY7" fmla="*/ 699741 h 786474"/>
              <a:gd name="connsiteX8" fmla="*/ 8667024 w 8839549"/>
              <a:gd name="connsiteY8" fmla="*/ 696265 h 786474"/>
              <a:gd name="connsiteX0" fmla="*/ 0 w 11653669"/>
              <a:gd name="connsiteY0" fmla="*/ 786474 h 786474"/>
              <a:gd name="connsiteX1" fmla="*/ 194310 w 11653669"/>
              <a:gd name="connsiteY1" fmla="*/ 535014 h 786474"/>
              <a:gd name="connsiteX2" fmla="*/ 974038 w 11653669"/>
              <a:gd name="connsiteY2" fmla="*/ 1881 h 786474"/>
              <a:gd name="connsiteX3" fmla="*/ 1752880 w 11653669"/>
              <a:gd name="connsiteY3" fmla="*/ 347589 h 786474"/>
              <a:gd name="connsiteX4" fmla="*/ 2544419 w 11653669"/>
              <a:gd name="connsiteY4" fmla="*/ 56353 h 786474"/>
              <a:gd name="connsiteX5" fmla="*/ 3960303 w 11653669"/>
              <a:gd name="connsiteY5" fmla="*/ 484882 h 786474"/>
              <a:gd name="connsiteX6" fmla="*/ 5964326 w 11653669"/>
              <a:gd name="connsiteY6" fmla="*/ 371283 h 786474"/>
              <a:gd name="connsiteX7" fmla="*/ 8631469 w 11653669"/>
              <a:gd name="connsiteY7" fmla="*/ 699741 h 786474"/>
              <a:gd name="connsiteX8" fmla="*/ 11653669 w 11653669"/>
              <a:gd name="connsiteY8" fmla="*/ 776209 h 78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669" h="786474">
                <a:moveTo>
                  <a:pt x="0" y="786474"/>
                </a:moveTo>
                <a:lnTo>
                  <a:pt x="194310" y="535014"/>
                </a:lnTo>
                <a:cubicBezTo>
                  <a:pt x="356650" y="404249"/>
                  <a:pt x="714276" y="33118"/>
                  <a:pt x="974038" y="1881"/>
                </a:cubicBezTo>
                <a:cubicBezTo>
                  <a:pt x="1233800" y="-29356"/>
                  <a:pt x="1491150" y="338510"/>
                  <a:pt x="1752880" y="347589"/>
                </a:cubicBezTo>
                <a:cubicBezTo>
                  <a:pt x="2014610" y="356668"/>
                  <a:pt x="2176515" y="33471"/>
                  <a:pt x="2544419" y="56353"/>
                </a:cubicBezTo>
                <a:cubicBezTo>
                  <a:pt x="2912323" y="79235"/>
                  <a:pt x="3390319" y="432394"/>
                  <a:pt x="3960303" y="484882"/>
                </a:cubicBezTo>
                <a:cubicBezTo>
                  <a:pt x="4530288" y="537370"/>
                  <a:pt x="4502444" y="421685"/>
                  <a:pt x="5964326" y="371283"/>
                </a:cubicBezTo>
                <a:cubicBezTo>
                  <a:pt x="7426208" y="320881"/>
                  <a:pt x="7691064" y="628489"/>
                  <a:pt x="8631469" y="699741"/>
                </a:cubicBezTo>
                <a:cubicBezTo>
                  <a:pt x="9081919" y="753905"/>
                  <a:pt x="11646262" y="776933"/>
                  <a:pt x="11653669" y="77620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4" name="Picture 4" descr="Best Droplet Surface Tension GIFs | Gfycat">
            <a:extLst>
              <a:ext uri="{FF2B5EF4-FFF2-40B4-BE49-F238E27FC236}">
                <a16:creationId xmlns:a16="http://schemas.microsoft.com/office/drawing/2014/main" id="{F1D3EF06-E8BD-45A8-986D-BC10CCAEC4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90" y="154823"/>
            <a:ext cx="3007228" cy="16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486D4-B187-4227-877D-C1EB461A0853}"/>
              </a:ext>
            </a:extLst>
          </p:cNvPr>
          <p:cNvSpPr txBox="1"/>
          <p:nvPr/>
        </p:nvSpPr>
        <p:spPr>
          <a:xfrm>
            <a:off x="8625484" y="4007216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EC416B-7219-4F4F-877A-50FF05E5D837}"/>
              </a:ext>
            </a:extLst>
          </p:cNvPr>
          <p:cNvSpPr txBox="1"/>
          <p:nvPr/>
        </p:nvSpPr>
        <p:spPr>
          <a:xfrm>
            <a:off x="8711426" y="7053957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A2ECBE-F672-4BC9-B6A9-AB7BAD13B5C0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54608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9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U(1)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CAB51C47-B584-492E-8EF6-549099C4B797}"/>
              </a:ext>
            </a:extLst>
          </p:cNvPr>
          <p:cNvSpPr/>
          <p:nvPr/>
        </p:nvSpPr>
        <p:spPr>
          <a:xfrm rot="5400000" flipH="1">
            <a:off x="5999651" y="-308633"/>
            <a:ext cx="468920" cy="5725999"/>
          </a:xfrm>
          <a:prstGeom prst="leftBrace">
            <a:avLst>
              <a:gd name="adj1" fmla="val 93924"/>
              <a:gd name="adj2" fmla="val 4713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EFAC7C-245D-4785-960E-E3B58733D215}"/>
              </a:ext>
            </a:extLst>
          </p:cNvPr>
          <p:cNvSpPr txBox="1"/>
          <p:nvPr/>
        </p:nvSpPr>
        <p:spPr>
          <a:xfrm>
            <a:off x="4686674" y="2809551"/>
            <a:ext cx="33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Redresses BH mass and charge</a:t>
            </a:r>
          </a:p>
        </p:txBody>
      </p:sp>
      <p:pic>
        <p:nvPicPr>
          <p:cNvPr id="15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BED77A26-935B-4BB5-94B3-280DE368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7" y="2426230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3376EF-F379-441A-91E4-933EFDB7F534}"/>
              </a:ext>
            </a:extLst>
          </p:cNvPr>
          <p:cNvSpPr txBox="1"/>
          <p:nvPr/>
        </p:nvSpPr>
        <p:spPr>
          <a:xfrm>
            <a:off x="4686674" y="3283306"/>
            <a:ext cx="36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BH extremality condition is: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1DCA0161-52FE-4EDD-9863-13C910B2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7" y="1141135"/>
            <a:ext cx="8110855" cy="140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1EF7A68A-7CF3-41F9-B655-882ABC71C3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3870" y="3461197"/>
            <a:ext cx="5459730" cy="1725716"/>
            <a:chOff x="0" y="1381"/>
            <a:chExt cx="6144" cy="194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55DF98B3-D880-4D73-BFBD-B02DE088D4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1"/>
              <a:ext cx="614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22107D29-0055-4C23-B340-807C07D2F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1"/>
              <a:ext cx="6147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1222CD-8D57-446E-8E61-8E146542551E}"/>
              </a:ext>
            </a:extLst>
          </p:cNvPr>
          <p:cNvSpPr txBox="1"/>
          <p:nvPr/>
        </p:nvSpPr>
        <p:spPr>
          <a:xfrm>
            <a:off x="6791325" y="715997"/>
            <a:ext cx="180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Weyl Curvature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B8BD8A-95C0-4CA0-B3A2-A964D4F63E6E}"/>
              </a:ext>
            </a:extLst>
          </p:cNvPr>
          <p:cNvCxnSpPr/>
          <p:nvPr/>
        </p:nvCxnSpPr>
        <p:spPr>
          <a:xfrm flipV="1">
            <a:off x="6853238" y="1066800"/>
            <a:ext cx="300037" cy="657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1D9BAA-C92C-9299-683A-786662F0DC46}"/>
              </a:ext>
            </a:extLst>
          </p:cNvPr>
          <p:cNvCxnSpPr/>
          <p:nvPr/>
        </p:nvCxnSpPr>
        <p:spPr>
          <a:xfrm>
            <a:off x="1244334" y="6676700"/>
            <a:ext cx="2880000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984D0B-76EF-1D0A-9DEE-EFB9029F33D2}"/>
              </a:ext>
            </a:extLst>
          </p:cNvPr>
          <p:cNvCxnSpPr/>
          <p:nvPr/>
        </p:nvCxnSpPr>
        <p:spPr>
          <a:xfrm flipV="1">
            <a:off x="1565227" y="4085900"/>
            <a:ext cx="0" cy="288000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A387D1-5783-2724-D723-D9D66C302844}"/>
              </a:ext>
            </a:extLst>
          </p:cNvPr>
          <p:cNvCxnSpPr/>
          <p:nvPr/>
        </p:nvCxnSpPr>
        <p:spPr>
          <a:xfrm flipV="1">
            <a:off x="1362027" y="4360565"/>
            <a:ext cx="2520000" cy="2520000"/>
          </a:xfrm>
          <a:prstGeom prst="line">
            <a:avLst/>
          </a:prstGeom>
          <a:ln w="3810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D67895A-2E5B-7A1F-441C-2F72B184F60E}"/>
              </a:ext>
            </a:extLst>
          </p:cNvPr>
          <p:cNvSpPr/>
          <p:nvPr/>
        </p:nvSpPr>
        <p:spPr>
          <a:xfrm>
            <a:off x="2266684" y="4454200"/>
            <a:ext cx="1593850" cy="2146300"/>
          </a:xfrm>
          <a:custGeom>
            <a:avLst/>
            <a:gdLst>
              <a:gd name="connsiteX0" fmla="*/ 1593850 w 1593850"/>
              <a:gd name="connsiteY0" fmla="*/ 0 h 2146300"/>
              <a:gd name="connsiteX1" fmla="*/ 635000 w 1593850"/>
              <a:gd name="connsiteY1" fmla="*/ 1073150 h 2146300"/>
              <a:gd name="connsiteX2" fmla="*/ 0 w 1593850"/>
              <a:gd name="connsiteY2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850" h="2146300">
                <a:moveTo>
                  <a:pt x="1593850" y="0"/>
                </a:moveTo>
                <a:cubicBezTo>
                  <a:pt x="1247246" y="357716"/>
                  <a:pt x="900642" y="715433"/>
                  <a:pt x="635000" y="1073150"/>
                </a:cubicBezTo>
                <a:cubicBezTo>
                  <a:pt x="369358" y="1430867"/>
                  <a:pt x="184679" y="1788583"/>
                  <a:pt x="0" y="2146300"/>
                </a:cubicBezTo>
              </a:path>
            </a:pathLst>
          </a:custGeom>
          <a:noFill/>
          <a:ln>
            <a:solidFill>
              <a:srgbClr val="CC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F743DB-8584-CE77-0343-B07004FA7C74}"/>
              </a:ext>
            </a:extLst>
          </p:cNvPr>
          <p:cNvSpPr/>
          <p:nvPr/>
        </p:nvSpPr>
        <p:spPr>
          <a:xfrm rot="16200000" flipV="1">
            <a:off x="1909139" y="4116090"/>
            <a:ext cx="1593850" cy="2146300"/>
          </a:xfrm>
          <a:custGeom>
            <a:avLst/>
            <a:gdLst>
              <a:gd name="connsiteX0" fmla="*/ 1593850 w 1593850"/>
              <a:gd name="connsiteY0" fmla="*/ 0 h 2146300"/>
              <a:gd name="connsiteX1" fmla="*/ 635000 w 1593850"/>
              <a:gd name="connsiteY1" fmla="*/ 1073150 h 2146300"/>
              <a:gd name="connsiteX2" fmla="*/ 0 w 1593850"/>
              <a:gd name="connsiteY2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850" h="2146300">
                <a:moveTo>
                  <a:pt x="1593850" y="0"/>
                </a:moveTo>
                <a:cubicBezTo>
                  <a:pt x="1247246" y="357716"/>
                  <a:pt x="900642" y="715433"/>
                  <a:pt x="635000" y="1073150"/>
                </a:cubicBezTo>
                <a:cubicBezTo>
                  <a:pt x="369358" y="1430867"/>
                  <a:pt x="184679" y="1788583"/>
                  <a:pt x="0" y="2146300"/>
                </a:cubicBezTo>
              </a:path>
            </a:pathLst>
          </a:custGeom>
          <a:noFill/>
          <a:ln>
            <a:solidFill>
              <a:srgbClr val="8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8D92C90-85F0-D58E-21BB-742CDA7C2D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334" y="5200292"/>
            <a:ext cx="1406769" cy="8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8832BF-9FDD-2F2F-876C-7AE9A659F97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8227" y="4693001"/>
            <a:ext cx="1308295" cy="562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44536E-CDB9-87B5-054E-434B12367F3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4589" y="6509168"/>
            <a:ext cx="1162415" cy="568462"/>
          </a:xfrm>
          <a:prstGeom prst="rect">
            <a:avLst/>
          </a:prstGeom>
        </p:spPr>
      </p:pic>
      <p:grpSp>
        <p:nvGrpSpPr>
          <p:cNvPr id="35" name="Group 4">
            <a:extLst>
              <a:ext uri="{FF2B5EF4-FFF2-40B4-BE49-F238E27FC236}">
                <a16:creationId xmlns:a16="http://schemas.microsoft.com/office/drawing/2014/main" id="{D650908A-8AED-FC83-3CB3-B0714C5EDD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500" y="4051921"/>
            <a:ext cx="1379095" cy="653256"/>
            <a:chOff x="2899" y="4158"/>
            <a:chExt cx="931" cy="441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4EC435C4-4099-DF6E-609F-0A06E63DBA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99" y="4158"/>
              <a:ext cx="931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AC660CD-21B3-BAAA-3A61-7937F97E4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" y="4158"/>
              <a:ext cx="93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0992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9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U(1)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CAB51C47-B584-492E-8EF6-549099C4B797}"/>
              </a:ext>
            </a:extLst>
          </p:cNvPr>
          <p:cNvSpPr/>
          <p:nvPr/>
        </p:nvSpPr>
        <p:spPr>
          <a:xfrm rot="5400000" flipH="1">
            <a:off x="5999651" y="-308633"/>
            <a:ext cx="468920" cy="5725999"/>
          </a:xfrm>
          <a:prstGeom prst="leftBrace">
            <a:avLst>
              <a:gd name="adj1" fmla="val 93924"/>
              <a:gd name="adj2" fmla="val 4713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EFAC7C-245D-4785-960E-E3B58733D215}"/>
              </a:ext>
            </a:extLst>
          </p:cNvPr>
          <p:cNvSpPr txBox="1"/>
          <p:nvPr/>
        </p:nvSpPr>
        <p:spPr>
          <a:xfrm>
            <a:off x="4686674" y="2809551"/>
            <a:ext cx="33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Redresses BH mass and charge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037C00-8FE9-444B-86B2-D4AFB4CBF3D9}"/>
              </a:ext>
            </a:extLst>
          </p:cNvPr>
          <p:cNvSpPr/>
          <p:nvPr/>
        </p:nvSpPr>
        <p:spPr>
          <a:xfrm>
            <a:off x="288644" y="4072717"/>
            <a:ext cx="3965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Kats,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Motl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&amp; M.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Padi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hep-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/0606100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Cheung &amp; Remmen, 1407.7865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Hamada, Noumi &amp;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Shiu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1810.03637</a:t>
            </a:r>
          </a:p>
        </p:txBody>
      </p:sp>
      <p:pic>
        <p:nvPicPr>
          <p:cNvPr id="15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BED77A26-935B-4BB5-94B3-280DE368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7" y="2426230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3F4249-E6A3-4AB9-A7C0-3322AA4BF19D}"/>
                  </a:ext>
                </a:extLst>
              </p:cNvPr>
              <p:cNvSpPr txBox="1"/>
              <p:nvPr/>
            </p:nvSpPr>
            <p:spPr>
              <a:xfrm>
                <a:off x="3289169" y="5293878"/>
                <a:ext cx="623106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Extremal BHs can evaporate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without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leading to naked singularity and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without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postulating a massive charged particle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Q</m:t>
                    </m:r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(other than BHs themselves).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3F4249-E6A3-4AB9-A7C0-3322AA4BF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169" y="5293878"/>
                <a:ext cx="6231065" cy="1323439"/>
              </a:xfrm>
              <a:prstGeom prst="rect">
                <a:avLst/>
              </a:prstGeom>
              <a:blipFill>
                <a:blip r:embed="rId4"/>
                <a:stretch>
                  <a:fillRect l="-1076" t="-2294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3" name="Picture 9">
            <a:extLst>
              <a:ext uri="{FF2B5EF4-FFF2-40B4-BE49-F238E27FC236}">
                <a16:creationId xmlns:a16="http://schemas.microsoft.com/office/drawing/2014/main" id="{1DCA0161-52FE-4EDD-9863-13C910B2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7" y="1141135"/>
            <a:ext cx="8110855" cy="140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33E0AB-D352-45F3-8F09-D365A5851657}"/>
              </a:ext>
            </a:extLst>
          </p:cNvPr>
          <p:cNvSpPr txBox="1"/>
          <p:nvPr/>
        </p:nvSpPr>
        <p:spPr>
          <a:xfrm>
            <a:off x="217803" y="5619585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If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DD6E278-6CAC-4259-90FC-F4B2F6756E25}"/>
              </a:ext>
            </a:extLst>
          </p:cNvPr>
          <p:cNvSpPr/>
          <p:nvPr/>
        </p:nvSpPr>
        <p:spPr>
          <a:xfrm>
            <a:off x="2684694" y="5728664"/>
            <a:ext cx="389206" cy="234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A8050F7D-4145-4438-B8BA-BA599F6CA4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1530" y="5453880"/>
            <a:ext cx="1729964" cy="783794"/>
            <a:chOff x="1101" y="1459"/>
            <a:chExt cx="3942" cy="1786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D58EE53-CE33-40BF-9932-9CF552FC6C5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1" y="1459"/>
              <a:ext cx="3942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4CA9EFF8-A1E7-4F0A-BF7D-EE78ED40E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" y="1459"/>
              <a:ext cx="3948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58D76E-4572-45EB-B0A2-4AB4F34C15C1}"/>
                  </a:ext>
                </a:extLst>
              </p:cNvPr>
              <p:cNvSpPr txBox="1"/>
              <p:nvPr/>
            </p:nvSpPr>
            <p:spPr>
              <a:xfrm>
                <a:off x="2561379" y="6889394"/>
                <a:ext cx="41728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Do positivity bounds impose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83C0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𝐶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83C0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&gt;0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58D76E-4572-45EB-B0A2-4AB4F34C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379" y="6889394"/>
                <a:ext cx="4172809" cy="400110"/>
              </a:xfrm>
              <a:prstGeom prst="rect">
                <a:avLst/>
              </a:prstGeom>
              <a:blipFill>
                <a:blip r:embed="rId7"/>
                <a:stretch>
                  <a:fillRect l="-1460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1222CD-8D57-446E-8E61-8E146542551E}"/>
              </a:ext>
            </a:extLst>
          </p:cNvPr>
          <p:cNvSpPr txBox="1"/>
          <p:nvPr/>
        </p:nvSpPr>
        <p:spPr>
          <a:xfrm>
            <a:off x="6791325" y="715997"/>
            <a:ext cx="180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Weyl Curvature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B8BD8A-95C0-4CA0-B3A2-A964D4F63E6E}"/>
              </a:ext>
            </a:extLst>
          </p:cNvPr>
          <p:cNvCxnSpPr/>
          <p:nvPr/>
        </p:nvCxnSpPr>
        <p:spPr>
          <a:xfrm flipV="1">
            <a:off x="6853238" y="1066800"/>
            <a:ext cx="300037" cy="657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F6A12F-EEE1-56DE-7421-6DE7F0EF16BE}"/>
              </a:ext>
            </a:extLst>
          </p:cNvPr>
          <p:cNvSpPr txBox="1"/>
          <p:nvPr/>
        </p:nvSpPr>
        <p:spPr>
          <a:xfrm>
            <a:off x="4686674" y="3283306"/>
            <a:ext cx="36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BH extremality condition is: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C63C7B3B-F239-7B1D-158C-4E72C989D5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3870" y="3461197"/>
            <a:ext cx="5459730" cy="1725716"/>
            <a:chOff x="0" y="1381"/>
            <a:chExt cx="6144" cy="1942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B03FF54D-BBC1-B454-D29F-0194A345B8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1"/>
              <a:ext cx="614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399537D4-891E-7E5E-7EE7-A5C0E61F2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1"/>
              <a:ext cx="6147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7260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ABEE367-4AA5-4995-9EA5-F37DA6C973AD}"/>
              </a:ext>
            </a:extLst>
          </p:cNvPr>
          <p:cNvGrpSpPr/>
          <p:nvPr/>
        </p:nvGrpSpPr>
        <p:grpSpPr>
          <a:xfrm>
            <a:off x="4196861" y="1803392"/>
            <a:ext cx="919088" cy="1860552"/>
            <a:chOff x="3417276" y="4835127"/>
            <a:chExt cx="919088" cy="186055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D859BC3-B2CA-4854-A8E5-8AEA018C83E2}"/>
                </a:ext>
              </a:extLst>
            </p:cNvPr>
            <p:cNvGrpSpPr/>
            <p:nvPr/>
          </p:nvGrpSpPr>
          <p:grpSpPr>
            <a:xfrm>
              <a:off x="3417276" y="6114376"/>
              <a:ext cx="919088" cy="581303"/>
              <a:chOff x="3397347" y="6114376"/>
              <a:chExt cx="919088" cy="58130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2B622D0-D78A-4B5F-AC5F-0430D72F27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7347" y="6114376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F44AA03-B2D2-4A73-9E82-2FEF69C1F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891" y="6114376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426613-27E2-4717-A51D-58F9B0256086}"/>
                </a:ext>
              </a:extLst>
            </p:cNvPr>
            <p:cNvGrpSpPr/>
            <p:nvPr/>
          </p:nvGrpSpPr>
          <p:grpSpPr>
            <a:xfrm>
              <a:off x="3424310" y="4835127"/>
              <a:ext cx="905021" cy="584478"/>
              <a:chOff x="3451273" y="4835127"/>
              <a:chExt cx="905021" cy="584478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56E989E-8579-4301-8F3A-CC20042DD0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6750" y="4838302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2CF5B53-4BEB-4400-8296-B106C7981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273" y="4835127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D69F4340-0D2F-4930-B82C-39BDDFC868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8" t="33425" r="60088" b="41719"/>
            <a:stretch/>
          </p:blipFill>
          <p:spPr bwMode="auto">
            <a:xfrm>
              <a:off x="3663336" y="5381706"/>
              <a:ext cx="384790" cy="73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E027A4-99DC-4266-BFB8-E13E71A6C4E2}"/>
                  </a:ext>
                </a:extLst>
              </p:cNvPr>
              <p:cNvSpPr txBox="1"/>
              <p:nvPr/>
            </p:nvSpPr>
            <p:spPr>
              <a:xfrm>
                <a:off x="3219634" y="2373732"/>
                <a:ext cx="6960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E027A4-99DC-4266-BFB8-E13E71A6C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634" y="2373732"/>
                <a:ext cx="696024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0F01B8-8D08-4697-9155-F73449AC02A9}"/>
                  </a:ext>
                </a:extLst>
              </p:cNvPr>
              <p:cNvSpPr txBox="1"/>
              <p:nvPr/>
            </p:nvSpPr>
            <p:spPr>
              <a:xfrm>
                <a:off x="5538592" y="2317334"/>
                <a:ext cx="12800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…</m:t>
                      </m:r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0F01B8-8D08-4697-9155-F73449AC0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92" y="2317334"/>
                <a:ext cx="128003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">
            <a:extLst>
              <a:ext uri="{FF2B5EF4-FFF2-40B4-BE49-F238E27FC236}">
                <a16:creationId xmlns:a16="http://schemas.microsoft.com/office/drawing/2014/main" id="{F9003161-F4F3-47A3-87AA-659A51B1A9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0548" y="6022991"/>
            <a:ext cx="3372313" cy="1346175"/>
            <a:chOff x="3111" y="3283"/>
            <a:chExt cx="2698" cy="1077"/>
          </a:xfrm>
        </p:grpSpPr>
        <p:sp>
          <p:nvSpPr>
            <p:cNvPr id="48" name="AutoShape 3">
              <a:extLst>
                <a:ext uri="{FF2B5EF4-FFF2-40B4-BE49-F238E27FC236}">
                  <a16:creationId xmlns:a16="http://schemas.microsoft.com/office/drawing/2014/main" id="{A934BC5C-E168-42BF-8DCA-8D4149E2B24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1" y="3283"/>
              <a:ext cx="2698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3D79594B-D43A-4C2C-AA2F-57DF3DC87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" y="3283"/>
              <a:ext cx="2700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0E9C86-AEE4-4C66-ACBD-2FAF72671103}"/>
                  </a:ext>
                </a:extLst>
              </p:cNvPr>
              <p:cNvSpPr txBox="1"/>
              <p:nvPr/>
            </p:nvSpPr>
            <p:spPr>
              <a:xfrm>
                <a:off x="4612503" y="2485577"/>
                <a:ext cx="62677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0E9C86-AEE4-4C66-ACBD-2FAF72671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503" y="2485577"/>
                <a:ext cx="626775" cy="424796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BFFE203-F29B-3A28-0AFB-4C7A44794DD1}"/>
              </a:ext>
            </a:extLst>
          </p:cNvPr>
          <p:cNvSpPr/>
          <p:nvPr/>
        </p:nvSpPr>
        <p:spPr>
          <a:xfrm flipH="1">
            <a:off x="4935427" y="2929327"/>
            <a:ext cx="852112" cy="1010704"/>
          </a:xfrm>
          <a:custGeom>
            <a:avLst/>
            <a:gdLst>
              <a:gd name="connsiteX0" fmla="*/ 965981 w 965981"/>
              <a:gd name="connsiteY0" fmla="*/ 0 h 1050387"/>
              <a:gd name="connsiteX1" fmla="*/ 290732 w 965981"/>
              <a:gd name="connsiteY1" fmla="*/ 459544 h 1050387"/>
              <a:gd name="connsiteX2" fmla="*/ 0 w 965981"/>
              <a:gd name="connsiteY2" fmla="*/ 1050387 h 105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981" h="1050387">
                <a:moveTo>
                  <a:pt x="965981" y="0"/>
                </a:moveTo>
                <a:cubicBezTo>
                  <a:pt x="708855" y="142240"/>
                  <a:pt x="451729" y="284480"/>
                  <a:pt x="290732" y="459544"/>
                </a:cubicBezTo>
                <a:cubicBezTo>
                  <a:pt x="129735" y="634609"/>
                  <a:pt x="64867" y="842498"/>
                  <a:pt x="0" y="1050387"/>
                </a:cubicBezTo>
              </a:path>
            </a:pathLst>
          </a:custGeom>
          <a:noFill/>
          <a:ln>
            <a:solidFill>
              <a:srgbClr val="CC00CC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98B651-E967-4D66-812E-41C2350699FD}"/>
              </a:ext>
            </a:extLst>
          </p:cNvPr>
          <p:cNvSpPr txBox="1"/>
          <p:nvPr/>
        </p:nvSpPr>
        <p:spPr>
          <a:xfrm>
            <a:off x="-350105" y="5467107"/>
            <a:ext cx="4776738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t-channel pole from gravity exchange compromises positivity bound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780AD-C74D-5FD5-C76D-E45FADABAF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180"/>
          <a:stretch/>
        </p:blipFill>
        <p:spPr>
          <a:xfrm>
            <a:off x="3858131" y="3789173"/>
            <a:ext cx="3546536" cy="122338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FA001F3-3C1B-DE8E-EFB1-CA775FAAA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8" t="9856" r="9597"/>
          <a:stretch/>
        </p:blipFill>
        <p:spPr bwMode="auto">
          <a:xfrm>
            <a:off x="8065425" y="4801932"/>
            <a:ext cx="864246" cy="101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5BBF5-133C-4932-69BD-2594F7831088}"/>
              </a:ext>
            </a:extLst>
          </p:cNvPr>
          <p:cNvSpPr txBox="1"/>
          <p:nvPr/>
        </p:nvSpPr>
        <p:spPr>
          <a:xfrm>
            <a:off x="8929671" y="5003990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???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B976B9-2ADD-9662-5A56-D7BE72FABAD2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Unitarity + Causality with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B386F-497A-FDBE-E887-0FD6E2BA0905}"/>
              </a:ext>
            </a:extLst>
          </p:cNvPr>
          <p:cNvSpPr txBox="1"/>
          <p:nvPr/>
        </p:nvSpPr>
        <p:spPr>
          <a:xfrm>
            <a:off x="5647147" y="1105268"/>
            <a:ext cx="3930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Graviton exchange spoils analyticity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995C6-9913-A86B-5246-DF2F1A623DEB}"/>
              </a:ext>
            </a:extLst>
          </p:cNvPr>
          <p:cNvGrpSpPr/>
          <p:nvPr/>
        </p:nvGrpSpPr>
        <p:grpSpPr>
          <a:xfrm>
            <a:off x="816734" y="1628397"/>
            <a:ext cx="2253243" cy="2407622"/>
            <a:chOff x="3259015" y="3277772"/>
            <a:chExt cx="2888567" cy="29635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228348-D5F0-79CB-C7BB-AC660728D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07" t="14388" r="78497" b="7872"/>
            <a:stretch/>
          </p:blipFill>
          <p:spPr>
            <a:xfrm>
              <a:off x="3259015" y="3277772"/>
              <a:ext cx="2888567" cy="296359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2838A4-8E38-439A-D4AE-36F7C2EDD133}"/>
                </a:ext>
              </a:extLst>
            </p:cNvPr>
            <p:cNvSpPr/>
            <p:nvPr/>
          </p:nvSpPr>
          <p:spPr>
            <a:xfrm>
              <a:off x="3821723" y="3915508"/>
              <a:ext cx="1800000" cy="1800000"/>
            </a:xfrm>
            <a:prstGeom prst="ellipse">
              <a:avLst/>
            </a:prstGeom>
            <a:blipFill>
              <a:blip r:embed="rId11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674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4058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Gravitational bounds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02E388-3E8F-4C65-A92E-6914164DE6EC}"/>
              </a:ext>
            </a:extLst>
          </p:cNvPr>
          <p:cNvSpPr txBox="1"/>
          <p:nvPr/>
        </p:nvSpPr>
        <p:spPr>
          <a:xfrm>
            <a:off x="1956202" y="2363700"/>
            <a:ext cx="5485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generically allows for some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mild negativity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1D1231E-7F4A-46FF-A1A3-3E98F718C445}"/>
              </a:ext>
            </a:extLst>
          </p:cNvPr>
          <p:cNvSpPr/>
          <p:nvPr/>
        </p:nvSpPr>
        <p:spPr>
          <a:xfrm rot="16200000">
            <a:off x="5328003" y="1274199"/>
            <a:ext cx="355060" cy="779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EAD0E-B6F8-413D-868B-DEBFE29DBC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334" y="1308536"/>
            <a:ext cx="1167618" cy="6998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B60483-94BE-417D-AF2F-0C4C202E5371}"/>
              </a:ext>
            </a:extLst>
          </p:cNvPr>
          <p:cNvGrpSpPr/>
          <p:nvPr/>
        </p:nvGrpSpPr>
        <p:grpSpPr>
          <a:xfrm>
            <a:off x="6272611" y="1421446"/>
            <a:ext cx="1294376" cy="532142"/>
            <a:chOff x="5539315" y="3400820"/>
            <a:chExt cx="3041981" cy="133838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E4E01C-903E-4DAB-8183-8811FB25E304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8C5CDE-BB07-40F4-A512-E60F89EE0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3DAE8C3-CFE1-40C2-86F4-B2681FA30F3F}"/>
              </a:ext>
            </a:extLst>
          </p:cNvPr>
          <p:cNvSpPr/>
          <p:nvPr/>
        </p:nvSpPr>
        <p:spPr>
          <a:xfrm>
            <a:off x="4699100" y="4811204"/>
            <a:ext cx="5104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Confirmed using finite impact parameters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Caron-Huot,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Mazac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, Rastelli &amp; Simmons-Duffin,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2102.08951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60443F-4E62-44A6-9741-D8883DAF7345}"/>
              </a:ext>
            </a:extLst>
          </p:cNvPr>
          <p:cNvSpPr/>
          <p:nvPr/>
        </p:nvSpPr>
        <p:spPr>
          <a:xfrm>
            <a:off x="5536171" y="3796201"/>
            <a:ext cx="2663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Alberte, Jaitly and Tolley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2007.12667, 2012.05798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1DE78C-7DF3-42CA-B220-DA22D32C184C}"/>
              </a:ext>
            </a:extLst>
          </p:cNvPr>
          <p:cNvGrpSpPr/>
          <p:nvPr/>
        </p:nvGrpSpPr>
        <p:grpSpPr>
          <a:xfrm>
            <a:off x="2708120" y="3365009"/>
            <a:ext cx="2879648" cy="1225727"/>
            <a:chOff x="3244947" y="3036784"/>
            <a:chExt cx="2879648" cy="1225727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B01FE3AC-543B-42CB-8402-2D38B23F3B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44947" y="3036784"/>
              <a:ext cx="2879648" cy="1209918"/>
              <a:chOff x="0" y="1030"/>
              <a:chExt cx="6150" cy="2584"/>
            </a:xfrm>
          </p:grpSpPr>
          <p:sp>
            <p:nvSpPr>
              <p:cNvPr id="13" name="AutoShape 7">
                <a:extLst>
                  <a:ext uri="{FF2B5EF4-FFF2-40B4-BE49-F238E27FC236}">
                    <a16:creationId xmlns:a16="http://schemas.microsoft.com/office/drawing/2014/main" id="{10BD1D3D-E390-45D3-8134-51AB158545B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0" y="1090"/>
                <a:ext cx="6144" cy="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1033" name="Picture 9">
                <a:extLst>
                  <a:ext uri="{FF2B5EF4-FFF2-40B4-BE49-F238E27FC236}">
                    <a16:creationId xmlns:a16="http://schemas.microsoft.com/office/drawing/2014/main" id="{2924E6A8-3765-4090-ACC2-7E2C81C4D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30"/>
                <a:ext cx="6150" cy="2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33188A-3F7D-40FC-B616-9033BDB748D9}"/>
                </a:ext>
              </a:extLst>
            </p:cNvPr>
            <p:cNvSpPr/>
            <p:nvPr/>
          </p:nvSpPr>
          <p:spPr>
            <a:xfrm>
              <a:off x="3244947" y="3246774"/>
              <a:ext cx="2822917" cy="10157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BB50ED-4B3D-4878-B276-689E74BE484E}"/>
              </a:ext>
            </a:extLst>
          </p:cNvPr>
          <p:cNvSpPr txBox="1"/>
          <p:nvPr/>
        </p:nvSpPr>
        <p:spPr>
          <a:xfrm>
            <a:off x="2384203" y="5736546"/>
            <a:ext cx="4629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be derived using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“Infrared Causality”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BE25CA7-E35E-477C-8CD9-7D96ECA20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5" t="14074" r="28445" b="32387"/>
          <a:stretch/>
        </p:blipFill>
        <p:spPr>
          <a:xfrm>
            <a:off x="43204" y="5093049"/>
            <a:ext cx="831396" cy="828000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902FDE-8B89-4951-ABC9-AEAE8CACC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16843" r="4974" b="13401"/>
          <a:stretch/>
        </p:blipFill>
        <p:spPr>
          <a:xfrm>
            <a:off x="43204" y="5857261"/>
            <a:ext cx="831396" cy="828000"/>
          </a:xfrm>
          <a:prstGeom prst="ellipse">
            <a:avLst/>
          </a:prstGeom>
        </p:spPr>
      </p:pic>
      <p:pic>
        <p:nvPicPr>
          <p:cNvPr id="39" name="Picture 3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87203B3-0AB2-408C-9703-84BA33659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06"/>
          <a:stretch/>
        </p:blipFill>
        <p:spPr>
          <a:xfrm>
            <a:off x="43204" y="6621474"/>
            <a:ext cx="831396" cy="828000"/>
          </a:xfrm>
          <a:prstGeom prst="ellipse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CF4920D2-8FA2-4C4E-AEBF-5E54B22C1B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9651" y="1161199"/>
            <a:ext cx="4276578" cy="1016244"/>
            <a:chOff x="0" y="1622"/>
            <a:chExt cx="6144" cy="146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CB10E93-E171-49B0-946E-C5045E88AB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22"/>
              <a:ext cx="6144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1F2713D-7263-4B39-BFE2-43A083CCC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22"/>
              <a:ext cx="6148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DF0846F-1BEB-4A50-9EA2-6AFC2794A173}"/>
              </a:ext>
            </a:extLst>
          </p:cNvPr>
          <p:cNvSpPr txBox="1"/>
          <p:nvPr/>
        </p:nvSpPr>
        <p:spPr>
          <a:xfrm>
            <a:off x="1894515" y="6193492"/>
            <a:ext cx="6305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Chen,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Margalit &amp; Tolley, 2112.05031, 2309.04534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BA6840-CAFD-4447-BBEE-A27DD57B801D}"/>
              </a:ext>
            </a:extLst>
          </p:cNvPr>
          <p:cNvSpPr txBox="1"/>
          <p:nvPr/>
        </p:nvSpPr>
        <p:spPr>
          <a:xfrm>
            <a:off x="1379095" y="6675346"/>
            <a:ext cx="8207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arguments based on “Asymptotic Causality” (CEMZ 1407.5597) would fail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3CC429B-68B7-4D24-9DA9-3D95725DBE6D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Assumptions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21821DB-A5B5-445E-841C-8E95A24A1511}"/>
              </a:ext>
            </a:extLst>
          </p:cNvPr>
          <p:cNvSpPr txBox="1">
            <a:spLocks/>
          </p:cNvSpPr>
          <p:nvPr/>
        </p:nvSpPr>
        <p:spPr>
          <a:xfrm>
            <a:off x="141230" y="1299489"/>
            <a:ext cx="9443558" cy="4681538"/>
          </a:xfrm>
          <a:prstGeom prst="rect">
            <a:avLst/>
          </a:prstGeom>
        </p:spPr>
        <p:txBody>
          <a:bodyPr vert="horz" lIns="91233" tIns="45616" rIns="91233" bIns="45616">
            <a:noAutofit/>
          </a:bodyPr>
          <a:lstStyle>
            <a:lvl1pPr marL="291947" indent="-29194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1215" indent="-26275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3168" indent="-26275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5109" indent="-223829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063" indent="-223829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9013" indent="-223829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43645" indent="-194632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5598" indent="-194632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7545" indent="-194632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 2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There is a limit where Massless Loops can be ignored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 2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Amplitude respects Froissart-like Bound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 2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07FBA3-669A-4CBF-8597-8C3FB53A5941}"/>
                  </a:ext>
                </a:extLst>
              </p:cNvPr>
              <p:cNvSpPr txBox="1"/>
              <p:nvPr/>
            </p:nvSpPr>
            <p:spPr>
              <a:xfrm>
                <a:off x="574388" y="2104106"/>
                <a:ext cx="8784392" cy="718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Graviton loops are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Mpl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suppressed (in fact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Pl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Spin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massless loops do not contribute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5091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unless non-local IR-UV mixing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07FBA3-669A-4CBF-8597-8C3FB53A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88" y="2104106"/>
                <a:ext cx="8784392" cy="718787"/>
              </a:xfrm>
              <a:prstGeom prst="rect">
                <a:avLst/>
              </a:prstGeom>
              <a:blipFill>
                <a:blip r:embed="rId2"/>
                <a:stretch>
                  <a:fillRect l="-555" t="-2542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7A8A52-F1D8-4A52-9AE9-D33498D6F62E}"/>
                  </a:ext>
                </a:extLst>
              </p:cNvPr>
              <p:cNvSpPr txBox="1"/>
              <p:nvPr/>
            </p:nvSpPr>
            <p:spPr>
              <a:xfrm>
                <a:off x="574388" y="3696688"/>
                <a:ext cx="54692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Expected to be valid 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𝐷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≥5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𝐷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, IR divergences makes it more subtle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8509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7A8A52-F1D8-4A52-9AE9-D33498D6F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88" y="3696688"/>
                <a:ext cx="5469254" cy="707886"/>
              </a:xfrm>
              <a:prstGeom prst="rect">
                <a:avLst/>
              </a:prstGeom>
              <a:blipFill>
                <a:blip r:embed="rId4"/>
                <a:stretch>
                  <a:fillRect l="-892" t="-4274" r="-223" b="-136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4">
            <a:extLst>
              <a:ext uri="{FF2B5EF4-FFF2-40B4-BE49-F238E27FC236}">
                <a16:creationId xmlns:a16="http://schemas.microsoft.com/office/drawing/2014/main" id="{E5E34D23-FF76-4F06-A68E-4BD3B15229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1982" y="2986493"/>
            <a:ext cx="2726798" cy="902204"/>
            <a:chOff x="5044" y="1573"/>
            <a:chExt cx="1351" cy="44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BE4D51B-EF60-4FC8-95C8-1BCA3C8C336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44" y="1573"/>
              <a:ext cx="1351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FFBD9212-2FF6-44E2-8A69-FAB8385B9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" y="1573"/>
              <a:ext cx="13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AA94B-ADDD-4A4C-8219-F2A92CD1D024}"/>
              </a:ext>
            </a:extLst>
          </p:cNvPr>
          <p:cNvSpPr txBox="1"/>
          <p:nvPr/>
        </p:nvSpPr>
        <p:spPr>
          <a:xfrm>
            <a:off x="574388" y="5139865"/>
            <a:ext cx="85557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Arises in weakly coupled string theory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509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be argued for more universally if amplitude satisfies a dispersion relation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509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509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 physical region with 2 subtractions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85091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B6B92E-1895-405B-B748-1FB1F5BE4170}"/>
                  </a:ext>
                </a:extLst>
              </p:cNvPr>
              <p:cNvSpPr txBox="1"/>
              <p:nvPr/>
            </p:nvSpPr>
            <p:spPr>
              <a:xfrm>
                <a:off x="141230" y="6429154"/>
                <a:ext cx="81379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4.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Analyticity away from real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-axis,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5.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Unitarity,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6.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Crossing symmetry, …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B6B92E-1895-405B-B748-1FB1F5BE4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30" y="6429154"/>
                <a:ext cx="8137933" cy="523220"/>
              </a:xfrm>
              <a:prstGeom prst="rect">
                <a:avLst/>
              </a:prstGeom>
              <a:blipFill>
                <a:blip r:embed="rId6"/>
                <a:stretch>
                  <a:fillRect l="-1573" t="-14118" b="-3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02924CE-82DD-4658-B02E-DD05E753CED1}"/>
              </a:ext>
            </a:extLst>
          </p:cNvPr>
          <p:cNvSpPr txBox="1"/>
          <p:nvPr/>
        </p:nvSpPr>
        <p:spPr>
          <a:xfrm>
            <a:off x="509100" y="6825891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Riemann sheet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4553C75-AFCD-44F6-9233-B86727F4D6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91297" y="4258897"/>
            <a:ext cx="4309403" cy="932862"/>
            <a:chOff x="0" y="1687"/>
            <a:chExt cx="6144" cy="133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4FEA5265-5F6B-47A1-B715-68E4C1C5E1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7"/>
              <a:ext cx="6144" cy="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7199DE7A-8691-444A-86F5-347595049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7"/>
              <a:ext cx="6147" cy="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69165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5C09175-E485-9C20-80AF-65B574332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5075904-C02D-8ADB-E176-582019ADDD35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Regge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Behaviour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F35460-9EA4-8CB6-81AD-933667BE7F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3564" y="1357694"/>
            <a:ext cx="9753600" cy="11254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4AFA34-0495-523D-A40C-F2E00513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25" y="5745653"/>
            <a:ext cx="9753600" cy="149127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121FBFF-A558-D003-DB31-430197992F50}"/>
              </a:ext>
            </a:extLst>
          </p:cNvPr>
          <p:cNvCxnSpPr>
            <a:cxnSpLocks/>
          </p:cNvCxnSpPr>
          <p:nvPr/>
        </p:nvCxnSpPr>
        <p:spPr>
          <a:xfrm>
            <a:off x="6958619" y="5143835"/>
            <a:ext cx="22186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2E2945-6084-6391-6B18-4BE0C4741796}"/>
              </a:ext>
            </a:extLst>
          </p:cNvPr>
          <p:cNvCxnSpPr>
            <a:cxnSpLocks/>
          </p:cNvCxnSpPr>
          <p:nvPr/>
        </p:nvCxnSpPr>
        <p:spPr>
          <a:xfrm flipV="1">
            <a:off x="8004983" y="4193266"/>
            <a:ext cx="0" cy="1203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368A23-350E-18EA-326A-7785A20B6518}"/>
              </a:ext>
            </a:extLst>
          </p:cNvPr>
          <p:cNvCxnSpPr>
            <a:cxnSpLocks/>
          </p:cNvCxnSpPr>
          <p:nvPr/>
        </p:nvCxnSpPr>
        <p:spPr>
          <a:xfrm>
            <a:off x="6958619" y="4564215"/>
            <a:ext cx="2218698" cy="0"/>
          </a:xfrm>
          <a:prstGeom prst="straightConnector1">
            <a:avLst/>
          </a:prstGeom>
          <a:ln w="19050">
            <a:solidFill>
              <a:srgbClr val="BA24AD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5EA98DC-F060-3362-7DE3-21CB8CB4147A}"/>
              </a:ext>
            </a:extLst>
          </p:cNvPr>
          <p:cNvSpPr txBox="1"/>
          <p:nvPr/>
        </p:nvSpPr>
        <p:spPr>
          <a:xfrm>
            <a:off x="6738729" y="4335019"/>
            <a:ext cx="33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</a:t>
            </a: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6418A3E6-18F3-0CFD-7AD7-AD0E5FAD8B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213356" y="2766694"/>
            <a:ext cx="4309403" cy="9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2BAA37-02B9-7432-E50B-E050A34888CD}"/>
              </a:ext>
            </a:extLst>
          </p:cNvPr>
          <p:cNvCxnSpPr>
            <a:cxnSpLocks/>
          </p:cNvCxnSpPr>
          <p:nvPr/>
        </p:nvCxnSpPr>
        <p:spPr>
          <a:xfrm>
            <a:off x="6996769" y="3424520"/>
            <a:ext cx="22186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A004C5-9517-B616-A5E2-25E080F3BD82}"/>
              </a:ext>
            </a:extLst>
          </p:cNvPr>
          <p:cNvCxnSpPr>
            <a:cxnSpLocks/>
          </p:cNvCxnSpPr>
          <p:nvPr/>
        </p:nvCxnSpPr>
        <p:spPr>
          <a:xfrm flipV="1">
            <a:off x="7974080" y="2514954"/>
            <a:ext cx="0" cy="1203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813FCA-4E80-6CCB-8A21-0D8BE1F44EDF}"/>
              </a:ext>
            </a:extLst>
          </p:cNvPr>
          <p:cNvCxnSpPr>
            <a:cxnSpLocks/>
          </p:cNvCxnSpPr>
          <p:nvPr/>
        </p:nvCxnSpPr>
        <p:spPr>
          <a:xfrm>
            <a:off x="6983360" y="2940708"/>
            <a:ext cx="2218698" cy="0"/>
          </a:xfrm>
          <a:prstGeom prst="straightConnector1">
            <a:avLst/>
          </a:prstGeom>
          <a:ln w="19050">
            <a:solidFill>
              <a:srgbClr val="BA24AD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249A10-A557-C247-CA2F-536531FAFEF5}"/>
              </a:ext>
            </a:extLst>
          </p:cNvPr>
          <p:cNvSpPr txBox="1"/>
          <p:nvPr/>
        </p:nvSpPr>
        <p:spPr>
          <a:xfrm>
            <a:off x="6738729" y="2712781"/>
            <a:ext cx="33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C77FACB-8D99-EA28-46C6-C018F5384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17527" r="6477" b="55159"/>
          <a:stretch/>
        </p:blipFill>
        <p:spPr bwMode="auto">
          <a:xfrm>
            <a:off x="7755233" y="2161959"/>
            <a:ext cx="581556" cy="38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BFD4F-8686-5739-65BC-F08352805129}"/>
              </a:ext>
            </a:extLst>
          </p:cNvPr>
          <p:cNvCxnSpPr/>
          <p:nvPr/>
        </p:nvCxnSpPr>
        <p:spPr>
          <a:xfrm flipV="1">
            <a:off x="7755233" y="2686247"/>
            <a:ext cx="499500" cy="446791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2B97B82-B654-EE78-9254-AC5E9B07B612}"/>
              </a:ext>
            </a:extLst>
          </p:cNvPr>
          <p:cNvSpPr/>
          <p:nvPr/>
        </p:nvSpPr>
        <p:spPr>
          <a:xfrm>
            <a:off x="7202908" y="4601224"/>
            <a:ext cx="857250" cy="447264"/>
          </a:xfrm>
          <a:custGeom>
            <a:avLst/>
            <a:gdLst>
              <a:gd name="connsiteX0" fmla="*/ 0 w 776288"/>
              <a:gd name="connsiteY0" fmla="*/ 423551 h 423551"/>
              <a:gd name="connsiteX1" fmla="*/ 590550 w 776288"/>
              <a:gd name="connsiteY1" fmla="*/ 13976 h 423551"/>
              <a:gd name="connsiteX2" fmla="*/ 733425 w 776288"/>
              <a:gd name="connsiteY2" fmla="*/ 99701 h 423551"/>
              <a:gd name="connsiteX3" fmla="*/ 776288 w 776288"/>
              <a:gd name="connsiteY3" fmla="*/ 142564 h 423551"/>
              <a:gd name="connsiteX0" fmla="*/ 0 w 862440"/>
              <a:gd name="connsiteY0" fmla="*/ 447264 h 447264"/>
              <a:gd name="connsiteX1" fmla="*/ 590550 w 862440"/>
              <a:gd name="connsiteY1" fmla="*/ 37689 h 447264"/>
              <a:gd name="connsiteX2" fmla="*/ 857250 w 862440"/>
              <a:gd name="connsiteY2" fmla="*/ 32927 h 447264"/>
              <a:gd name="connsiteX3" fmla="*/ 776288 w 862440"/>
              <a:gd name="connsiteY3" fmla="*/ 166277 h 447264"/>
              <a:gd name="connsiteX0" fmla="*/ 0 w 857250"/>
              <a:gd name="connsiteY0" fmla="*/ 447264 h 447264"/>
              <a:gd name="connsiteX1" fmla="*/ 590550 w 857250"/>
              <a:gd name="connsiteY1" fmla="*/ 37689 h 447264"/>
              <a:gd name="connsiteX2" fmla="*/ 857250 w 857250"/>
              <a:gd name="connsiteY2" fmla="*/ 32927 h 44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447264">
                <a:moveTo>
                  <a:pt x="0" y="447264"/>
                </a:moveTo>
                <a:cubicBezTo>
                  <a:pt x="234156" y="269464"/>
                  <a:pt x="447675" y="106745"/>
                  <a:pt x="590550" y="37689"/>
                </a:cubicBezTo>
                <a:cubicBezTo>
                  <a:pt x="733425" y="-31367"/>
                  <a:pt x="826294" y="11496"/>
                  <a:pt x="857250" y="329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AF8FC4-F0AE-5CD4-52D6-9878776C1AF2}"/>
                  </a:ext>
                </a:extLst>
              </p:cNvPr>
              <p:cNvSpPr txBox="1"/>
              <p:nvPr/>
            </p:nvSpPr>
            <p:spPr>
              <a:xfrm>
                <a:off x="9185146" y="4922145"/>
                <a:ext cx="334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AF8FC4-F0AE-5CD4-52D6-9878776C1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146" y="4922145"/>
                <a:ext cx="33489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659611-14C9-D7D3-7822-3857ED065AF0}"/>
                  </a:ext>
                </a:extLst>
              </p:cNvPr>
              <p:cNvSpPr txBox="1"/>
              <p:nvPr/>
            </p:nvSpPr>
            <p:spPr>
              <a:xfrm>
                <a:off x="9185146" y="3214181"/>
                <a:ext cx="334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659611-14C9-D7D3-7822-3857ED06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146" y="3214181"/>
                <a:ext cx="33489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7852EBA-2C98-DDC0-C3B8-FEE02D73A7E3}"/>
              </a:ext>
            </a:extLst>
          </p:cNvPr>
          <p:cNvSpPr txBox="1"/>
          <p:nvPr/>
        </p:nvSpPr>
        <p:spPr>
          <a:xfrm>
            <a:off x="4868030" y="2966478"/>
            <a:ext cx="201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 DL without graviton loops: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2923C52A-76B3-1E66-5994-3C655B8C8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17527" r="6477" b="55159"/>
          <a:stretch/>
        </p:blipFill>
        <p:spPr bwMode="auto">
          <a:xfrm>
            <a:off x="7748873" y="3794903"/>
            <a:ext cx="581556" cy="38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EC9EBDA-44C7-92D5-98A6-C87038DDD19B}"/>
              </a:ext>
            </a:extLst>
          </p:cNvPr>
          <p:cNvSpPr txBox="1"/>
          <p:nvPr/>
        </p:nvSpPr>
        <p:spPr>
          <a:xfrm>
            <a:off x="4935158" y="4529894"/>
            <a:ext cx="201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Full behavior may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 different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680340-8448-2868-37D3-B84788A58D20}"/>
              </a:ext>
            </a:extLst>
          </p:cNvPr>
          <p:cNvGrpSpPr/>
          <p:nvPr/>
        </p:nvGrpSpPr>
        <p:grpSpPr>
          <a:xfrm>
            <a:off x="1558055" y="3005238"/>
            <a:ext cx="548648" cy="1030365"/>
            <a:chOff x="3417276" y="4835127"/>
            <a:chExt cx="919088" cy="186055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A1973D2-4D22-E363-0ACB-E79E4F354B98}"/>
                </a:ext>
              </a:extLst>
            </p:cNvPr>
            <p:cNvGrpSpPr/>
            <p:nvPr/>
          </p:nvGrpSpPr>
          <p:grpSpPr>
            <a:xfrm>
              <a:off x="3417276" y="6114376"/>
              <a:ext cx="919088" cy="581303"/>
              <a:chOff x="3397347" y="6114376"/>
              <a:chExt cx="919088" cy="581303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8E5B2C1-6F4C-06D4-AF43-721376B93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7347" y="6114376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37EFF3B-5ADA-592B-4999-FE4CCD3BE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891" y="6114376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5C4711F-7005-4644-563B-50EA392C7617}"/>
                </a:ext>
              </a:extLst>
            </p:cNvPr>
            <p:cNvGrpSpPr/>
            <p:nvPr/>
          </p:nvGrpSpPr>
          <p:grpSpPr>
            <a:xfrm>
              <a:off x="3424310" y="4835127"/>
              <a:ext cx="905021" cy="584478"/>
              <a:chOff x="3451273" y="4835127"/>
              <a:chExt cx="905021" cy="58447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76D10C4-8170-4E8B-31A0-1CE115C304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6750" y="4838302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E13B475-FFAC-5F7D-93BB-65BEBFB181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273" y="4835127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0E10C7B8-7EB6-4402-271F-70F45761A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duotone>
                <a:prstClr val="black"/>
                <a:srgbClr val="C83C0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8" t="33425" r="60088" b="41719"/>
            <a:stretch/>
          </p:blipFill>
          <p:spPr bwMode="auto">
            <a:xfrm>
              <a:off x="3663336" y="5381706"/>
              <a:ext cx="384790" cy="73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2FA79E-E78B-D323-80B9-77D0E3924806}"/>
                  </a:ext>
                </a:extLst>
              </p:cNvPr>
              <p:cNvSpPr txBox="1"/>
              <p:nvPr/>
            </p:nvSpPr>
            <p:spPr>
              <a:xfrm>
                <a:off x="1340209" y="3260277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2FA79E-E78B-D323-80B9-77D0E3924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09" y="3260277"/>
                <a:ext cx="44114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BA54DB-A3C6-E4DB-B4C9-C8DA1C767A4F}"/>
                  </a:ext>
                </a:extLst>
              </p:cNvPr>
              <p:cNvSpPr txBox="1"/>
              <p:nvPr/>
            </p:nvSpPr>
            <p:spPr>
              <a:xfrm>
                <a:off x="2354828" y="3288966"/>
                <a:ext cx="84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…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BA54DB-A3C6-E4DB-B4C9-C8DA1C767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828" y="3288966"/>
                <a:ext cx="84029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6963777-74D0-A35C-88FD-35CAFB8FFD33}"/>
                  </a:ext>
                </a:extLst>
              </p:cNvPr>
              <p:cNvSpPr txBox="1"/>
              <p:nvPr/>
            </p:nvSpPr>
            <p:spPr>
              <a:xfrm>
                <a:off x="1799927" y="3310273"/>
                <a:ext cx="62677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6963777-74D0-A35C-88FD-35CAFB8FF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27" y="3310273"/>
                <a:ext cx="626775" cy="424796"/>
              </a:xfrm>
              <a:prstGeom prst="rect">
                <a:avLst/>
              </a:prstGeom>
              <a:blipFill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3F60E159-781E-9895-3775-395F16346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979" y="3138838"/>
            <a:ext cx="1019899" cy="732892"/>
          </a:xfrm>
          <a:prstGeom prst="rect">
            <a:avLst/>
          </a:prstGeom>
        </p:spPr>
      </p:pic>
      <p:grpSp>
        <p:nvGrpSpPr>
          <p:cNvPr id="41" name="Group 4">
            <a:extLst>
              <a:ext uri="{FF2B5EF4-FFF2-40B4-BE49-F238E27FC236}">
                <a16:creationId xmlns:a16="http://schemas.microsoft.com/office/drawing/2014/main" id="{8C6482A3-F80A-891B-666C-5AB1AE5338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26186" y="4035603"/>
            <a:ext cx="5784753" cy="1220221"/>
            <a:chOff x="0" y="1704"/>
            <a:chExt cx="6144" cy="1296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EDB8CD97-C6D0-B2A8-1B12-DEC1FA257A7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04"/>
              <a:ext cx="614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EDE6780A-83D5-37AC-2DA1-D58C340D0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4"/>
              <a:ext cx="6147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48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 animBg="1"/>
      <p:bldP spid="23" grpId="0"/>
      <p:bldP spid="25" grpId="0"/>
      <p:bldP spid="26" grpId="0"/>
      <p:bldP spid="2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445610" y="6625269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635112" y="4768643"/>
            <a:ext cx="0" cy="2056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677566" y="596491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870523" y="631289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2308585" y="596491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3925126" y="5972843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4E50FF9B-E35A-474C-AAE4-29681D2E9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817" y="178096"/>
                <a:ext cx="8963963" cy="1300899"/>
              </a:xfrm>
              <a:prstGeom prst="rect">
                <a:avLst/>
              </a:prstGeom>
            </p:spPr>
            <p:txBody>
              <a:bodyPr vert="horz" lIns="0" tIns="45616" rIns="0" bIns="0" anchor="ctr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sz="5400" b="0" kern="120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j-ea"/>
                    <a:cs typeface="+mj-cs"/>
                  </a:rPr>
                  <a:t>hX</a:t>
                </a:r>
                <a14:m>
                  <m:oMath xmlns:m="http://schemas.openxmlformats.org/officeDocument/2006/math">
                    <m:r>
                      <a:rPr kumimoji="0" lang="en-GB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→</m:t>
                    </m:r>
                  </m:oMath>
                </a14:m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j-ea"/>
                    <a:cs typeface="+mj-cs"/>
                  </a:rPr>
                  <a:t>hX</a:t>
                </a: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4E50FF9B-E35A-474C-AAE4-29681D2E9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17" y="178096"/>
                <a:ext cx="8963963" cy="1300899"/>
              </a:xfrm>
              <a:prstGeom prst="rect">
                <a:avLst/>
              </a:prstGeom>
              <a:blipFill>
                <a:blip r:embed="rId3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83308" y="68443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0637" y="596553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DA44CB3A-229E-43C5-8C9F-F495416790F3}"/>
              </a:ext>
            </a:extLst>
          </p:cNvPr>
          <p:cNvSpPr/>
          <p:nvPr/>
        </p:nvSpPr>
        <p:spPr>
          <a:xfrm>
            <a:off x="4244772" y="597937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5817E357-AD88-4E51-B996-B1D522F8493F}"/>
              </a:ext>
            </a:extLst>
          </p:cNvPr>
          <p:cNvSpPr/>
          <p:nvPr/>
        </p:nvSpPr>
        <p:spPr>
          <a:xfrm>
            <a:off x="5871145" y="5987303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621D3-C94D-452B-B8DB-A1723246DDFA}"/>
              </a:ext>
            </a:extLst>
          </p:cNvPr>
          <p:cNvSpPr txBox="1"/>
          <p:nvPr/>
        </p:nvSpPr>
        <p:spPr>
          <a:xfrm>
            <a:off x="6703479" y="5773346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 present in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id="{59B76A60-CABE-4C44-8240-4D5F788F06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73345" y="3435763"/>
            <a:ext cx="5211062" cy="1256965"/>
            <a:chOff x="0" y="1611"/>
            <a:chExt cx="6144" cy="1482"/>
          </a:xfrm>
        </p:grpSpPr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52036343-C700-4660-9B8B-44472F3DCFA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11"/>
              <a:ext cx="6144" cy="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8366BFAB-30F3-478A-8B94-21842E9E8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1"/>
              <a:ext cx="6147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55B3C131-EF6C-422B-84A9-BE72DEDA7264}"/>
              </a:ext>
            </a:extLst>
          </p:cNvPr>
          <p:cNvSpPr/>
          <p:nvPr/>
        </p:nvSpPr>
        <p:spPr>
          <a:xfrm>
            <a:off x="560637" y="6307456"/>
            <a:ext cx="151151" cy="15361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11C4BE4A-5109-4E87-9264-40187D5EF720}"/>
              </a:ext>
            </a:extLst>
          </p:cNvPr>
          <p:cNvSpPr/>
          <p:nvPr/>
        </p:nvSpPr>
        <p:spPr>
          <a:xfrm>
            <a:off x="643156" y="631678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EFF34AF0-CE06-41CF-84C1-CF493BA03A8D}"/>
              </a:ext>
            </a:extLst>
          </p:cNvPr>
          <p:cNvSpPr/>
          <p:nvPr/>
        </p:nvSpPr>
        <p:spPr>
          <a:xfrm>
            <a:off x="2274175" y="631678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8" name="Freeform 31">
            <a:extLst>
              <a:ext uri="{FF2B5EF4-FFF2-40B4-BE49-F238E27FC236}">
                <a16:creationId xmlns:a16="http://schemas.microsoft.com/office/drawing/2014/main" id="{30FA617B-EBD5-40DB-912F-F52E5DD10D36}"/>
              </a:ext>
            </a:extLst>
          </p:cNvPr>
          <p:cNvSpPr/>
          <p:nvPr/>
        </p:nvSpPr>
        <p:spPr>
          <a:xfrm>
            <a:off x="3890716" y="6324713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2" name="Freeform 31">
            <a:extLst>
              <a:ext uri="{FF2B5EF4-FFF2-40B4-BE49-F238E27FC236}">
                <a16:creationId xmlns:a16="http://schemas.microsoft.com/office/drawing/2014/main" id="{92E4724C-40B1-4000-8137-21EC5026829A}"/>
              </a:ext>
            </a:extLst>
          </p:cNvPr>
          <p:cNvSpPr/>
          <p:nvPr/>
        </p:nvSpPr>
        <p:spPr>
          <a:xfrm flipV="1">
            <a:off x="4685760" y="632156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105" name="Picture 9">
            <a:extLst>
              <a:ext uri="{FF2B5EF4-FFF2-40B4-BE49-F238E27FC236}">
                <a16:creationId xmlns:a16="http://schemas.microsoft.com/office/drawing/2014/main" id="{69022C58-EFE8-40BA-A70C-D7A9447A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40" y="5644805"/>
            <a:ext cx="792624" cy="71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A97751D-02EF-4CC5-8428-07CF18AB7523}"/>
              </a:ext>
            </a:extLst>
          </p:cNvPr>
          <p:cNvSpPr txBox="1"/>
          <p:nvPr/>
        </p:nvSpPr>
        <p:spPr>
          <a:xfrm>
            <a:off x="6328185" y="6134631"/>
            <a:ext cx="3270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Other Light fields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photon)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784E7CE-5C3F-4E56-8378-CF15E14DC293}"/>
                  </a:ext>
                </a:extLst>
              </p14:cNvPr>
              <p14:cNvContentPartPr/>
              <p14:nvPr/>
            </p14:nvContentPartPr>
            <p14:xfrm>
              <a:off x="476730" y="975430"/>
              <a:ext cx="415080" cy="6807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784E7CE-5C3F-4E56-8378-CF15E14DC2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30" y="966430"/>
                <a:ext cx="43272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DE1BEA42-CAFF-41CA-98A6-A07430939BB4}"/>
                  </a:ext>
                </a:extLst>
              </p14:cNvPr>
              <p14:cNvContentPartPr/>
              <p14:nvPr/>
            </p14:nvContentPartPr>
            <p14:xfrm>
              <a:off x="913050" y="1561510"/>
              <a:ext cx="623520" cy="61560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DE1BEA42-CAFF-41CA-98A6-A07430939B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050" y="1498510"/>
                <a:ext cx="74916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C0091005-EE7C-4F82-B4F1-E55746189C09}"/>
                  </a:ext>
                </a:extLst>
              </p14:cNvPr>
              <p14:cNvContentPartPr/>
              <p14:nvPr/>
            </p14:nvContentPartPr>
            <p14:xfrm>
              <a:off x="1595250" y="1095670"/>
              <a:ext cx="479160" cy="60120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C0091005-EE7C-4F82-B4F1-E55746189C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86250" y="1086670"/>
                <a:ext cx="496800" cy="61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4DA301BC-90C2-403D-BA88-E80A695AA784}"/>
              </a:ext>
            </a:extLst>
          </p:cNvPr>
          <p:cNvGrpSpPr/>
          <p:nvPr/>
        </p:nvGrpSpPr>
        <p:grpSpPr>
          <a:xfrm>
            <a:off x="399010" y="2186960"/>
            <a:ext cx="543600" cy="314640"/>
            <a:chOff x="399010" y="2186960"/>
            <a:chExt cx="54360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21DE21E-B5E9-4E34-84A1-B01C77F5C156}"/>
                    </a:ext>
                  </a:extLst>
                </p14:cNvPr>
                <p14:cNvContentPartPr/>
                <p14:nvPr/>
              </p14:nvContentPartPr>
              <p14:xfrm>
                <a:off x="630130" y="2186960"/>
                <a:ext cx="312480" cy="2674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21DE21E-B5E9-4E34-84A1-B01C77F5C1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130" y="2177960"/>
                  <a:ext cx="3301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39FE1CA7-B131-4C94-B61B-A81C7E20A04A}"/>
                    </a:ext>
                  </a:extLst>
                </p14:cNvPr>
                <p14:cNvContentPartPr/>
                <p14:nvPr/>
              </p14:nvContentPartPr>
              <p14:xfrm>
                <a:off x="399010" y="2361560"/>
                <a:ext cx="128880" cy="14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9FE1CA7-B131-4C94-B61B-A81C7E20A04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9985" y="2352560"/>
                  <a:ext cx="146569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06FE099-49A9-4D68-9337-A32358E7BBF3}"/>
              </a:ext>
            </a:extLst>
          </p:cNvPr>
          <p:cNvGrpSpPr/>
          <p:nvPr/>
        </p:nvGrpSpPr>
        <p:grpSpPr>
          <a:xfrm>
            <a:off x="1497010" y="2155640"/>
            <a:ext cx="482400" cy="433440"/>
            <a:chOff x="1497010" y="2155640"/>
            <a:chExt cx="4824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5C7136E-AE3E-4FB2-9DF3-D1D3B54DE787}"/>
                    </a:ext>
                  </a:extLst>
                </p14:cNvPr>
                <p14:cNvContentPartPr/>
                <p14:nvPr/>
              </p14:nvContentPartPr>
              <p14:xfrm>
                <a:off x="1497010" y="2155640"/>
                <a:ext cx="309960" cy="3967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5C7136E-AE3E-4FB2-9DF3-D1D3B54DE78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88000" y="2146632"/>
                  <a:ext cx="327621" cy="414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FA00482-C2D7-4834-9597-47F87662FA95}"/>
                    </a:ext>
                  </a:extLst>
                </p14:cNvPr>
                <p14:cNvContentPartPr/>
                <p14:nvPr/>
              </p14:nvContentPartPr>
              <p14:xfrm>
                <a:off x="1899130" y="2460560"/>
                <a:ext cx="80280" cy="128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FA00482-C2D7-4834-9597-47F87662FA9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90130" y="2451560"/>
                  <a:ext cx="979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849C35E-ED86-4C17-95E1-6B7A48FB838C}"/>
              </a:ext>
            </a:extLst>
          </p:cNvPr>
          <p:cNvGrpSpPr/>
          <p:nvPr/>
        </p:nvGrpSpPr>
        <p:grpSpPr>
          <a:xfrm>
            <a:off x="561690" y="855225"/>
            <a:ext cx="147960" cy="110880"/>
            <a:chOff x="561690" y="855225"/>
            <a:chExt cx="14796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45D6DAC-CC53-4A7B-A007-DDE84E82282F}"/>
                    </a:ext>
                  </a:extLst>
                </p14:cNvPr>
                <p14:cNvContentPartPr/>
                <p14:nvPr/>
              </p14:nvContentPartPr>
              <p14:xfrm>
                <a:off x="561690" y="855225"/>
                <a:ext cx="147960" cy="110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45D6DAC-CC53-4A7B-A007-DDE84E82282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2690" y="846225"/>
                  <a:ext cx="165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3439CF0-C799-4759-984F-A973A7943CB4}"/>
                    </a:ext>
                  </a:extLst>
                </p14:cNvPr>
                <p14:cNvContentPartPr/>
                <p14:nvPr/>
              </p14:nvContentPartPr>
              <p14:xfrm>
                <a:off x="587970" y="855585"/>
                <a:ext cx="88560" cy="104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3439CF0-C799-4759-984F-A973A7943CB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8933" y="846616"/>
                  <a:ext cx="106272" cy="1223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F42E585-ED36-4A19-9E19-5AD08AC22053}"/>
              </a:ext>
            </a:extLst>
          </p:cNvPr>
          <p:cNvGrpSpPr/>
          <p:nvPr/>
        </p:nvGrpSpPr>
        <p:grpSpPr>
          <a:xfrm>
            <a:off x="1902690" y="868545"/>
            <a:ext cx="141840" cy="147960"/>
            <a:chOff x="1902690" y="868545"/>
            <a:chExt cx="14184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8391876-0850-4EAC-B9C3-3C4BBF919DA8}"/>
                    </a:ext>
                  </a:extLst>
                </p14:cNvPr>
                <p14:cNvContentPartPr/>
                <p14:nvPr/>
              </p14:nvContentPartPr>
              <p14:xfrm>
                <a:off x="1902690" y="884745"/>
                <a:ext cx="141840" cy="1292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8391876-0850-4EAC-B9C3-3C4BBF919DA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3713" y="875745"/>
                  <a:ext cx="159435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C849A7A-1B3D-4261-9C04-F644B93DE43B}"/>
                    </a:ext>
                  </a:extLst>
                </p14:cNvPr>
                <p14:cNvContentPartPr/>
                <p14:nvPr/>
              </p14:nvContentPartPr>
              <p14:xfrm>
                <a:off x="1909530" y="868545"/>
                <a:ext cx="130680" cy="1479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C849A7A-1B3D-4261-9C04-F644B93DE43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0530" y="859523"/>
                  <a:ext cx="148320" cy="16564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20">
            <a:extLst>
              <a:ext uri="{FF2B5EF4-FFF2-40B4-BE49-F238E27FC236}">
                <a16:creationId xmlns:a16="http://schemas.microsoft.com/office/drawing/2014/main" id="{B039B873-E31A-492D-A54B-ABC5D16B94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56206" y="4148142"/>
            <a:ext cx="5470954" cy="1191428"/>
            <a:chOff x="0" y="1683"/>
            <a:chExt cx="6144" cy="1338"/>
          </a:xfrm>
        </p:grpSpPr>
        <p:sp>
          <p:nvSpPr>
            <p:cNvPr id="312" name="AutoShape 19">
              <a:extLst>
                <a:ext uri="{FF2B5EF4-FFF2-40B4-BE49-F238E27FC236}">
                  <a16:creationId xmlns:a16="http://schemas.microsoft.com/office/drawing/2014/main" id="{98DA9BC8-F8E2-4101-B63E-A8DF2D9025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3"/>
              <a:ext cx="6144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13" name="Picture 21">
              <a:extLst>
                <a:ext uri="{FF2B5EF4-FFF2-40B4-BE49-F238E27FC236}">
                  <a16:creationId xmlns:a16="http://schemas.microsoft.com/office/drawing/2014/main" id="{98C384FC-A7A7-48DA-836A-6F50E0408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3"/>
              <a:ext cx="6147" cy="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37DD5C2F-D532-44C5-88CD-A90D8EB8EABD}"/>
              </a:ext>
            </a:extLst>
          </p:cNvPr>
          <p:cNvSpPr txBox="1"/>
          <p:nvPr/>
        </p:nvSpPr>
        <p:spPr>
          <a:xfrm>
            <a:off x="6731258" y="5464580"/>
            <a:ext cx="4877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Graviton loops</a:t>
            </a:r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12836F07-2DCB-4B32-B266-9418C9B55A9A}"/>
              </a:ext>
            </a:extLst>
          </p:cNvPr>
          <p:cNvSpPr/>
          <p:nvPr/>
        </p:nvSpPr>
        <p:spPr>
          <a:xfrm>
            <a:off x="2274824" y="6544798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30" name="Freeform 31">
            <a:extLst>
              <a:ext uri="{FF2B5EF4-FFF2-40B4-BE49-F238E27FC236}">
                <a16:creationId xmlns:a16="http://schemas.microsoft.com/office/drawing/2014/main" id="{A89E6F2B-0FDC-4871-BC7F-1D8CCCE505C2}"/>
              </a:ext>
            </a:extLst>
          </p:cNvPr>
          <p:cNvSpPr/>
          <p:nvPr/>
        </p:nvSpPr>
        <p:spPr>
          <a:xfrm>
            <a:off x="2366229" y="654846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31" name="Freeform 31">
            <a:extLst>
              <a:ext uri="{FF2B5EF4-FFF2-40B4-BE49-F238E27FC236}">
                <a16:creationId xmlns:a16="http://schemas.microsoft.com/office/drawing/2014/main" id="{71AA1A6C-F955-4D9A-8106-4FABD16B868F}"/>
              </a:ext>
            </a:extLst>
          </p:cNvPr>
          <p:cNvSpPr/>
          <p:nvPr/>
        </p:nvSpPr>
        <p:spPr>
          <a:xfrm>
            <a:off x="4002434" y="6546559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32" name="Freeform 31">
            <a:extLst>
              <a:ext uri="{FF2B5EF4-FFF2-40B4-BE49-F238E27FC236}">
                <a16:creationId xmlns:a16="http://schemas.microsoft.com/office/drawing/2014/main" id="{4BDACE96-DFB5-4B82-B529-EC835F73A1BA}"/>
              </a:ext>
            </a:extLst>
          </p:cNvPr>
          <p:cNvSpPr/>
          <p:nvPr/>
        </p:nvSpPr>
        <p:spPr>
          <a:xfrm flipV="1">
            <a:off x="4777814" y="655324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86BCA60-2E64-488D-BB33-2B530D909BFD}"/>
              </a:ext>
            </a:extLst>
          </p:cNvPr>
          <p:cNvSpPr txBox="1"/>
          <p:nvPr/>
        </p:nvSpPr>
        <p:spPr>
          <a:xfrm>
            <a:off x="5097353" y="6702294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Massive fields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E2AAC85F-26B1-489F-A625-35CC98179E71}"/>
              </a:ext>
            </a:extLst>
          </p:cNvPr>
          <p:cNvGrpSpPr/>
          <p:nvPr/>
        </p:nvGrpSpPr>
        <p:grpSpPr>
          <a:xfrm>
            <a:off x="2422930" y="1915880"/>
            <a:ext cx="178920" cy="83880"/>
            <a:chOff x="2422930" y="1915880"/>
            <a:chExt cx="1789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B55E079E-A37F-4552-8490-6E3F4EE458A2}"/>
                    </a:ext>
                  </a:extLst>
                </p14:cNvPr>
                <p14:cNvContentPartPr/>
                <p14:nvPr/>
              </p14:nvContentPartPr>
              <p14:xfrm>
                <a:off x="2422930" y="1915880"/>
                <a:ext cx="146160" cy="9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D86AB28-2C37-4F89-95C2-0F04B8FFCB6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14290" y="1907240"/>
                  <a:ext cx="163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FB6BDF23-C955-4765-B727-947FFDA8E998}"/>
                    </a:ext>
                  </a:extLst>
                </p14:cNvPr>
                <p14:cNvContentPartPr/>
                <p14:nvPr/>
              </p14:nvContentPartPr>
              <p14:xfrm>
                <a:off x="2461450" y="1987160"/>
                <a:ext cx="140400" cy="126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2187F6A-A6E3-4D70-A838-9CA5C38A1F1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452810" y="1978520"/>
                  <a:ext cx="15804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4743696-49B3-4397-BF6D-F438B88232CE}"/>
              </a:ext>
            </a:extLst>
          </p:cNvPr>
          <p:cNvGrpSpPr/>
          <p:nvPr/>
        </p:nvGrpSpPr>
        <p:grpSpPr>
          <a:xfrm>
            <a:off x="3005770" y="133772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1E67F07F-68A8-444A-801C-A7F1B805C42F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3EF3CB5-CC07-4327-86A1-2312A177E4E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97130" y="1349600"/>
                  <a:ext cx="315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C54D14C4-A8A2-4381-AC38-9874DEB41C89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915E7D8-C6E9-4097-AAE1-9DE9ADAB5D8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9701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98A902C-BB60-48AD-B06B-052E17F91AAA}"/>
              </a:ext>
            </a:extLst>
          </p:cNvPr>
          <p:cNvGrpSpPr/>
          <p:nvPr/>
        </p:nvGrpSpPr>
        <p:grpSpPr>
          <a:xfrm>
            <a:off x="3044290" y="1847120"/>
            <a:ext cx="532800" cy="707400"/>
            <a:chOff x="3044290" y="1847120"/>
            <a:chExt cx="53280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4E85F494-FF1D-468B-8153-15C3750CBA00}"/>
                    </a:ext>
                  </a:extLst>
                </p14:cNvPr>
                <p14:cNvContentPartPr/>
                <p14:nvPr/>
              </p14:nvContentPartPr>
              <p14:xfrm>
                <a:off x="3303850" y="1847120"/>
                <a:ext cx="8640" cy="448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E0E737A-FCD4-4BF4-A637-053A8454343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94850" y="1838480"/>
                  <a:ext cx="2628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96BBDACB-60A6-42AA-A503-CB8EED2B3566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5FD5AE5-BBD6-4B1B-945F-261B2E23235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2E6EA881-E8F4-4112-95AC-B2DD9A87CFC1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2B05612-3CE1-458F-B1F5-BB7A2EC9B0E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1213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95D7ADBD-BF66-4928-8F01-397E900760B0}"/>
              </a:ext>
            </a:extLst>
          </p:cNvPr>
          <p:cNvGrpSpPr/>
          <p:nvPr/>
        </p:nvGrpSpPr>
        <p:grpSpPr>
          <a:xfrm>
            <a:off x="3898570" y="1928120"/>
            <a:ext cx="120240" cy="111960"/>
            <a:chOff x="3898570" y="1928120"/>
            <a:chExt cx="12024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F2A33C2A-9D4F-49B0-AFCE-524CE9379A8C}"/>
                    </a:ext>
                  </a:extLst>
                </p14:cNvPr>
                <p14:cNvContentPartPr/>
                <p14:nvPr/>
              </p14:nvContentPartPr>
              <p14:xfrm>
                <a:off x="3932770" y="1928120"/>
                <a:ext cx="23040" cy="111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06245EB-5A91-4182-BF7A-69CE6B19105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923770" y="1919480"/>
                  <a:ext cx="406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98A7A75C-149E-4131-934E-6E00D7979F58}"/>
                    </a:ext>
                  </a:extLst>
                </p14:cNvPr>
                <p14:cNvContentPartPr/>
                <p14:nvPr/>
              </p14:nvContentPartPr>
              <p14:xfrm>
                <a:off x="3898570" y="1982480"/>
                <a:ext cx="120240" cy="18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17433A1-826B-4AD8-B499-D7CE2A3A5C0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89570" y="1973480"/>
                  <a:ext cx="1378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9C3BC10A-5D10-40C3-828A-79809A47DFBC}"/>
                  </a:ext>
                </a:extLst>
              </p14:cNvPr>
              <p14:cNvContentPartPr/>
              <p14:nvPr/>
            </p14:nvContentPartPr>
            <p14:xfrm>
              <a:off x="4163170" y="1380610"/>
              <a:ext cx="297360" cy="36180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9C3BC10A-5D10-40C3-828A-79809A47DF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154159" y="1371601"/>
                <a:ext cx="315021" cy="379458"/>
              </a:xfrm>
              <a:prstGeom prst="rect">
                <a:avLst/>
              </a:prstGeom>
            </p:spPr>
          </p:pic>
        </mc:Fallback>
      </mc:AlternateContent>
      <p:grpSp>
        <p:nvGrpSpPr>
          <p:cNvPr id="348" name="Group 347">
            <a:extLst>
              <a:ext uri="{FF2B5EF4-FFF2-40B4-BE49-F238E27FC236}">
                <a16:creationId xmlns:a16="http://schemas.microsoft.com/office/drawing/2014/main" id="{F1C8A443-FEFC-489F-B026-13F3481C7364}"/>
              </a:ext>
            </a:extLst>
          </p:cNvPr>
          <p:cNvGrpSpPr/>
          <p:nvPr/>
        </p:nvGrpSpPr>
        <p:grpSpPr>
          <a:xfrm>
            <a:off x="4421290" y="1764370"/>
            <a:ext cx="495720" cy="669960"/>
            <a:chOff x="4668610" y="1847120"/>
            <a:chExt cx="49572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64410BFA-9B23-4EBF-AB8F-7B524E263B2C}"/>
                    </a:ext>
                  </a:extLst>
                </p14:cNvPr>
                <p14:cNvContentPartPr/>
                <p14:nvPr/>
              </p14:nvContentPartPr>
              <p14:xfrm>
                <a:off x="4668610" y="1847120"/>
                <a:ext cx="68400" cy="451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AF6B09A-AB0B-41B9-929B-4B187204A01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659970" y="1838480"/>
                  <a:ext cx="8604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913DA58-3F8B-4A42-B95F-68C49E3D5885}"/>
                    </a:ext>
                  </a:extLst>
                </p14:cNvPr>
                <p14:cNvContentPartPr/>
                <p14:nvPr/>
              </p14:nvContentPartPr>
              <p14:xfrm>
                <a:off x="4723330" y="2301440"/>
                <a:ext cx="441000" cy="215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FB7A769-1608-42FD-B82D-2C3D60B2848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714330" y="2292800"/>
                  <a:ext cx="45864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4CCE5CCA-38DC-4E8C-A36C-27167085688B}"/>
                  </a:ext>
                </a:extLst>
              </p14:cNvPr>
              <p14:cNvContentPartPr/>
              <p14:nvPr/>
            </p14:nvContentPartPr>
            <p14:xfrm>
              <a:off x="4470905" y="1406810"/>
              <a:ext cx="199800" cy="33660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4CCE5CCA-38DC-4E8C-A36C-27167085688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905" y="1397810"/>
                <a:ext cx="2174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F2C05093-063C-4E17-9633-731DAC3D861C}"/>
                  </a:ext>
                </a:extLst>
              </p14:cNvPr>
              <p14:cNvContentPartPr/>
              <p14:nvPr/>
            </p14:nvContentPartPr>
            <p14:xfrm>
              <a:off x="4167065" y="2221130"/>
              <a:ext cx="262440" cy="27792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F2C05093-063C-4E17-9633-731DAC3D861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158053" y="2212130"/>
                <a:ext cx="280104" cy="29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3" name="Group 352">
            <a:extLst>
              <a:ext uri="{FF2B5EF4-FFF2-40B4-BE49-F238E27FC236}">
                <a16:creationId xmlns:a16="http://schemas.microsoft.com/office/drawing/2014/main" id="{2D226C41-6976-412D-AF25-05CA6C301261}"/>
              </a:ext>
            </a:extLst>
          </p:cNvPr>
          <p:cNvGrpSpPr/>
          <p:nvPr/>
        </p:nvGrpSpPr>
        <p:grpSpPr>
          <a:xfrm>
            <a:off x="4919530" y="1881530"/>
            <a:ext cx="135360" cy="117720"/>
            <a:chOff x="5273345" y="1954320"/>
            <a:chExt cx="13536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9B8476FA-2072-48D7-9F5D-06E8719326F9}"/>
                    </a:ext>
                  </a:extLst>
                </p14:cNvPr>
                <p14:cNvContentPartPr/>
                <p14:nvPr/>
              </p14:nvContentPartPr>
              <p14:xfrm>
                <a:off x="5315105" y="1954320"/>
                <a:ext cx="2880" cy="117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9991808-F554-4AF5-8732-7CB8F3876EB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06465" y="1945680"/>
                  <a:ext cx="20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73E5D415-5B4A-44D5-A01B-8EA31A25AB5D}"/>
                    </a:ext>
                  </a:extLst>
                </p14:cNvPr>
                <p14:cNvContentPartPr/>
                <p14:nvPr/>
              </p14:nvContentPartPr>
              <p14:xfrm>
                <a:off x="5273345" y="2022720"/>
                <a:ext cx="135360" cy="12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C6EAAA7-5DE3-44E4-A265-0B2F491535A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64345" y="2014080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AE50770-15FA-44CC-BCFF-5305C56E5F35}"/>
              </a:ext>
            </a:extLst>
          </p:cNvPr>
          <p:cNvGrpSpPr/>
          <p:nvPr/>
        </p:nvGrpSpPr>
        <p:grpSpPr>
          <a:xfrm>
            <a:off x="5288105" y="126493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FD770DA7-92E4-4F11-A7D7-143BA7A8852B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7C3B932-FB1F-4E3D-9708-9011FFCC0BC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97130" y="1349600"/>
                  <a:ext cx="315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C00EB54C-9AB3-489D-8C84-3A6A752F20F2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A3E80C0-4D23-4451-A650-DBC857D9A7B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9701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F5F86CB5-A797-400B-90C5-BC4759085237}"/>
              </a:ext>
            </a:extLst>
          </p:cNvPr>
          <p:cNvGrpSpPr/>
          <p:nvPr/>
        </p:nvGrpSpPr>
        <p:grpSpPr>
          <a:xfrm>
            <a:off x="5326625" y="2244130"/>
            <a:ext cx="532800" cy="237600"/>
            <a:chOff x="3044290" y="2316920"/>
            <a:chExt cx="53280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BD8B68B5-1A36-4812-9DED-1B6F3DC3D02E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A6CA08B-104E-4CEF-8F78-8B8B8A725E2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767F9B61-B8D2-49F2-9C3D-30F3C26F6525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AF76372-7B07-47E0-8DA2-1A3F817DE1F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1213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C9E1259-A899-40D6-B27B-9E60DDD4BC6B}"/>
              </a:ext>
            </a:extLst>
          </p:cNvPr>
          <p:cNvGrpSpPr/>
          <p:nvPr/>
        </p:nvGrpSpPr>
        <p:grpSpPr>
          <a:xfrm>
            <a:off x="6174920" y="738090"/>
            <a:ext cx="100080" cy="106920"/>
            <a:chOff x="6174920" y="738090"/>
            <a:chExt cx="10008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E4744A33-99B8-443A-AD79-314AFF6DBD1C}"/>
                    </a:ext>
                  </a:extLst>
                </p14:cNvPr>
                <p14:cNvContentPartPr/>
                <p14:nvPr/>
              </p14:nvContentPartPr>
              <p14:xfrm>
                <a:off x="6203720" y="738090"/>
                <a:ext cx="4680" cy="1069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97427B1-9979-4D83-B6FD-455E322154D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195080" y="729450"/>
                  <a:ext cx="223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37281358-E342-4974-A0CC-08C2240855F5}"/>
                    </a:ext>
                  </a:extLst>
                </p14:cNvPr>
                <p14:cNvContentPartPr/>
                <p14:nvPr/>
              </p14:nvContentPartPr>
              <p14:xfrm>
                <a:off x="6174920" y="790650"/>
                <a:ext cx="100080" cy="5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26D6801-1EC9-4516-BE25-0D77ACE501D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66280" y="781650"/>
                  <a:ext cx="117720" cy="2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5" name="Ink 364">
                <a:extLst>
                  <a:ext uri="{FF2B5EF4-FFF2-40B4-BE49-F238E27FC236}">
                    <a16:creationId xmlns:a16="http://schemas.microsoft.com/office/drawing/2014/main" id="{185A4ECA-4C57-47E3-9DD4-63CAEF8374A0}"/>
                  </a:ext>
                </a:extLst>
              </p14:cNvPr>
              <p14:cNvContentPartPr/>
              <p14:nvPr/>
            </p14:nvContentPartPr>
            <p14:xfrm>
              <a:off x="6791600" y="659610"/>
              <a:ext cx="228600" cy="232200"/>
            </p14:xfrm>
          </p:contentPart>
        </mc:Choice>
        <mc:Fallback xmlns="">
          <p:pic>
            <p:nvPicPr>
              <p:cNvPr id="365" name="Ink 364">
                <a:extLst>
                  <a:ext uri="{FF2B5EF4-FFF2-40B4-BE49-F238E27FC236}">
                    <a16:creationId xmlns:a16="http://schemas.microsoft.com/office/drawing/2014/main" id="{185A4ECA-4C57-47E3-9DD4-63CAEF8374A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82600" y="650610"/>
                <a:ext cx="24624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6" name="Group 365">
            <a:extLst>
              <a:ext uri="{FF2B5EF4-FFF2-40B4-BE49-F238E27FC236}">
                <a16:creationId xmlns:a16="http://schemas.microsoft.com/office/drawing/2014/main" id="{8E98B365-26C1-4153-89A0-FDCB9F5ED728}"/>
              </a:ext>
            </a:extLst>
          </p:cNvPr>
          <p:cNvGrpSpPr/>
          <p:nvPr/>
        </p:nvGrpSpPr>
        <p:grpSpPr>
          <a:xfrm>
            <a:off x="6640760" y="477090"/>
            <a:ext cx="616680" cy="248760"/>
            <a:chOff x="6640760" y="477090"/>
            <a:chExt cx="61668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93DAA65B-3705-4766-952B-3EA7758630A1}"/>
                    </a:ext>
                  </a:extLst>
                </p14:cNvPr>
                <p14:cNvContentPartPr/>
                <p14:nvPr/>
              </p14:nvContentPartPr>
              <p14:xfrm>
                <a:off x="6640760" y="533250"/>
                <a:ext cx="194400" cy="1926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64F8C1D-45A5-4946-8A39-DE526A38F8A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632120" y="524250"/>
                  <a:ext cx="212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3A26973-1C07-4083-9FD3-D8EC3D4D7AAA}"/>
                    </a:ext>
                  </a:extLst>
                </p14:cNvPr>
                <p14:cNvContentPartPr/>
                <p14:nvPr/>
              </p14:nvContentPartPr>
              <p14:xfrm>
                <a:off x="6991400" y="477090"/>
                <a:ext cx="266040" cy="237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A48C4FB-6537-4EA1-BDAF-FC7E2C968D7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982760" y="468090"/>
                  <a:ext cx="28368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5C0DD7CA-5C5F-452E-837A-238CE850753C}"/>
              </a:ext>
            </a:extLst>
          </p:cNvPr>
          <p:cNvGrpSpPr/>
          <p:nvPr/>
        </p:nvGrpSpPr>
        <p:grpSpPr>
          <a:xfrm>
            <a:off x="6766400" y="899010"/>
            <a:ext cx="276480" cy="163440"/>
            <a:chOff x="6766400" y="899010"/>
            <a:chExt cx="2764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DB1CC59A-A747-48A6-B88C-504956045A69}"/>
                    </a:ext>
                  </a:extLst>
                </p14:cNvPr>
                <p14:cNvContentPartPr/>
                <p14:nvPr/>
              </p14:nvContentPartPr>
              <p14:xfrm>
                <a:off x="6766400" y="901170"/>
                <a:ext cx="108360" cy="160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FDBFEAC-293C-43F7-AA90-95B9684FDAE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757400" y="892530"/>
                  <a:ext cx="12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AD5C2EFC-8969-4E13-B4F5-8220A90965F7}"/>
                    </a:ext>
                  </a:extLst>
                </p14:cNvPr>
                <p14:cNvContentPartPr/>
                <p14:nvPr/>
              </p14:nvContentPartPr>
              <p14:xfrm>
                <a:off x="6877640" y="899010"/>
                <a:ext cx="165240" cy="163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2C9A922-B174-4552-A8FB-CB407C06DD3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68640" y="890370"/>
                  <a:ext cx="18288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1421DD54-A341-43B4-9BC5-3151C61313EF}"/>
              </a:ext>
            </a:extLst>
          </p:cNvPr>
          <p:cNvGrpSpPr/>
          <p:nvPr/>
        </p:nvGrpSpPr>
        <p:grpSpPr>
          <a:xfrm>
            <a:off x="7593680" y="586890"/>
            <a:ext cx="931320" cy="394560"/>
            <a:chOff x="7593680" y="586890"/>
            <a:chExt cx="93132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780C3B6D-9727-4D71-9C90-721BAFEB103F}"/>
                    </a:ext>
                  </a:extLst>
                </p14:cNvPr>
                <p14:cNvContentPartPr/>
                <p14:nvPr/>
              </p14:nvContentPartPr>
              <p14:xfrm>
                <a:off x="7593680" y="600570"/>
                <a:ext cx="165960" cy="232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863082C-2A0C-431A-A636-17D7FB3318C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585040" y="591930"/>
                  <a:ext cx="183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FFE08A75-83E3-4B08-83DB-9A4743BCC105}"/>
                    </a:ext>
                  </a:extLst>
                </p14:cNvPr>
                <p14:cNvContentPartPr/>
                <p14:nvPr/>
              </p14:nvContentPartPr>
              <p14:xfrm>
                <a:off x="7823360" y="759690"/>
                <a:ext cx="83160" cy="67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9C1F444-90C1-4A38-B14E-CCEF1F1FFE0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814720" y="750690"/>
                  <a:ext cx="100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73B3902F-B4CE-4F26-9B44-D6D9C08D23CC}"/>
                    </a:ext>
                  </a:extLst>
                </p14:cNvPr>
                <p14:cNvContentPartPr/>
                <p14:nvPr/>
              </p14:nvContentPartPr>
              <p14:xfrm>
                <a:off x="7947200" y="792450"/>
                <a:ext cx="25200" cy="125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D9CB12D-F574-47E7-BF26-F5D32CE9555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938200" y="783450"/>
                  <a:ext cx="42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3AB936E7-AB8C-4D13-B59B-529FB6653E16}"/>
                    </a:ext>
                  </a:extLst>
                </p14:cNvPr>
                <p14:cNvContentPartPr/>
                <p14:nvPr/>
              </p14:nvContentPartPr>
              <p14:xfrm>
                <a:off x="7945760" y="757170"/>
                <a:ext cx="97920" cy="712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36DE0C5-422A-47E8-96FE-6DF5EE406DA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937120" y="748530"/>
                  <a:ext cx="11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06F4C2E-3DD3-4F6C-8EBA-627F581B794A}"/>
                    </a:ext>
                  </a:extLst>
                </p14:cNvPr>
                <p14:cNvContentPartPr/>
                <p14:nvPr/>
              </p14:nvContentPartPr>
              <p14:xfrm>
                <a:off x="8095160" y="735930"/>
                <a:ext cx="79920" cy="1004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1D961F8-C805-4ABB-956C-47CE1FC62BC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086520" y="727290"/>
                  <a:ext cx="97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B2BF4A2D-A1FC-49CB-8024-5619DAA7DA4C}"/>
                    </a:ext>
                  </a:extLst>
                </p14:cNvPr>
                <p14:cNvContentPartPr/>
                <p14:nvPr/>
              </p14:nvContentPartPr>
              <p14:xfrm>
                <a:off x="8293160" y="773010"/>
                <a:ext cx="80640" cy="741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D2AB2CB-82D9-44DF-9C0D-B8B4155E51F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284520" y="764010"/>
                  <a:ext cx="982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4945F6AC-0691-41DC-B0A6-376D071B3492}"/>
                    </a:ext>
                  </a:extLst>
                </p14:cNvPr>
                <p14:cNvContentPartPr/>
                <p14:nvPr/>
              </p14:nvContentPartPr>
              <p14:xfrm>
                <a:off x="8432480" y="586890"/>
                <a:ext cx="92520" cy="394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5AAAC7D6-5297-4403-A37D-D6696E4AAB4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423840" y="578250"/>
                  <a:ext cx="11016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EFCE3D48-24CC-4B3B-B7E9-EC6CB4F0357F}"/>
                    </a:ext>
                  </a:extLst>
                </p14:cNvPr>
                <p14:cNvContentPartPr/>
                <p14:nvPr/>
              </p14:nvContentPartPr>
              <p14:xfrm>
                <a:off x="8447240" y="851490"/>
                <a:ext cx="51840" cy="12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9E9BA97-AC15-44EC-8095-C39BFBAA733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438600" y="842490"/>
                  <a:ext cx="6948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13F1FFFC-3DFB-4F3D-AF0F-DD15861A267C}"/>
              </a:ext>
            </a:extLst>
          </p:cNvPr>
          <p:cNvGrpSpPr/>
          <p:nvPr/>
        </p:nvGrpSpPr>
        <p:grpSpPr>
          <a:xfrm>
            <a:off x="6230360" y="1682730"/>
            <a:ext cx="118080" cy="111600"/>
            <a:chOff x="6230360" y="1682730"/>
            <a:chExt cx="11808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0716F82-50A8-4D6A-9C38-C8EF8FDC4781}"/>
                    </a:ext>
                  </a:extLst>
                </p14:cNvPr>
                <p14:cNvContentPartPr/>
                <p14:nvPr/>
              </p14:nvContentPartPr>
              <p14:xfrm>
                <a:off x="6274640" y="1682730"/>
                <a:ext cx="11160" cy="1116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2D9376E-84A7-4E36-B60D-EE3950919FC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265640" y="1674090"/>
                  <a:ext cx="288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86184A78-63DC-4990-8673-F2B066745ADB}"/>
                    </a:ext>
                  </a:extLst>
                </p14:cNvPr>
                <p14:cNvContentPartPr/>
                <p14:nvPr/>
              </p14:nvContentPartPr>
              <p14:xfrm>
                <a:off x="6230360" y="1749330"/>
                <a:ext cx="118080" cy="6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35CD586-F51C-45AC-8FF1-5F807663359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221720" y="1740690"/>
                  <a:ext cx="13572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DDFF1F30-57CF-4C29-A70C-4EA295BA7142}"/>
              </a:ext>
            </a:extLst>
          </p:cNvPr>
          <p:cNvGrpSpPr/>
          <p:nvPr/>
        </p:nvGrpSpPr>
        <p:grpSpPr>
          <a:xfrm>
            <a:off x="6734360" y="1434330"/>
            <a:ext cx="372600" cy="441000"/>
            <a:chOff x="6734360" y="1434330"/>
            <a:chExt cx="37260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4ED75B9A-659F-4B09-8A44-B22E73DAD0E1}"/>
                    </a:ext>
                  </a:extLst>
                </p14:cNvPr>
                <p14:cNvContentPartPr/>
                <p14:nvPr/>
              </p14:nvContentPartPr>
              <p14:xfrm>
                <a:off x="6747320" y="1653210"/>
                <a:ext cx="262080" cy="2221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DE2209D-7296-4D96-9C03-7124E9A9F7E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738320" y="1644570"/>
                  <a:ext cx="2797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7DF8721F-6BED-426C-A011-54D182C9477F}"/>
                    </a:ext>
                  </a:extLst>
                </p14:cNvPr>
                <p14:cNvContentPartPr/>
                <p14:nvPr/>
              </p14:nvContentPartPr>
              <p14:xfrm>
                <a:off x="6734360" y="1490490"/>
                <a:ext cx="114480" cy="183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B62B9199-8BDA-4AFF-A903-18120EE6DB1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25360" y="1481490"/>
                  <a:ext cx="1321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C6F2F1CB-4082-4DFF-8693-9748858E2A21}"/>
                    </a:ext>
                  </a:extLst>
                </p14:cNvPr>
                <p14:cNvContentPartPr/>
                <p14:nvPr/>
              </p14:nvContentPartPr>
              <p14:xfrm>
                <a:off x="6862520" y="1434330"/>
                <a:ext cx="244440" cy="2289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713AE56E-AE90-4BB6-9063-EE6747D526F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853880" y="1425690"/>
                  <a:ext cx="26208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57E0E194-19B1-4EFE-AA86-67AE637CB88E}"/>
              </a:ext>
            </a:extLst>
          </p:cNvPr>
          <p:cNvGrpSpPr/>
          <p:nvPr/>
        </p:nvGrpSpPr>
        <p:grpSpPr>
          <a:xfrm>
            <a:off x="6759920" y="1876050"/>
            <a:ext cx="209520" cy="173880"/>
            <a:chOff x="6759920" y="1876050"/>
            <a:chExt cx="209520" cy="17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5ED2340B-9DD5-472B-9BA2-68449822948A}"/>
                    </a:ext>
                  </a:extLst>
                </p14:cNvPr>
                <p14:cNvContentPartPr/>
                <p14:nvPr/>
              </p14:nvContentPartPr>
              <p14:xfrm>
                <a:off x="6759920" y="1890450"/>
                <a:ext cx="100080" cy="1594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A8D2B53-0AB7-48A0-895C-4745E94E8D7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750920" y="1881450"/>
                  <a:ext cx="1177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B327DF9D-D60D-4105-AD42-8D5C444CC1A9}"/>
                    </a:ext>
                  </a:extLst>
                </p14:cNvPr>
                <p14:cNvContentPartPr/>
                <p14:nvPr/>
              </p14:nvContentPartPr>
              <p14:xfrm>
                <a:off x="6875840" y="1876050"/>
                <a:ext cx="93600" cy="138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F9F5FCC-6FED-4C11-AF7E-8604E9B03C3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866840" y="1867410"/>
                  <a:ext cx="11124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F280C9F4-AC2C-4BE4-97C7-F6CB9EE51CD7}"/>
              </a:ext>
            </a:extLst>
          </p:cNvPr>
          <p:cNvGrpSpPr/>
          <p:nvPr/>
        </p:nvGrpSpPr>
        <p:grpSpPr>
          <a:xfrm>
            <a:off x="7158440" y="1714410"/>
            <a:ext cx="119160" cy="94680"/>
            <a:chOff x="7158440" y="1714410"/>
            <a:chExt cx="119160" cy="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BF73B98D-C15D-40F4-88EA-E207611C0961}"/>
                    </a:ext>
                  </a:extLst>
                </p14:cNvPr>
                <p14:cNvContentPartPr/>
                <p14:nvPr/>
              </p14:nvContentPartPr>
              <p14:xfrm>
                <a:off x="7191560" y="1714410"/>
                <a:ext cx="14400" cy="946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18E1147D-6D1D-4318-B18F-F10FEEEDF51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82920" y="1705410"/>
                  <a:ext cx="32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0E7AF49A-B221-435B-AC85-EF4C76D07ED8}"/>
                    </a:ext>
                  </a:extLst>
                </p14:cNvPr>
                <p14:cNvContentPartPr/>
                <p14:nvPr/>
              </p14:nvContentPartPr>
              <p14:xfrm>
                <a:off x="7158440" y="1765530"/>
                <a:ext cx="119160" cy="82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FB00F572-9211-4E89-AB3A-9E4BE9C1BC6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149800" y="1756890"/>
                  <a:ext cx="136800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32B66877-3BD8-4E21-8A0F-48BEAA18650D}"/>
                  </a:ext>
                </a:extLst>
              </p14:cNvPr>
              <p14:cNvContentPartPr/>
              <p14:nvPr/>
            </p14:nvContentPartPr>
            <p14:xfrm>
              <a:off x="7630760" y="1665450"/>
              <a:ext cx="154800" cy="221760"/>
            </p14:xfrm>
          </p:contentPart>
        </mc:Choice>
        <mc:Fallback xmlns=""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32B66877-3BD8-4E21-8A0F-48BEAA18650D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621760" y="1656435"/>
                <a:ext cx="172440" cy="239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56FD5CD1-6C5A-439F-951A-595E5B2AF57D}"/>
                  </a:ext>
                </a:extLst>
              </p14:cNvPr>
              <p14:cNvContentPartPr/>
              <p14:nvPr/>
            </p14:nvContentPartPr>
            <p14:xfrm>
              <a:off x="5582360" y="1757250"/>
              <a:ext cx="12600" cy="482760"/>
            </p14:xfrm>
          </p:contentPart>
        </mc:Choice>
        <mc:Fallback xmlns=""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56FD5CD1-6C5A-439F-951A-595E5B2AF57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573360" y="1748250"/>
                <a:ext cx="30240" cy="50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6" name="Group 395">
            <a:extLst>
              <a:ext uri="{FF2B5EF4-FFF2-40B4-BE49-F238E27FC236}">
                <a16:creationId xmlns:a16="http://schemas.microsoft.com/office/drawing/2014/main" id="{B76229CD-8CCF-4DF3-84BD-00E811F45957}"/>
              </a:ext>
            </a:extLst>
          </p:cNvPr>
          <p:cNvGrpSpPr/>
          <p:nvPr/>
        </p:nvGrpSpPr>
        <p:grpSpPr>
          <a:xfrm>
            <a:off x="7637240" y="1455930"/>
            <a:ext cx="259560" cy="223560"/>
            <a:chOff x="7637240" y="1455930"/>
            <a:chExt cx="259560" cy="22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DA64E57F-2B01-459E-B87B-6B19410293E2}"/>
                    </a:ext>
                  </a:extLst>
                </p14:cNvPr>
                <p14:cNvContentPartPr/>
                <p14:nvPr/>
              </p14:nvContentPartPr>
              <p14:xfrm>
                <a:off x="7730840" y="1455930"/>
                <a:ext cx="165960" cy="2098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CCD78609-7EA9-4E8B-81A3-0B5195726B2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21840" y="1447290"/>
                  <a:ext cx="1836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2EEADE67-017C-4BDA-A1F9-0BFB9363282C}"/>
                    </a:ext>
                  </a:extLst>
                </p14:cNvPr>
                <p14:cNvContentPartPr/>
                <p14:nvPr/>
              </p14:nvContentPartPr>
              <p14:xfrm>
                <a:off x="7637240" y="1481130"/>
                <a:ext cx="102240" cy="1983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41A6A2B-3D79-4D69-B425-A06FF7C79D5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628600" y="1472130"/>
                  <a:ext cx="11988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5C7A9F06-735D-4481-BBC4-5050B2261A91}"/>
              </a:ext>
            </a:extLst>
          </p:cNvPr>
          <p:cNvGrpSpPr/>
          <p:nvPr/>
        </p:nvGrpSpPr>
        <p:grpSpPr>
          <a:xfrm>
            <a:off x="7658120" y="1894410"/>
            <a:ext cx="185040" cy="160920"/>
            <a:chOff x="7658120" y="1894410"/>
            <a:chExt cx="185040" cy="16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0B07F83D-FB16-407B-AF39-0B95B64D485E}"/>
                    </a:ext>
                  </a:extLst>
                </p14:cNvPr>
                <p14:cNvContentPartPr/>
                <p14:nvPr/>
              </p14:nvContentPartPr>
              <p14:xfrm>
                <a:off x="7658120" y="1894410"/>
                <a:ext cx="99360" cy="1609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5CAFFC6-D1AC-43F3-A1A7-D825B08F5C1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649480" y="1885410"/>
                  <a:ext cx="117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F6D8BBF1-1481-47C5-B582-5F15374527BD}"/>
                    </a:ext>
                  </a:extLst>
                </p14:cNvPr>
                <p14:cNvContentPartPr/>
                <p14:nvPr/>
              </p14:nvContentPartPr>
              <p14:xfrm>
                <a:off x="7761440" y="1898730"/>
                <a:ext cx="81720" cy="1281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275390F-D0C6-4831-AE6E-76AC58F72F3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752800" y="1890090"/>
                  <a:ext cx="99360" cy="14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927DE94-71C4-45A1-9AE5-40E57D0C601C}"/>
              </a:ext>
            </a:extLst>
          </p:cNvPr>
          <p:cNvGrpSpPr/>
          <p:nvPr/>
        </p:nvGrpSpPr>
        <p:grpSpPr>
          <a:xfrm>
            <a:off x="8153840" y="1543770"/>
            <a:ext cx="594720" cy="327960"/>
            <a:chOff x="8153840" y="1543770"/>
            <a:chExt cx="59472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AC5D9789-81DA-4621-88C3-B77D8A1659D9}"/>
                    </a:ext>
                  </a:extLst>
                </p14:cNvPr>
                <p14:cNvContentPartPr/>
                <p14:nvPr/>
              </p14:nvContentPartPr>
              <p14:xfrm>
                <a:off x="8153840" y="1543770"/>
                <a:ext cx="199440" cy="2196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5DA252D-3D11-4FBD-88C1-70D8A7FB881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144840" y="1535130"/>
                  <a:ext cx="217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E8E267D5-5AEB-44C2-B830-DDFC3507E520}"/>
                    </a:ext>
                  </a:extLst>
                </p14:cNvPr>
                <p14:cNvContentPartPr/>
                <p14:nvPr/>
              </p14:nvContentPartPr>
              <p14:xfrm>
                <a:off x="8276240" y="1663650"/>
                <a:ext cx="8640" cy="32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D464284-9FB1-4856-93CD-31E534D87E4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267240" y="1655010"/>
                  <a:ext cx="26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389C576F-E367-44A1-B0BC-AA9982BF6EA6}"/>
                    </a:ext>
                  </a:extLst>
                </p14:cNvPr>
                <p14:cNvContentPartPr/>
                <p14:nvPr/>
              </p14:nvContentPartPr>
              <p14:xfrm>
                <a:off x="8348600" y="1685610"/>
                <a:ext cx="77040" cy="648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23DE1A9-2687-46B0-93C1-7363F43F3D1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339960" y="1676970"/>
                  <a:ext cx="94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C20E976D-9641-47E4-BC16-52C04DDBA480}"/>
                    </a:ext>
                  </a:extLst>
                </p14:cNvPr>
                <p14:cNvContentPartPr/>
                <p14:nvPr/>
              </p14:nvContentPartPr>
              <p14:xfrm>
                <a:off x="8415200" y="1747530"/>
                <a:ext cx="108720" cy="1242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2150082D-CF8E-4E74-B16C-600C60B0814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406560" y="1738890"/>
                  <a:ext cx="1263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2582531D-6D7C-41DE-90C9-CB5532DB1EDA}"/>
                    </a:ext>
                  </a:extLst>
                </p14:cNvPr>
                <p14:cNvContentPartPr/>
                <p14:nvPr/>
              </p14:nvContentPartPr>
              <p14:xfrm>
                <a:off x="8500880" y="1556010"/>
                <a:ext cx="227160" cy="1875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DA88F5DE-1CB9-47F7-907B-1522666D709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492240" y="1547010"/>
                  <a:ext cx="2448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7836D999-9104-4875-8AA3-05DAC61E0AD7}"/>
                    </a:ext>
                  </a:extLst>
                </p14:cNvPr>
                <p14:cNvContentPartPr/>
                <p14:nvPr/>
              </p14:nvContentPartPr>
              <p14:xfrm>
                <a:off x="8709320" y="1658250"/>
                <a:ext cx="39240" cy="72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BDB1396-B43B-429F-A5DF-D894815198B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700680" y="1649250"/>
                  <a:ext cx="5688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64569E11-125F-48E6-B7CB-489D2C7DF765}"/>
              </a:ext>
            </a:extLst>
          </p:cNvPr>
          <p:cNvGrpSpPr/>
          <p:nvPr/>
        </p:nvGrpSpPr>
        <p:grpSpPr>
          <a:xfrm>
            <a:off x="8935040" y="1539090"/>
            <a:ext cx="542520" cy="275400"/>
            <a:chOff x="8935040" y="1539090"/>
            <a:chExt cx="54252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AD07CE22-E47B-4E3F-A990-122575FD998F}"/>
                    </a:ext>
                  </a:extLst>
                </p14:cNvPr>
                <p14:cNvContentPartPr/>
                <p14:nvPr/>
              </p14:nvContentPartPr>
              <p14:xfrm>
                <a:off x="8935040" y="1539090"/>
                <a:ext cx="190800" cy="1886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D779489-A5C1-4F15-A10E-F260FF8C8F4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926400" y="1530450"/>
                  <a:ext cx="2084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6750B0A6-C7E0-4C4B-8A82-71CAB7EF4548}"/>
                    </a:ext>
                  </a:extLst>
                </p14:cNvPr>
                <p14:cNvContentPartPr/>
                <p14:nvPr/>
              </p14:nvContentPartPr>
              <p14:xfrm>
                <a:off x="9166520" y="1659690"/>
                <a:ext cx="87480" cy="622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4BA9875-DD5E-41D3-8E55-1497A72F351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9157880" y="1651050"/>
                  <a:ext cx="1051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0AC93DEF-1B7D-415E-9910-45DB27CE6F13}"/>
                    </a:ext>
                  </a:extLst>
                </p14:cNvPr>
                <p14:cNvContentPartPr/>
                <p14:nvPr/>
              </p14:nvContentPartPr>
              <p14:xfrm>
                <a:off x="9287840" y="1702890"/>
                <a:ext cx="10800" cy="1116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8B5CDC90-27C2-444D-9EBF-B03C56C0689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279200" y="1694250"/>
                  <a:ext cx="284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E7BAD0FF-E894-468A-B0ED-AC0CE95ECCCD}"/>
                    </a:ext>
                  </a:extLst>
                </p14:cNvPr>
                <p14:cNvContentPartPr/>
                <p14:nvPr/>
              </p14:nvContentPartPr>
              <p14:xfrm>
                <a:off x="9281360" y="1665810"/>
                <a:ext cx="92880" cy="65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C18C4BF-99D0-4D0D-A4A6-1210B518F0E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272360" y="1657170"/>
                  <a:ext cx="1105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DF891510-A32B-4F45-90B4-6B14C89394D3}"/>
                    </a:ext>
                  </a:extLst>
                </p14:cNvPr>
                <p14:cNvContentPartPr/>
                <p14:nvPr/>
              </p14:nvContentPartPr>
              <p14:xfrm>
                <a:off x="9389360" y="1659330"/>
                <a:ext cx="88200" cy="1137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EE043A9-6C64-4E2E-AC82-903898ECC38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380720" y="1650330"/>
                  <a:ext cx="105840" cy="13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6D403ED4-08C7-4042-9232-81FA6BEC3A5C}"/>
              </a:ext>
            </a:extLst>
          </p:cNvPr>
          <p:cNvGrpSpPr/>
          <p:nvPr/>
        </p:nvGrpSpPr>
        <p:grpSpPr>
          <a:xfrm>
            <a:off x="6281840" y="2542770"/>
            <a:ext cx="109800" cy="117720"/>
            <a:chOff x="6281840" y="2542770"/>
            <a:chExt cx="10980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96F492E0-E9FA-423D-A18E-217627EF4FDA}"/>
                    </a:ext>
                  </a:extLst>
                </p14:cNvPr>
                <p14:cNvContentPartPr/>
                <p14:nvPr/>
              </p14:nvContentPartPr>
              <p14:xfrm>
                <a:off x="6327200" y="2542770"/>
                <a:ext cx="4680" cy="1177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89CBC1F7-75A6-40F7-AFD7-076AF738A0B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18200" y="2534130"/>
                  <a:ext cx="223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46E78FFB-90B4-491F-AD03-10F47D2A0854}"/>
                    </a:ext>
                  </a:extLst>
                </p14:cNvPr>
                <p14:cNvContentPartPr/>
                <p14:nvPr/>
              </p14:nvContentPartPr>
              <p14:xfrm>
                <a:off x="6281840" y="2599650"/>
                <a:ext cx="109800" cy="108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7934CE4-6252-4D62-B37F-B9F099749E9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273200" y="2591010"/>
                  <a:ext cx="12744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418" name="Ink 417">
                <a:extLst>
                  <a:ext uri="{FF2B5EF4-FFF2-40B4-BE49-F238E27FC236}">
                    <a16:creationId xmlns:a16="http://schemas.microsoft.com/office/drawing/2014/main" id="{D3DC0A4A-D815-4DC4-B578-498343BDB718}"/>
                  </a:ext>
                </a:extLst>
              </p14:cNvPr>
              <p14:cNvContentPartPr/>
              <p14:nvPr/>
            </p14:nvContentPartPr>
            <p14:xfrm>
              <a:off x="6724640" y="2363850"/>
              <a:ext cx="102240" cy="238320"/>
            </p14:xfrm>
          </p:contentPart>
        </mc:Choice>
        <mc:Fallback xmlns="">
          <p:pic>
            <p:nvPicPr>
              <p:cNvPr id="418" name="Ink 417">
                <a:extLst>
                  <a:ext uri="{FF2B5EF4-FFF2-40B4-BE49-F238E27FC236}">
                    <a16:creationId xmlns:a16="http://schemas.microsoft.com/office/drawing/2014/main" id="{D3DC0A4A-D815-4DC4-B578-498343BDB718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715640" y="2354864"/>
                <a:ext cx="119880" cy="255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419" name="Ink 418">
                <a:extLst>
                  <a:ext uri="{FF2B5EF4-FFF2-40B4-BE49-F238E27FC236}">
                    <a16:creationId xmlns:a16="http://schemas.microsoft.com/office/drawing/2014/main" id="{30326FAC-7B21-4321-A8CB-7CCB33255F01}"/>
                  </a:ext>
                </a:extLst>
              </p14:cNvPr>
              <p14:cNvContentPartPr/>
              <p14:nvPr/>
            </p14:nvContentPartPr>
            <p14:xfrm>
              <a:off x="6836240" y="2332890"/>
              <a:ext cx="189000" cy="266400"/>
            </p14:xfrm>
          </p:contentPart>
        </mc:Choice>
        <mc:Fallback xmlns="">
          <p:pic>
            <p:nvPicPr>
              <p:cNvPr id="419" name="Ink 418">
                <a:extLst>
                  <a:ext uri="{FF2B5EF4-FFF2-40B4-BE49-F238E27FC236}">
                    <a16:creationId xmlns:a16="http://schemas.microsoft.com/office/drawing/2014/main" id="{30326FAC-7B21-4321-A8CB-7CCB33255F01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827240" y="2323890"/>
                <a:ext cx="206640" cy="28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20" name="Group 419">
            <a:extLst>
              <a:ext uri="{FF2B5EF4-FFF2-40B4-BE49-F238E27FC236}">
                <a16:creationId xmlns:a16="http://schemas.microsoft.com/office/drawing/2014/main" id="{E6DE0B15-E024-4B11-9968-34EA7A6F528F}"/>
              </a:ext>
            </a:extLst>
          </p:cNvPr>
          <p:cNvGrpSpPr/>
          <p:nvPr/>
        </p:nvGrpSpPr>
        <p:grpSpPr>
          <a:xfrm>
            <a:off x="6693320" y="2600730"/>
            <a:ext cx="284400" cy="414720"/>
            <a:chOff x="6693320" y="2600730"/>
            <a:chExt cx="284400" cy="41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1BB4DE31-A6C1-4AF4-A359-FAA89FE09DED}"/>
                    </a:ext>
                  </a:extLst>
                </p14:cNvPr>
                <p14:cNvContentPartPr/>
                <p14:nvPr/>
              </p14:nvContentPartPr>
              <p14:xfrm>
                <a:off x="6736160" y="2600730"/>
                <a:ext cx="230040" cy="1987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1C64B1AB-7FB9-4544-B5E4-8FD81447414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727160" y="2592090"/>
                  <a:ext cx="2476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E2D02606-2763-4CB6-83A3-80C864910406}"/>
                    </a:ext>
                  </a:extLst>
                </p14:cNvPr>
                <p14:cNvContentPartPr/>
                <p14:nvPr/>
              </p14:nvContentPartPr>
              <p14:xfrm>
                <a:off x="6693320" y="2816370"/>
                <a:ext cx="131040" cy="1990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8AFB875-E7D5-4D7B-8185-5CF054B13F5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684680" y="2807370"/>
                  <a:ext cx="148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A4BA3267-1CE0-4477-93D4-5F8AD7436561}"/>
                    </a:ext>
                  </a:extLst>
                </p14:cNvPr>
                <p14:cNvContentPartPr/>
                <p14:nvPr/>
              </p14:nvContentPartPr>
              <p14:xfrm>
                <a:off x="6853880" y="2810250"/>
                <a:ext cx="123840" cy="1695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E57D66F3-6FAE-4580-AAFE-7E8D9F70CB1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844880" y="2801610"/>
                  <a:ext cx="14148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30F42507-67C5-4A53-8BDE-12D220622F71}"/>
              </a:ext>
            </a:extLst>
          </p:cNvPr>
          <p:cNvGrpSpPr/>
          <p:nvPr/>
        </p:nvGrpSpPr>
        <p:grpSpPr>
          <a:xfrm>
            <a:off x="7133960" y="2649330"/>
            <a:ext cx="94320" cy="83880"/>
            <a:chOff x="7133960" y="2649330"/>
            <a:chExt cx="943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4CC2606B-22BC-4D0A-9869-38C339DCB28A}"/>
                    </a:ext>
                  </a:extLst>
                </p14:cNvPr>
                <p14:cNvContentPartPr/>
                <p14:nvPr/>
              </p14:nvContentPartPr>
              <p14:xfrm>
                <a:off x="7160600" y="2649330"/>
                <a:ext cx="13320" cy="838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5A670C62-2D83-41E5-8E29-0B4EFF5BE35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151600" y="2640690"/>
                  <a:ext cx="309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1F8288A1-87E3-49C0-A288-D27A87C5D4E6}"/>
                    </a:ext>
                  </a:extLst>
                </p14:cNvPr>
                <p14:cNvContentPartPr/>
                <p14:nvPr/>
              </p14:nvContentPartPr>
              <p14:xfrm>
                <a:off x="7133960" y="2702610"/>
                <a:ext cx="94320" cy="2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5A15355F-2551-42F6-85EE-00BB95ABD53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124960" y="2693970"/>
                  <a:ext cx="11196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16D7949-90EB-42AA-BD61-BE6B3AA19AA1}"/>
              </a:ext>
            </a:extLst>
          </p:cNvPr>
          <p:cNvGrpSpPr/>
          <p:nvPr/>
        </p:nvGrpSpPr>
        <p:grpSpPr>
          <a:xfrm>
            <a:off x="7496840" y="2438010"/>
            <a:ext cx="302760" cy="398880"/>
            <a:chOff x="7496840" y="2438010"/>
            <a:chExt cx="30276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658E3724-BED8-4283-9D4A-015CD178DCF2}"/>
                    </a:ext>
                  </a:extLst>
                </p14:cNvPr>
                <p14:cNvContentPartPr/>
                <p14:nvPr/>
              </p14:nvContentPartPr>
              <p14:xfrm>
                <a:off x="7496840" y="2438010"/>
                <a:ext cx="117000" cy="2368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1CE05538-2E82-4F6B-B2A3-53CEA32969E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488200" y="2429010"/>
                  <a:ext cx="1346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3F11418B-7F3A-484F-816F-183A2970AF39}"/>
                    </a:ext>
                  </a:extLst>
                </p14:cNvPr>
                <p14:cNvContentPartPr/>
                <p14:nvPr/>
              </p14:nvContentPartPr>
              <p14:xfrm>
                <a:off x="7620320" y="2446290"/>
                <a:ext cx="179280" cy="2318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1D4FAABE-ECE8-49CF-8125-DCEFEC00A36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11320" y="2437650"/>
                  <a:ext cx="1969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77C2135C-03E2-468C-91DC-202092A3B893}"/>
                    </a:ext>
                  </a:extLst>
                </p14:cNvPr>
                <p14:cNvContentPartPr/>
                <p14:nvPr/>
              </p14:nvContentPartPr>
              <p14:xfrm>
                <a:off x="7540040" y="2690730"/>
                <a:ext cx="87840" cy="1461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596B11E3-E542-4CA3-BA55-B1DFBF106EB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531040" y="2682090"/>
                  <a:ext cx="1054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33D24811-B9D6-44F9-89FF-A683B91CA1FF}"/>
              </a:ext>
            </a:extLst>
          </p:cNvPr>
          <p:cNvGrpSpPr/>
          <p:nvPr/>
        </p:nvGrpSpPr>
        <p:grpSpPr>
          <a:xfrm>
            <a:off x="7540040" y="2690370"/>
            <a:ext cx="181440" cy="302400"/>
            <a:chOff x="7540040" y="2690370"/>
            <a:chExt cx="181440" cy="30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CC4D582C-FD30-47BE-AC45-8BFFE141ECDF}"/>
                    </a:ext>
                  </a:extLst>
                </p14:cNvPr>
                <p14:cNvContentPartPr/>
                <p14:nvPr/>
              </p14:nvContentPartPr>
              <p14:xfrm>
                <a:off x="7627160" y="2690370"/>
                <a:ext cx="49680" cy="164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671789FD-10F3-4D78-8806-04AD1C87479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618160" y="2681730"/>
                  <a:ext cx="673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FFE4AB35-8BE8-4650-9FC8-0BBF516A8150}"/>
                    </a:ext>
                  </a:extLst>
                </p14:cNvPr>
                <p14:cNvContentPartPr/>
                <p14:nvPr/>
              </p14:nvContentPartPr>
              <p14:xfrm>
                <a:off x="7540040" y="2859210"/>
                <a:ext cx="92520" cy="1335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080FDDD4-E9F1-48DF-8023-7B6E800BE1B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531040" y="2850210"/>
                  <a:ext cx="1101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BEBD8AA1-31CC-4A49-BD99-9EF85FEB3117}"/>
                    </a:ext>
                  </a:extLst>
                </p14:cNvPr>
                <p14:cNvContentPartPr/>
                <p14:nvPr/>
              </p14:nvContentPartPr>
              <p14:xfrm>
                <a:off x="7630760" y="2859210"/>
                <a:ext cx="90720" cy="1317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406368A2-6CF4-4A07-98B9-337F69CD8A4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622120" y="2850210"/>
                  <a:ext cx="10836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2AC7FAF0-B91D-489F-9FF3-F24DA73878FD}"/>
              </a:ext>
            </a:extLst>
          </p:cNvPr>
          <p:cNvGrpSpPr/>
          <p:nvPr/>
        </p:nvGrpSpPr>
        <p:grpSpPr>
          <a:xfrm>
            <a:off x="7886000" y="2674170"/>
            <a:ext cx="113040" cy="92520"/>
            <a:chOff x="7886000" y="2674170"/>
            <a:chExt cx="11304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5794111E-7522-42F0-A29A-590E41292812}"/>
                    </a:ext>
                  </a:extLst>
                </p14:cNvPr>
                <p14:cNvContentPartPr/>
                <p14:nvPr/>
              </p14:nvContentPartPr>
              <p14:xfrm>
                <a:off x="7933880" y="2674170"/>
                <a:ext cx="3600" cy="925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B02A26C6-82EB-4B7C-9B77-05C84337CD3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25240" y="2665170"/>
                  <a:ext cx="212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8D5A16F4-804C-4254-A16F-B4007C430251}"/>
                    </a:ext>
                  </a:extLst>
                </p14:cNvPr>
                <p14:cNvContentPartPr/>
                <p14:nvPr/>
              </p14:nvContentPartPr>
              <p14:xfrm>
                <a:off x="7886000" y="2715930"/>
                <a:ext cx="113040" cy="126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420A05F-2EF3-4322-B548-C1A503485FD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77000" y="2707290"/>
                  <a:ext cx="13068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438" name="Ink 437">
                <a:extLst>
                  <a:ext uri="{FF2B5EF4-FFF2-40B4-BE49-F238E27FC236}">
                    <a16:creationId xmlns:a16="http://schemas.microsoft.com/office/drawing/2014/main" id="{3457C867-12D2-4632-B717-B53B7D511460}"/>
                  </a:ext>
                </a:extLst>
              </p14:cNvPr>
              <p14:cNvContentPartPr/>
              <p14:nvPr/>
            </p14:nvContentPartPr>
            <p14:xfrm>
              <a:off x="8223680" y="2615130"/>
              <a:ext cx="122040" cy="157680"/>
            </p14:xfrm>
          </p:contentPart>
        </mc:Choice>
        <mc:Fallback xmlns="">
          <p:pic>
            <p:nvPicPr>
              <p:cNvPr id="438" name="Ink 437">
                <a:extLst>
                  <a:ext uri="{FF2B5EF4-FFF2-40B4-BE49-F238E27FC236}">
                    <a16:creationId xmlns:a16="http://schemas.microsoft.com/office/drawing/2014/main" id="{3457C867-12D2-4632-B717-B53B7D511460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214706" y="2606130"/>
                <a:ext cx="139628" cy="17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9" name="Group 438">
            <a:extLst>
              <a:ext uri="{FF2B5EF4-FFF2-40B4-BE49-F238E27FC236}">
                <a16:creationId xmlns:a16="http://schemas.microsoft.com/office/drawing/2014/main" id="{B602F1E1-643D-4F54-B0E0-2AAD4424F09A}"/>
              </a:ext>
            </a:extLst>
          </p:cNvPr>
          <p:cNvGrpSpPr/>
          <p:nvPr/>
        </p:nvGrpSpPr>
        <p:grpSpPr>
          <a:xfrm>
            <a:off x="8231960" y="2359890"/>
            <a:ext cx="343080" cy="429480"/>
            <a:chOff x="8231960" y="2359890"/>
            <a:chExt cx="34308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1C88D6F4-360C-4CBE-937C-9440C963E0F6}"/>
                    </a:ext>
                  </a:extLst>
                </p14:cNvPr>
                <p14:cNvContentPartPr/>
                <p14:nvPr/>
              </p14:nvContentPartPr>
              <p14:xfrm>
                <a:off x="8231960" y="2359890"/>
                <a:ext cx="124560" cy="2314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060EF042-A685-4E39-9844-CB7C22E4FA8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223320" y="2350890"/>
                  <a:ext cx="1422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0578D73C-7092-4F49-941F-0D9B829558EA}"/>
                    </a:ext>
                  </a:extLst>
                </p14:cNvPr>
                <p14:cNvContentPartPr/>
                <p14:nvPr/>
              </p14:nvContentPartPr>
              <p14:xfrm>
                <a:off x="8366960" y="2380770"/>
                <a:ext cx="208080" cy="2174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D0DEE2B-D38F-432D-929C-2F50F0034A3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357960" y="2372130"/>
                  <a:ext cx="2257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964FAA08-060D-4603-9A5E-2F71FBF04C6C}"/>
                    </a:ext>
                  </a:extLst>
                </p14:cNvPr>
                <p14:cNvContentPartPr/>
                <p14:nvPr/>
              </p14:nvContentPartPr>
              <p14:xfrm>
                <a:off x="8360840" y="2624850"/>
                <a:ext cx="123840" cy="1645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7A25930D-5A2D-4012-8368-3C4C0F3A6B8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351840" y="2616210"/>
                  <a:ext cx="14148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C71844E8-B319-47F6-930A-F54BEF9E0792}"/>
              </a:ext>
            </a:extLst>
          </p:cNvPr>
          <p:cNvGrpSpPr/>
          <p:nvPr/>
        </p:nvGrpSpPr>
        <p:grpSpPr>
          <a:xfrm>
            <a:off x="8184800" y="2788290"/>
            <a:ext cx="391320" cy="206280"/>
            <a:chOff x="8184800" y="2788290"/>
            <a:chExt cx="391320" cy="20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BF747F7D-16DA-4CE9-8771-9B76EADB74BA}"/>
                    </a:ext>
                  </a:extLst>
                </p14:cNvPr>
                <p14:cNvContentPartPr/>
                <p14:nvPr/>
              </p14:nvContentPartPr>
              <p14:xfrm>
                <a:off x="8237360" y="2788290"/>
                <a:ext cx="270360" cy="532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DDD33E81-C945-411A-8445-31AE5B9E086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228720" y="2779650"/>
                  <a:ext cx="288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06BF6185-B4C7-4C1F-BA8D-FF3E950FE1FF}"/>
                    </a:ext>
                  </a:extLst>
                </p14:cNvPr>
                <p14:cNvContentPartPr/>
                <p14:nvPr/>
              </p14:nvContentPartPr>
              <p14:xfrm>
                <a:off x="8184800" y="2791890"/>
                <a:ext cx="84600" cy="2026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E83E349F-A782-42E5-B236-A290D4E91FA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176160" y="2783250"/>
                  <a:ext cx="102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18223B0D-01D0-403D-B630-130B13A54F76}"/>
                    </a:ext>
                  </a:extLst>
                </p14:cNvPr>
                <p14:cNvContentPartPr/>
                <p14:nvPr/>
              </p14:nvContentPartPr>
              <p14:xfrm>
                <a:off x="8489360" y="2807370"/>
                <a:ext cx="86760" cy="180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3462B83-1C33-4870-9FDA-744EAB72D79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80360" y="2798730"/>
                  <a:ext cx="10440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03714490-CE11-467C-BFD5-57A68C8DD564}"/>
              </a:ext>
            </a:extLst>
          </p:cNvPr>
          <p:cNvGrpSpPr/>
          <p:nvPr/>
        </p:nvGrpSpPr>
        <p:grpSpPr>
          <a:xfrm>
            <a:off x="8831720" y="2430450"/>
            <a:ext cx="822240" cy="658440"/>
            <a:chOff x="8831720" y="2430450"/>
            <a:chExt cx="82224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AC08B828-3595-46B4-BC65-F54925331DD0}"/>
                    </a:ext>
                  </a:extLst>
                </p14:cNvPr>
                <p14:cNvContentPartPr/>
                <p14:nvPr/>
              </p14:nvContentPartPr>
              <p14:xfrm>
                <a:off x="8831720" y="2585250"/>
                <a:ext cx="64800" cy="543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864C34D9-D90F-463C-99CD-638653BF791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822720" y="2576610"/>
                  <a:ext cx="824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E43F9E71-9558-40EA-94B4-8A65FFF0D4F1}"/>
                    </a:ext>
                  </a:extLst>
                </p14:cNvPr>
                <p14:cNvContentPartPr/>
                <p14:nvPr/>
              </p14:nvContentPartPr>
              <p14:xfrm>
                <a:off x="8889680" y="2637090"/>
                <a:ext cx="163080" cy="1656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925775A-491C-4120-9C4B-576A57501D5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881040" y="2628450"/>
                  <a:ext cx="1807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3D247F08-B514-4595-81C3-A38DC5A08FAE}"/>
                    </a:ext>
                  </a:extLst>
                </p14:cNvPr>
                <p14:cNvContentPartPr/>
                <p14:nvPr/>
              </p14:nvContentPartPr>
              <p14:xfrm>
                <a:off x="9069320" y="2619090"/>
                <a:ext cx="259200" cy="442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5DC1BE9B-E5AC-4E90-B64A-6DE6DE530EB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060320" y="2610090"/>
                  <a:ext cx="2768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34782962-33FC-498A-A4C4-D31059BDA1E6}"/>
                    </a:ext>
                  </a:extLst>
                </p14:cNvPr>
                <p14:cNvContentPartPr/>
                <p14:nvPr/>
              </p14:nvContentPartPr>
              <p14:xfrm>
                <a:off x="9300080" y="2566530"/>
                <a:ext cx="6840" cy="43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8FB6EF41-8000-451E-AC1E-5562E4987163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291440" y="2557530"/>
                  <a:ext cx="24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4B5A12D9-FC0A-4982-AC19-C2FDB6A7A253}"/>
                    </a:ext>
                  </a:extLst>
                </p14:cNvPr>
                <p14:cNvContentPartPr/>
                <p14:nvPr/>
              </p14:nvContentPartPr>
              <p14:xfrm>
                <a:off x="9397640" y="2430450"/>
                <a:ext cx="47520" cy="2304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5F6A31DF-342F-4318-8BF9-18EE2582EF2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388640" y="2421810"/>
                  <a:ext cx="651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4397C7B6-6CFE-46D9-8B9F-7347C5401F43}"/>
                    </a:ext>
                  </a:extLst>
                </p14:cNvPr>
                <p14:cNvContentPartPr/>
                <p14:nvPr/>
              </p14:nvContentPartPr>
              <p14:xfrm>
                <a:off x="9401240" y="2580570"/>
                <a:ext cx="153000" cy="817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1191B08-4B85-4FF4-9060-98415FF8754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392240" y="2571930"/>
                  <a:ext cx="1706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A9CBDFCE-4150-40B2-B10C-72817B40E9BE}"/>
                    </a:ext>
                  </a:extLst>
                </p14:cNvPr>
                <p14:cNvContentPartPr/>
                <p14:nvPr/>
              </p14:nvContentPartPr>
              <p14:xfrm>
                <a:off x="9569000" y="2614050"/>
                <a:ext cx="84960" cy="547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E383F95-476E-44ED-81A7-94ADD82C00F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560360" y="2605410"/>
                  <a:ext cx="1026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C7D7704F-FFAA-42D2-8A15-B14A8DEF8C5A}"/>
                    </a:ext>
                  </a:extLst>
                </p14:cNvPr>
                <p14:cNvContentPartPr/>
                <p14:nvPr/>
              </p14:nvContentPartPr>
              <p14:xfrm>
                <a:off x="9086960" y="2813490"/>
                <a:ext cx="186480" cy="1756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BBB1D009-2D78-434B-9F64-561A6BBD4F4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078320" y="2804490"/>
                  <a:ext cx="2041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D418CA31-2F97-4651-8DAC-02AE2DBFEB9F}"/>
                    </a:ext>
                  </a:extLst>
                </p14:cNvPr>
                <p14:cNvContentPartPr/>
                <p14:nvPr/>
              </p14:nvContentPartPr>
              <p14:xfrm>
                <a:off x="9309440" y="2912130"/>
                <a:ext cx="96480" cy="734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DD135999-EBF9-48E9-91DA-BDCAFA28B49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300440" y="2903490"/>
                  <a:ext cx="1141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8CABEE72-B917-45CA-9D18-CC48F32A29B2}"/>
                    </a:ext>
                  </a:extLst>
                </p14:cNvPr>
                <p14:cNvContentPartPr/>
                <p14:nvPr/>
              </p14:nvContentPartPr>
              <p14:xfrm>
                <a:off x="9416000" y="2970450"/>
                <a:ext cx="24840" cy="1184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57538E0-D3D9-4BDC-8F2B-F038AE83E66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407360" y="2961450"/>
                  <a:ext cx="42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382806B7-24B8-44EA-99D9-5F4C93FC8BE8}"/>
                    </a:ext>
                  </a:extLst>
                </p14:cNvPr>
                <p14:cNvContentPartPr/>
                <p14:nvPr/>
              </p14:nvContentPartPr>
              <p14:xfrm>
                <a:off x="9416000" y="2910330"/>
                <a:ext cx="116640" cy="72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9CED10A0-E8C9-4163-8B3D-1E134CC0116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9407360" y="2901330"/>
                  <a:ext cx="1342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CC17212E-EB69-4B87-9EDD-AB43EEB7E7D1}"/>
                    </a:ext>
                  </a:extLst>
                </p14:cNvPr>
                <p14:cNvContentPartPr/>
                <p14:nvPr/>
              </p14:nvContentPartPr>
              <p14:xfrm>
                <a:off x="9544880" y="2889450"/>
                <a:ext cx="97560" cy="1141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59CD4BF3-FA00-438D-BCA2-0195D3F1C7F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536240" y="2880810"/>
                  <a:ext cx="11520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460" name="Ink 459">
                <a:extLst>
                  <a:ext uri="{FF2B5EF4-FFF2-40B4-BE49-F238E27FC236}">
                    <a16:creationId xmlns:a16="http://schemas.microsoft.com/office/drawing/2014/main" id="{E90F77B4-6744-4FA9-AF4A-530306091E76}"/>
                  </a:ext>
                </a:extLst>
              </p14:cNvPr>
              <p14:cNvContentPartPr/>
              <p14:nvPr/>
            </p14:nvContentPartPr>
            <p14:xfrm>
              <a:off x="7769360" y="1658610"/>
              <a:ext cx="111600" cy="216000"/>
            </p14:xfrm>
          </p:contentPart>
        </mc:Choice>
        <mc:Fallback xmlns="">
          <p:pic>
            <p:nvPicPr>
              <p:cNvPr id="460" name="Ink 459">
                <a:extLst>
                  <a:ext uri="{FF2B5EF4-FFF2-40B4-BE49-F238E27FC236}">
                    <a16:creationId xmlns:a16="http://schemas.microsoft.com/office/drawing/2014/main" id="{E90F77B4-6744-4FA9-AF4A-530306091E76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760389" y="1649610"/>
                <a:ext cx="129183" cy="23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61" name="Group 460">
            <a:extLst>
              <a:ext uri="{FF2B5EF4-FFF2-40B4-BE49-F238E27FC236}">
                <a16:creationId xmlns:a16="http://schemas.microsoft.com/office/drawing/2014/main" id="{DF9A0135-58DF-4490-A724-91A13F620662}"/>
              </a:ext>
            </a:extLst>
          </p:cNvPr>
          <p:cNvGrpSpPr/>
          <p:nvPr/>
        </p:nvGrpSpPr>
        <p:grpSpPr>
          <a:xfrm>
            <a:off x="2878125" y="2604111"/>
            <a:ext cx="602640" cy="265680"/>
            <a:chOff x="2878125" y="2604111"/>
            <a:chExt cx="6026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F1D16BD0-5975-4864-8D5C-85D4C624D1F8}"/>
                    </a:ext>
                  </a:extLst>
                </p14:cNvPr>
                <p14:cNvContentPartPr/>
                <p14:nvPr/>
              </p14:nvContentPartPr>
              <p14:xfrm>
                <a:off x="2878125" y="2688711"/>
                <a:ext cx="54720" cy="47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8EDA27D-E3B5-404A-9AD3-233D99368C6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869485" y="2679711"/>
                  <a:ext cx="723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BB937503-BE4F-47E4-B90E-465B7C7586C6}"/>
                    </a:ext>
                  </a:extLst>
                </p14:cNvPr>
                <p14:cNvContentPartPr/>
                <p14:nvPr/>
              </p14:nvContentPartPr>
              <p14:xfrm>
                <a:off x="2933565" y="2699871"/>
                <a:ext cx="117720" cy="169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A9087DE-9711-42C1-994E-CD84CE3B528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924925" y="2690871"/>
                  <a:ext cx="135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9065A3B5-FB0D-4696-AD40-50B80AD2E093}"/>
                    </a:ext>
                  </a:extLst>
                </p14:cNvPr>
                <p14:cNvContentPartPr/>
                <p14:nvPr/>
              </p14:nvContentPartPr>
              <p14:xfrm>
                <a:off x="3072885" y="2693031"/>
                <a:ext cx="36360" cy="36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F4BC918-502C-4BB0-B58F-B3D22FA7440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063885" y="2684031"/>
                  <a:ext cx="540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FE84672D-D6BA-43AF-8E1B-81A5E18657EA}"/>
                    </a:ext>
                  </a:extLst>
                </p14:cNvPr>
                <p14:cNvContentPartPr/>
                <p14:nvPr/>
              </p14:nvContentPartPr>
              <p14:xfrm>
                <a:off x="3102765" y="2727951"/>
                <a:ext cx="34200" cy="3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3935D2D-27A7-445F-A66E-5F806410562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094125" y="2718951"/>
                  <a:ext cx="5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E40C8836-E68A-4220-B49E-5FEF83945694}"/>
                    </a:ext>
                  </a:extLst>
                </p14:cNvPr>
                <p14:cNvContentPartPr/>
                <p14:nvPr/>
              </p14:nvContentPartPr>
              <p14:xfrm>
                <a:off x="3157485" y="2686191"/>
                <a:ext cx="44640" cy="40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E57C07E-3D18-4802-97F6-2EEC188AD8D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148845" y="2677551"/>
                  <a:ext cx="62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4CC25007-3F59-452F-A85C-086B3A2E5243}"/>
                    </a:ext>
                  </a:extLst>
                </p14:cNvPr>
                <p14:cNvContentPartPr/>
                <p14:nvPr/>
              </p14:nvContentPartPr>
              <p14:xfrm>
                <a:off x="3237405" y="2681871"/>
                <a:ext cx="38520" cy="37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A784091-A285-496D-B4C2-D03DB64AC01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28765" y="2672871"/>
                  <a:ext cx="56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370B22FA-CA80-43AA-8F78-AD4EEEBBA58B}"/>
                    </a:ext>
                  </a:extLst>
                </p14:cNvPr>
                <p14:cNvContentPartPr/>
                <p14:nvPr/>
              </p14:nvContentPartPr>
              <p14:xfrm>
                <a:off x="3247845" y="2643351"/>
                <a:ext cx="1800" cy="1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EDB4D8A-24E6-4913-AE7C-619BDD74EFF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239205" y="2634351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17D5319A-2A69-4D56-A15A-3C5E20DD728A}"/>
                    </a:ext>
                  </a:extLst>
                </p14:cNvPr>
                <p14:cNvContentPartPr/>
                <p14:nvPr/>
              </p14:nvContentPartPr>
              <p14:xfrm>
                <a:off x="3291765" y="2604111"/>
                <a:ext cx="24480" cy="114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D7E42AB-A82A-4FB6-A6FE-D38015FE1EB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283125" y="2595111"/>
                  <a:ext cx="421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93876FCD-BA65-417C-A085-A0965C0830AF}"/>
                    </a:ext>
                  </a:extLst>
                </p14:cNvPr>
                <p14:cNvContentPartPr/>
                <p14:nvPr/>
              </p14:nvContentPartPr>
              <p14:xfrm>
                <a:off x="3306165" y="2674671"/>
                <a:ext cx="21600" cy="1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B73CC32-CE11-4961-B9F0-600650D63BB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297525" y="2666031"/>
                  <a:ext cx="39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EDC19152-727C-4B84-86BC-0128F259915B}"/>
                    </a:ext>
                  </a:extLst>
                </p14:cNvPr>
                <p14:cNvContentPartPr/>
                <p14:nvPr/>
              </p14:nvContentPartPr>
              <p14:xfrm>
                <a:off x="3361965" y="2681151"/>
                <a:ext cx="47880" cy="35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FFD6F18-C692-4086-A52A-B02AF671D59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352965" y="2672511"/>
                  <a:ext cx="6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51D63CE5-4307-4023-B15F-63D2845072EC}"/>
                    </a:ext>
                  </a:extLst>
                </p14:cNvPr>
                <p14:cNvContentPartPr/>
                <p14:nvPr/>
              </p14:nvContentPartPr>
              <p14:xfrm>
                <a:off x="3433965" y="2689791"/>
                <a:ext cx="46800" cy="40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0D44E8C-B014-47C8-B143-17C711E61AF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424965" y="2680791"/>
                  <a:ext cx="6444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B46285AC-4983-4E51-B064-E7971D1E21A7}"/>
              </a:ext>
            </a:extLst>
          </p:cNvPr>
          <p:cNvGrpSpPr/>
          <p:nvPr/>
        </p:nvGrpSpPr>
        <p:grpSpPr>
          <a:xfrm>
            <a:off x="2883885" y="2889231"/>
            <a:ext cx="714240" cy="186120"/>
            <a:chOff x="2883885" y="2889231"/>
            <a:chExt cx="7142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E7DB4478-68A3-491B-B48E-FB60EDE1CB3E}"/>
                    </a:ext>
                  </a:extLst>
                </p14:cNvPr>
                <p14:cNvContentPartPr/>
                <p14:nvPr/>
              </p14:nvContentPartPr>
              <p14:xfrm>
                <a:off x="2883885" y="2941071"/>
                <a:ext cx="42120" cy="61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8632C53-C951-46F4-8CB6-686C83665C0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874885" y="2932071"/>
                  <a:ext cx="597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A8F39FAA-861C-464A-8E40-38BE4E9F40C8}"/>
                    </a:ext>
                  </a:extLst>
                </p14:cNvPr>
                <p14:cNvContentPartPr/>
                <p14:nvPr/>
              </p14:nvContentPartPr>
              <p14:xfrm>
                <a:off x="2972805" y="2957631"/>
                <a:ext cx="32760" cy="41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DBEBCBE-024C-4CCD-86C7-22CED496D74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963805" y="2948631"/>
                  <a:ext cx="504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ADDE73A5-3409-44A6-A0C9-CBB88316FFB4}"/>
                    </a:ext>
                  </a:extLst>
                </p14:cNvPr>
                <p14:cNvContentPartPr/>
                <p14:nvPr/>
              </p14:nvContentPartPr>
              <p14:xfrm>
                <a:off x="2959845" y="2965911"/>
                <a:ext cx="59040" cy="37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19D1643-37A3-4829-8BA0-00A03FBE8BF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951205" y="2956911"/>
                  <a:ext cx="76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B5F92828-C636-4879-A5CB-A02F99E14F78}"/>
                    </a:ext>
                  </a:extLst>
                </p14:cNvPr>
                <p14:cNvContentPartPr/>
                <p14:nvPr/>
              </p14:nvContentPartPr>
              <p14:xfrm>
                <a:off x="3062805" y="2961231"/>
                <a:ext cx="65160" cy="45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900A32E-45DE-4B96-B8B4-407ADC56035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053805" y="2952591"/>
                  <a:ext cx="82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3FE054A1-7781-4827-BC2D-CD555BE8A507}"/>
                    </a:ext>
                  </a:extLst>
                </p14:cNvPr>
                <p14:cNvContentPartPr/>
                <p14:nvPr/>
              </p14:nvContentPartPr>
              <p14:xfrm>
                <a:off x="3143805" y="2889231"/>
                <a:ext cx="63360" cy="109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F6AF9F7-EC95-4137-8B1E-992CE5FE711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135165" y="2880591"/>
                  <a:ext cx="81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DA238A85-0776-4725-A272-F167FAB20F24}"/>
                    </a:ext>
                  </a:extLst>
                </p14:cNvPr>
                <p14:cNvContentPartPr/>
                <p14:nvPr/>
              </p14:nvContentPartPr>
              <p14:xfrm>
                <a:off x="3232725" y="2958711"/>
                <a:ext cx="46800" cy="38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30F94BC-2868-4F2F-8AE2-0563D486917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223725" y="2949711"/>
                  <a:ext cx="644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ED022F41-A082-4982-9203-39273AACCC2B}"/>
                    </a:ext>
                  </a:extLst>
                </p14:cNvPr>
                <p14:cNvContentPartPr/>
                <p14:nvPr/>
              </p14:nvContentPartPr>
              <p14:xfrm>
                <a:off x="3294645" y="2989311"/>
                <a:ext cx="219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BAC178A-516B-4278-85D1-B94C92E8B97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285645" y="2980671"/>
                  <a:ext cx="3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1AFB25FA-9214-4AC8-A7E7-8834FCE62524}"/>
                    </a:ext>
                  </a:extLst>
                </p14:cNvPr>
                <p14:cNvContentPartPr/>
                <p14:nvPr/>
              </p14:nvContentPartPr>
              <p14:xfrm>
                <a:off x="3335325" y="2960511"/>
                <a:ext cx="52200" cy="331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9A53A4E-A269-495A-B1B6-08451E1D3E95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326325" y="2951511"/>
                  <a:ext cx="69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EC219C45-5EC2-4EC7-895B-093616F60DE0}"/>
                    </a:ext>
                  </a:extLst>
                </p14:cNvPr>
                <p14:cNvContentPartPr/>
                <p14:nvPr/>
              </p14:nvContentPartPr>
              <p14:xfrm>
                <a:off x="3404445" y="2943231"/>
                <a:ext cx="41400" cy="38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B5E6221-89C2-43DB-B96D-8DB4902BCF2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395445" y="2934231"/>
                  <a:ext cx="590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6F00483A-B875-445B-9FBC-507A04A960CD}"/>
                    </a:ext>
                  </a:extLst>
                </p14:cNvPr>
                <p14:cNvContentPartPr/>
                <p14:nvPr/>
              </p14:nvContentPartPr>
              <p14:xfrm>
                <a:off x="3445845" y="2986071"/>
                <a:ext cx="50760" cy="89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A886E56-36EF-424F-B31A-0496C81F594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437205" y="2977431"/>
                  <a:ext cx="684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3E10D246-3973-4CEF-8FAC-18496BFB9431}"/>
                    </a:ext>
                  </a:extLst>
                </p14:cNvPr>
                <p14:cNvContentPartPr/>
                <p14:nvPr/>
              </p14:nvContentPartPr>
              <p14:xfrm>
                <a:off x="3507765" y="2949711"/>
                <a:ext cx="90360" cy="63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EAAD998-8AD2-4038-93A1-76821917AA0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499125" y="2940711"/>
                  <a:ext cx="10800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E8A59689-5CD1-496F-A24D-409DB5DF5E84}"/>
              </a:ext>
            </a:extLst>
          </p:cNvPr>
          <p:cNvGrpSpPr/>
          <p:nvPr/>
        </p:nvGrpSpPr>
        <p:grpSpPr>
          <a:xfrm>
            <a:off x="4216232" y="2526306"/>
            <a:ext cx="700200" cy="253800"/>
            <a:chOff x="4216232" y="2526306"/>
            <a:chExt cx="70020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CC974F67-4606-4E03-813B-19F0687FA659}"/>
                    </a:ext>
                  </a:extLst>
                </p14:cNvPr>
                <p14:cNvContentPartPr/>
                <p14:nvPr/>
              </p14:nvContentPartPr>
              <p14:xfrm>
                <a:off x="4216232" y="2551146"/>
                <a:ext cx="97560" cy="157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CAE5AB6-ACDE-4B7C-B506-23EC4729642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207232" y="2542506"/>
                  <a:ext cx="1152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433E4C15-FFDD-465B-84F3-15322F73F2E5}"/>
                    </a:ext>
                  </a:extLst>
                </p14:cNvPr>
                <p14:cNvContentPartPr/>
                <p14:nvPr/>
              </p14:nvContentPartPr>
              <p14:xfrm>
                <a:off x="4295792" y="2634306"/>
                <a:ext cx="2880" cy="1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9D54F3E-AC6B-4A76-9A11-C35C93CA994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287152" y="2625666"/>
                  <a:ext cx="205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4189EF43-402A-4056-B0B2-26C2B249B814}"/>
                    </a:ext>
                  </a:extLst>
                </p14:cNvPr>
                <p14:cNvContentPartPr/>
                <p14:nvPr/>
              </p14:nvContentPartPr>
              <p14:xfrm>
                <a:off x="4341152" y="2651586"/>
                <a:ext cx="46080" cy="42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22070F2-BA7A-4B2E-A171-1A27DB0AB65D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332152" y="2642946"/>
                  <a:ext cx="63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7355A35D-2F4D-44F0-A3FF-46E6D2AB606F}"/>
                    </a:ext>
                  </a:extLst>
                </p14:cNvPr>
                <p14:cNvContentPartPr/>
                <p14:nvPr/>
              </p14:nvContentPartPr>
              <p14:xfrm>
                <a:off x="4374272" y="2703786"/>
                <a:ext cx="66600" cy="76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766C925-C2E1-4D53-B591-257F8B8D967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365632" y="2694786"/>
                  <a:ext cx="84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C8944F44-A922-449A-83E4-1AF520E01A1F}"/>
                    </a:ext>
                  </a:extLst>
                </p14:cNvPr>
                <p14:cNvContentPartPr/>
                <p14:nvPr/>
              </p14:nvContentPartPr>
              <p14:xfrm>
                <a:off x="4415672" y="2595426"/>
                <a:ext cx="79560" cy="10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3E2C225-402C-4928-BEA2-EE6277CE9289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407032" y="2586426"/>
                  <a:ext cx="972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780C345A-3F47-498A-A2BD-A6E96CD2BFFB}"/>
                    </a:ext>
                  </a:extLst>
                </p14:cNvPr>
                <p14:cNvContentPartPr/>
                <p14:nvPr/>
              </p14:nvContentPartPr>
              <p14:xfrm>
                <a:off x="4527992" y="2582106"/>
                <a:ext cx="25920" cy="11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DD28E18-29D2-4D01-8031-EB5E1FD63916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519352" y="2573466"/>
                  <a:ext cx="435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86AF7E3A-5DFF-4F79-9353-A663545EF8C7}"/>
                    </a:ext>
                  </a:extLst>
                </p14:cNvPr>
                <p14:cNvContentPartPr/>
                <p14:nvPr/>
              </p14:nvContentPartPr>
              <p14:xfrm>
                <a:off x="4536272" y="2645466"/>
                <a:ext cx="29160" cy="2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823757F-87C6-4DB4-BBF8-9165CCD4E10F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527272" y="2636826"/>
                  <a:ext cx="46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B6E9CFDE-A550-456A-9C8A-79F9B0E6F20A}"/>
                    </a:ext>
                  </a:extLst>
                </p14:cNvPr>
                <p14:cNvContentPartPr/>
                <p14:nvPr/>
              </p14:nvContentPartPr>
              <p14:xfrm>
                <a:off x="4644272" y="2526306"/>
                <a:ext cx="41760" cy="225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CC93040-E25E-49B2-ADEF-2FABBB029A3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635632" y="2517306"/>
                  <a:ext cx="594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311965FB-0AC9-46C5-8F23-EAB464A21D9D}"/>
                    </a:ext>
                  </a:extLst>
                </p14:cNvPr>
                <p14:cNvContentPartPr/>
                <p14:nvPr/>
              </p14:nvContentPartPr>
              <p14:xfrm>
                <a:off x="4698992" y="2658786"/>
                <a:ext cx="26280" cy="316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FC37A21-800D-4FD1-B1AC-A74ABD61363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689992" y="2649786"/>
                  <a:ext cx="43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C9E8F48E-08D3-4244-9498-8B0612215C17}"/>
                    </a:ext>
                  </a:extLst>
                </p14:cNvPr>
                <p14:cNvContentPartPr/>
                <p14:nvPr/>
              </p14:nvContentPartPr>
              <p14:xfrm>
                <a:off x="4713032" y="2635386"/>
                <a:ext cx="7200" cy="3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EE2DEA6-9A1E-4AF6-8938-211377B2B1E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704392" y="2626746"/>
                  <a:ext cx="24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D52ACB51-B082-4052-8DC2-8D13AD9F4EEB}"/>
                    </a:ext>
                  </a:extLst>
                </p14:cNvPr>
                <p14:cNvContentPartPr/>
                <p14:nvPr/>
              </p14:nvContentPartPr>
              <p14:xfrm>
                <a:off x="4745072" y="2638266"/>
                <a:ext cx="49680" cy="576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2089030-8FD5-41AF-BFB5-62A9CE65818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736072" y="2629266"/>
                  <a:ext cx="67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7F47A1F0-B473-48CA-8F0C-7D7272659702}"/>
                    </a:ext>
                  </a:extLst>
                </p14:cNvPr>
                <p14:cNvContentPartPr/>
                <p14:nvPr/>
              </p14:nvContentPartPr>
              <p14:xfrm>
                <a:off x="4813112" y="2587506"/>
                <a:ext cx="97560" cy="106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1CBB5F3-C78A-41F0-BEAA-E0AC2D06038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804112" y="2578506"/>
                  <a:ext cx="1152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6176D0C8-22B9-47D4-A2EA-092F7E21362F}"/>
                    </a:ext>
                  </a:extLst>
                </p14:cNvPr>
                <p14:cNvContentPartPr/>
                <p14:nvPr/>
              </p14:nvContentPartPr>
              <p14:xfrm>
                <a:off x="4904192" y="2581386"/>
                <a:ext cx="12240" cy="103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9218B2F-C74A-4A68-9C35-48F7F5C44F8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895552" y="2572746"/>
                  <a:ext cx="29880" cy="12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F2D75E2D-07FC-4859-98DC-5F1A19DBE932}"/>
              </a:ext>
            </a:extLst>
          </p:cNvPr>
          <p:cNvGrpSpPr/>
          <p:nvPr/>
        </p:nvGrpSpPr>
        <p:grpSpPr>
          <a:xfrm>
            <a:off x="4263752" y="2852106"/>
            <a:ext cx="682920" cy="222480"/>
            <a:chOff x="4263752" y="2852106"/>
            <a:chExt cx="6829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4C369EF2-60FA-47A2-AF79-5044722E50BD}"/>
                    </a:ext>
                  </a:extLst>
                </p14:cNvPr>
                <p14:cNvContentPartPr/>
                <p14:nvPr/>
              </p14:nvContentPartPr>
              <p14:xfrm>
                <a:off x="4263752" y="2906106"/>
                <a:ext cx="72720" cy="69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404DFED-7BC8-4BA7-B0BA-B4D41D052452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254752" y="2897106"/>
                  <a:ext cx="903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2A232A58-56FD-4BF0-B2F1-EEDB9468D62F}"/>
                    </a:ext>
                  </a:extLst>
                </p14:cNvPr>
                <p14:cNvContentPartPr/>
                <p14:nvPr/>
              </p14:nvContentPartPr>
              <p14:xfrm>
                <a:off x="4355552" y="2923386"/>
                <a:ext cx="52920" cy="56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32FE612-5DB4-4D7E-8E3E-EB740AECE91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346552" y="2914386"/>
                  <a:ext cx="70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D3C0FC7B-623B-4662-9958-A0ED8571D71F}"/>
                    </a:ext>
                  </a:extLst>
                </p14:cNvPr>
                <p14:cNvContentPartPr/>
                <p14:nvPr/>
              </p14:nvContentPartPr>
              <p14:xfrm>
                <a:off x="4357712" y="2931666"/>
                <a:ext cx="60840" cy="38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6180ADB-368D-4149-8DEE-5F029DFC98EF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349072" y="2922666"/>
                  <a:ext cx="78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72883C27-CB42-405D-B5A4-176921CBC8D4}"/>
                    </a:ext>
                  </a:extLst>
                </p14:cNvPr>
                <p14:cNvContentPartPr/>
                <p14:nvPr/>
              </p14:nvContentPartPr>
              <p14:xfrm>
                <a:off x="4471472" y="2926266"/>
                <a:ext cx="68760" cy="50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5CA2451-621F-4786-9341-73ED32FB2A7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462472" y="2917626"/>
                  <a:ext cx="864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8FEF837D-14C2-4A97-9F81-59CC80A40EE9}"/>
                    </a:ext>
                  </a:extLst>
                </p14:cNvPr>
                <p14:cNvContentPartPr/>
                <p14:nvPr/>
              </p14:nvContentPartPr>
              <p14:xfrm>
                <a:off x="4536272" y="2852106"/>
                <a:ext cx="59760" cy="1209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386B5AE-E074-4CF8-B9CA-1CF233EA76F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527632" y="2843466"/>
                  <a:ext cx="77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B8C96FB8-E769-42D8-99AD-ABB9BC4C9B77}"/>
                    </a:ext>
                  </a:extLst>
                </p14:cNvPr>
                <p14:cNvContentPartPr/>
                <p14:nvPr/>
              </p14:nvContentPartPr>
              <p14:xfrm>
                <a:off x="4616912" y="2940666"/>
                <a:ext cx="81000" cy="36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9EE044C-867C-4495-AD9D-6EF05629EDCE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608272" y="2931666"/>
                  <a:ext cx="98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95B89475-C195-442C-BAFB-61FB59C7B4F0}"/>
                    </a:ext>
                  </a:extLst>
                </p14:cNvPr>
                <p14:cNvContentPartPr/>
                <p14:nvPr/>
              </p14:nvContentPartPr>
              <p14:xfrm>
                <a:off x="4705832" y="2939586"/>
                <a:ext cx="52560" cy="32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528DFAD-102C-42D5-961E-04EE90B84D7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696832" y="2930586"/>
                  <a:ext cx="70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031105B8-7F6C-4171-A12E-CA866BA7C0B5}"/>
                    </a:ext>
                  </a:extLst>
                </p14:cNvPr>
                <p14:cNvContentPartPr/>
                <p14:nvPr/>
              </p14:nvContentPartPr>
              <p14:xfrm>
                <a:off x="4782872" y="2924826"/>
                <a:ext cx="163800" cy="149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410FE23-C1F0-4A4E-8800-1116A1CF5A5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774232" y="2915826"/>
                  <a:ext cx="18144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B045C855-4F85-4390-BA30-A5119B2A33E2}"/>
              </a:ext>
            </a:extLst>
          </p:cNvPr>
          <p:cNvGrpSpPr/>
          <p:nvPr/>
        </p:nvGrpSpPr>
        <p:grpSpPr>
          <a:xfrm>
            <a:off x="5372480" y="2575626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3347841C-DE06-4D6E-A9AD-EF6A3E3B73F6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EDDE407-AE9F-46EF-A57C-F86EF637FBF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434705" y="325594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E042D194-F008-491E-8AF2-A53253F20F82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8561F1A-431A-4F84-BCE7-CBC6A30CDD3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57906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5A710665-AA85-4837-8EA2-10920EC5B7E2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3C67247-882C-42F1-A6A6-76D608F611F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2DC40291-078E-4929-91A2-1D8955C2E099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1EB0818-38B4-4689-B261-0B681008A9C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693545" y="3365385"/>
                  <a:ext cx="54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C0652A47-157D-4C4B-9D1E-150C5C942388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9EC22F0-AC70-46FB-9D50-2ECE699EBF13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732065" y="3308505"/>
                  <a:ext cx="8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01B48DD5-071C-454B-968A-AE4D517B871A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3FC1157-6B17-46D6-B9C3-93A23CFB7E2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833225" y="332290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1FB91A3A-AC44-4FE8-B69A-E92BDEB6E3B8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13AEA10-9993-47C1-9158-FBD2B5C08B77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543785" y="3449265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AFBE64AC-A28B-40C2-B1CE-31149AA88442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9C2F273-BED0-47A3-88D0-E198641C2CB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70AAE6AE-12E0-47AC-AFB1-3DF318C67413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D2B47CC-30FC-4106-965D-8F716BB0ABDC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64746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5E96E6A8-4B32-4AE0-AC3A-263FF7850670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80AD8CA-5697-4107-ADCE-330EBD71217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692465" y="3522705"/>
                  <a:ext cx="67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22E665FA-A8DB-4AE2-854E-B20FC946ADCE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F2A489E-1041-4DCB-902E-8CCC80ABA640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784265" y="345322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52C5D7D0-F3BB-4A26-9C30-9B187AB9D9EE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64C9A45-F6E6-4F68-A87D-A5EDE3CB86C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865265" y="3437025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8D4C1B3E-395F-4761-97DF-F0C4398EA94E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477915A-2090-4298-91D2-FA810DD8B14C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931865" y="3509385"/>
                  <a:ext cx="615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07759DB7-55E3-4C3F-97E7-0DD0521DF24B}"/>
              </a:ext>
            </a:extLst>
          </p:cNvPr>
          <p:cNvGrpSpPr/>
          <p:nvPr/>
        </p:nvGrpSpPr>
        <p:grpSpPr>
          <a:xfrm>
            <a:off x="8713498" y="664400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E4CE97F8-1EAC-4871-88AC-69DBC60AFB38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DA8EF41A-9109-4DEC-BD52-FC6BCBE948F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434705" y="325594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BD97B1E2-4F4A-423C-BC13-790B054B35C1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765C5FC7-95ED-4592-980E-275E1DB8EEE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57906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D19F3818-F9D9-4803-A963-D40AD5B93B78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31A40F1C-DB51-40D6-8DA2-68B81E25D05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718412AD-D4C3-4B87-A9B7-A804ADFE1721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9FA06AC9-3CFA-4DEE-BB0F-B36162AF307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693545" y="3365385"/>
                  <a:ext cx="54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3D5A9EFA-0FC0-46B2-ADC1-EAFFC633E7EB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C5779F90-1FC2-47D3-AF5F-E10F5370BA7F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732065" y="3308505"/>
                  <a:ext cx="8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68F53ED8-C9A6-459E-8283-1959F52A0CFB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8C1B03CF-4075-4DE9-8FF0-FC8D5BDA66E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833225" y="332290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3FB5EA39-FDBA-4027-A777-DC82E2F447D8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34EB8961-8DB8-4B61-B7A6-26773CA493F5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543785" y="3449265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4901D172-6C00-47F4-8435-8A44561E3C4E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5566046D-3562-482E-AC72-E3845EEA5045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7B2D1E8D-5641-45DB-9BE1-7F28F123FBBF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DB5DC861-41C6-4689-8BDB-3A8271377DB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64746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40BE8450-91AE-444C-8778-21CE6AAA9DB4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35D84A4E-3898-466C-9F11-105B6B21626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692465" y="3522705"/>
                  <a:ext cx="67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B7F1C86F-F105-4BC2-BAE3-0B8104E4906E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65BCB613-206C-4FAF-B615-4352845B488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784265" y="345322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3B3DCDC9-78FA-4296-B860-AD1E7E3F66A9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2EC1D92E-8A02-437F-9DCF-53889A022A0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865265" y="3437025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C5DF5412-3F43-4556-8053-97D5C3BF0A43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E52F3011-B12E-4E0C-B8F7-FE64FE513B5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931865" y="3509385"/>
                  <a:ext cx="61560" cy="97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428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445610" y="6625269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635112" y="4768643"/>
            <a:ext cx="0" cy="2056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274824" y="6544798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870523" y="631289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E50FF9B-E35A-474C-AAE4-29681D2E9D81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Branchcut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83308" y="68443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0637" y="654846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id="{59B76A60-CABE-4C44-8240-4D5F788F06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25500" y="2918728"/>
            <a:ext cx="4042968" cy="975208"/>
            <a:chOff x="0" y="1611"/>
            <a:chExt cx="6144" cy="1482"/>
          </a:xfrm>
        </p:grpSpPr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52036343-C700-4660-9B8B-44472F3DCFA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11"/>
              <a:ext cx="6144" cy="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8366BFAB-30F3-478A-8B94-21842E9E8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1"/>
              <a:ext cx="6147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55B3C131-EF6C-422B-84A9-BE72DEDA7264}"/>
              </a:ext>
            </a:extLst>
          </p:cNvPr>
          <p:cNvSpPr/>
          <p:nvPr/>
        </p:nvSpPr>
        <p:spPr>
          <a:xfrm>
            <a:off x="560637" y="6307456"/>
            <a:ext cx="151151" cy="15361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11C4BE4A-5109-4E87-9264-40187D5EF720}"/>
              </a:ext>
            </a:extLst>
          </p:cNvPr>
          <p:cNvSpPr/>
          <p:nvPr/>
        </p:nvSpPr>
        <p:spPr>
          <a:xfrm>
            <a:off x="643156" y="631678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EFF34AF0-CE06-41CF-84C1-CF493BA03A8D}"/>
              </a:ext>
            </a:extLst>
          </p:cNvPr>
          <p:cNvSpPr/>
          <p:nvPr/>
        </p:nvSpPr>
        <p:spPr>
          <a:xfrm>
            <a:off x="2274175" y="631678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8" name="Freeform 31">
            <a:extLst>
              <a:ext uri="{FF2B5EF4-FFF2-40B4-BE49-F238E27FC236}">
                <a16:creationId xmlns:a16="http://schemas.microsoft.com/office/drawing/2014/main" id="{30FA617B-EBD5-40DB-912F-F52E5DD10D36}"/>
              </a:ext>
            </a:extLst>
          </p:cNvPr>
          <p:cNvSpPr/>
          <p:nvPr/>
        </p:nvSpPr>
        <p:spPr>
          <a:xfrm>
            <a:off x="3890716" y="6324713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2" name="Freeform 31">
            <a:extLst>
              <a:ext uri="{FF2B5EF4-FFF2-40B4-BE49-F238E27FC236}">
                <a16:creationId xmlns:a16="http://schemas.microsoft.com/office/drawing/2014/main" id="{92E4724C-40B1-4000-8137-21EC5026829A}"/>
              </a:ext>
            </a:extLst>
          </p:cNvPr>
          <p:cNvSpPr/>
          <p:nvPr/>
        </p:nvSpPr>
        <p:spPr>
          <a:xfrm flipV="1">
            <a:off x="4685760" y="632156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2366229" y="654846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4002434" y="6546559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5" name="Freeform 31">
            <a:extLst>
              <a:ext uri="{FF2B5EF4-FFF2-40B4-BE49-F238E27FC236}">
                <a16:creationId xmlns:a16="http://schemas.microsoft.com/office/drawing/2014/main" id="{888BA78B-D632-4896-A3D2-C32BA820D4A1}"/>
              </a:ext>
            </a:extLst>
          </p:cNvPr>
          <p:cNvSpPr/>
          <p:nvPr/>
        </p:nvSpPr>
        <p:spPr>
          <a:xfrm flipV="1">
            <a:off x="4777814" y="655324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FB88D0-FB01-43B1-9504-8100B057E54F}"/>
              </a:ext>
            </a:extLst>
          </p:cNvPr>
          <p:cNvSpPr txBox="1"/>
          <p:nvPr/>
        </p:nvSpPr>
        <p:spPr>
          <a:xfrm>
            <a:off x="5097353" y="6702294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Massive fields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97751D-02EF-4CC5-8428-07CF18AB7523}"/>
              </a:ext>
            </a:extLst>
          </p:cNvPr>
          <p:cNvSpPr txBox="1"/>
          <p:nvPr/>
        </p:nvSpPr>
        <p:spPr>
          <a:xfrm>
            <a:off x="6328185" y="6134631"/>
            <a:ext cx="3270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Other Light fields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photon)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2635BDED-9C2B-40DD-838B-7F996AE101A8}"/>
                  </a:ext>
                </a:extLst>
              </p:cNvPr>
              <p:cNvSpPr txBox="1"/>
              <p:nvPr/>
            </p:nvSpPr>
            <p:spPr>
              <a:xfrm>
                <a:off x="1123420" y="3981600"/>
                <a:ext cx="55345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DD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Poles from other (spin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9DD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DD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 light fields are harmless 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DD9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2635BDED-9C2B-40DD-838B-7F996AE10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20" y="3981600"/>
                <a:ext cx="5534592" cy="400110"/>
              </a:xfrm>
              <a:prstGeom prst="rect">
                <a:avLst/>
              </a:prstGeom>
              <a:blipFill>
                <a:blip r:embed="rId4"/>
                <a:stretch>
                  <a:fillRect l="-1101" t="-7576" r="-220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A9E2385-F8A8-4206-9F7F-1785C9C7AE08}"/>
              </a:ext>
            </a:extLst>
          </p:cNvPr>
          <p:cNvSpPr/>
          <p:nvPr/>
        </p:nvSpPr>
        <p:spPr>
          <a:xfrm>
            <a:off x="689316" y="4403260"/>
            <a:ext cx="807681" cy="1870931"/>
          </a:xfrm>
          <a:custGeom>
            <a:avLst/>
            <a:gdLst>
              <a:gd name="connsiteX0" fmla="*/ 0 w 670560"/>
              <a:gd name="connsiteY0" fmla="*/ 1650609 h 1650609"/>
              <a:gd name="connsiteX1" fmla="*/ 670560 w 670560"/>
              <a:gd name="connsiteY1" fmla="*/ 0 h 16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0560" h="1650609">
                <a:moveTo>
                  <a:pt x="0" y="1650609"/>
                </a:moveTo>
                <a:lnTo>
                  <a:pt x="670560" y="0"/>
                </a:ln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6DBEF0-2D48-45C5-8FA2-08A47D6AC443}"/>
              </a:ext>
            </a:extLst>
          </p:cNvPr>
          <p:cNvGrpSpPr/>
          <p:nvPr/>
        </p:nvGrpSpPr>
        <p:grpSpPr>
          <a:xfrm>
            <a:off x="2037400" y="4719282"/>
            <a:ext cx="6501409" cy="1238302"/>
            <a:chOff x="1652431" y="4611342"/>
            <a:chExt cx="6501409" cy="1238302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A3A525BD-DE04-432C-8C20-5EC11E040227}"/>
                </a:ext>
              </a:extLst>
            </p:cNvPr>
            <p:cNvSpPr txBox="1"/>
            <p:nvPr/>
          </p:nvSpPr>
          <p:spPr>
            <a:xfrm>
              <a:off x="1652431" y="4659164"/>
              <a:ext cx="6346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Loops from other light fields contribute to       but at best as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314" name="Group 12">
              <a:extLst>
                <a:ext uri="{FF2B5EF4-FFF2-40B4-BE49-F238E27FC236}">
                  <a16:creationId xmlns:a16="http://schemas.microsoft.com/office/drawing/2014/main" id="{FF816505-2D07-4F7F-90C9-DF846D580D5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583107" y="4611342"/>
              <a:ext cx="276656" cy="362412"/>
              <a:chOff x="2701" y="1866"/>
              <a:chExt cx="742" cy="972"/>
            </a:xfrm>
          </p:grpSpPr>
          <p:sp>
            <p:nvSpPr>
              <p:cNvPr id="315" name="AutoShape 11">
                <a:extLst>
                  <a:ext uri="{FF2B5EF4-FFF2-40B4-BE49-F238E27FC236}">
                    <a16:creationId xmlns:a16="http://schemas.microsoft.com/office/drawing/2014/main" id="{7C2AC6DC-9031-4499-ADB8-21975A6CCDD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701" y="1866"/>
                <a:ext cx="742" cy="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316" name="Picture 13">
                <a:extLst>
                  <a:ext uri="{FF2B5EF4-FFF2-40B4-BE49-F238E27FC236}">
                    <a16:creationId xmlns:a16="http://schemas.microsoft.com/office/drawing/2014/main" id="{B6012A8E-3849-447E-AC5D-09C2FED314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" y="1866"/>
                <a:ext cx="748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7" name="Group 4">
              <a:extLst>
                <a:ext uri="{FF2B5EF4-FFF2-40B4-BE49-F238E27FC236}">
                  <a16:creationId xmlns:a16="http://schemas.microsoft.com/office/drawing/2014/main" id="{38450DDE-B97F-4D1F-862D-B6692167A91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45635" y="4671866"/>
              <a:ext cx="1108205" cy="459998"/>
              <a:chOff x="1229" y="1587"/>
              <a:chExt cx="3686" cy="1530"/>
            </a:xfrm>
          </p:grpSpPr>
          <p:sp>
            <p:nvSpPr>
              <p:cNvPr id="318" name="AutoShape 3">
                <a:extLst>
                  <a:ext uri="{FF2B5EF4-FFF2-40B4-BE49-F238E27FC236}">
                    <a16:creationId xmlns:a16="http://schemas.microsoft.com/office/drawing/2014/main" id="{E659D17F-44FF-42C9-92F6-3355E8305FC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29" y="1587"/>
                <a:ext cx="3686" cy="1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319" name="Picture 5">
                <a:extLst>
                  <a:ext uri="{FF2B5EF4-FFF2-40B4-BE49-F238E27FC236}">
                    <a16:creationId xmlns:a16="http://schemas.microsoft.com/office/drawing/2014/main" id="{A3C2B502-F4DA-49F2-8A89-DC39AEB739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9" y="1587"/>
                <a:ext cx="3692" cy="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0" name="Group 8">
              <a:extLst>
                <a:ext uri="{FF2B5EF4-FFF2-40B4-BE49-F238E27FC236}">
                  <a16:creationId xmlns:a16="http://schemas.microsoft.com/office/drawing/2014/main" id="{C4809474-DCE0-459C-A70B-D78825D3F5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07697" y="4812925"/>
              <a:ext cx="6077863" cy="1036719"/>
              <a:chOff x="0" y="1828"/>
              <a:chExt cx="6144" cy="1048"/>
            </a:xfrm>
          </p:grpSpPr>
          <p:sp>
            <p:nvSpPr>
              <p:cNvPr id="321" name="AutoShape 7">
                <a:extLst>
                  <a:ext uri="{FF2B5EF4-FFF2-40B4-BE49-F238E27FC236}">
                    <a16:creationId xmlns:a16="http://schemas.microsoft.com/office/drawing/2014/main" id="{9D699017-95FC-42F7-806B-EBB884D1DFA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0" y="1828"/>
                <a:ext cx="6144" cy="1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322" name="Picture 9">
                <a:extLst>
                  <a:ext uri="{FF2B5EF4-FFF2-40B4-BE49-F238E27FC236}">
                    <a16:creationId xmlns:a16="http://schemas.microsoft.com/office/drawing/2014/main" id="{F1BCA49B-8923-45AA-92BB-FE1050525F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28"/>
                <a:ext cx="6146" cy="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6E0714D1-6BEA-43FE-9F4D-F8C85176E7E5}"/>
                  </a:ext>
                </a:extLst>
              </p14:cNvPr>
              <p14:cNvContentPartPr/>
              <p14:nvPr/>
            </p14:nvContentPartPr>
            <p14:xfrm>
              <a:off x="476730" y="975430"/>
              <a:ext cx="415080" cy="68076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6E0714D1-6BEA-43FE-9F4D-F8C85176E7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730" y="966430"/>
                <a:ext cx="43272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3EB3B577-2AA1-48CE-B172-DADF81AD4208}"/>
                  </a:ext>
                </a:extLst>
              </p14:cNvPr>
              <p14:cNvContentPartPr/>
              <p14:nvPr/>
            </p14:nvContentPartPr>
            <p14:xfrm>
              <a:off x="913050" y="1561510"/>
              <a:ext cx="623520" cy="61560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3EB3B577-2AA1-48CE-B172-DADF81AD42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0050" y="1498510"/>
                <a:ext cx="74916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12C1B879-3FEF-4D3C-86B0-5925A0616184}"/>
                  </a:ext>
                </a:extLst>
              </p14:cNvPr>
              <p14:cNvContentPartPr/>
              <p14:nvPr/>
            </p14:nvContentPartPr>
            <p14:xfrm>
              <a:off x="1595250" y="1095670"/>
              <a:ext cx="479160" cy="60120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12C1B879-3FEF-4D3C-86B0-5925A06161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86250" y="1086670"/>
                <a:ext cx="496800" cy="61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5" name="Group 324">
            <a:extLst>
              <a:ext uri="{FF2B5EF4-FFF2-40B4-BE49-F238E27FC236}">
                <a16:creationId xmlns:a16="http://schemas.microsoft.com/office/drawing/2014/main" id="{72310A66-9924-47D4-9226-1C4F57C8E5D9}"/>
              </a:ext>
            </a:extLst>
          </p:cNvPr>
          <p:cNvGrpSpPr/>
          <p:nvPr/>
        </p:nvGrpSpPr>
        <p:grpSpPr>
          <a:xfrm>
            <a:off x="399010" y="2186960"/>
            <a:ext cx="543600" cy="314640"/>
            <a:chOff x="399010" y="2186960"/>
            <a:chExt cx="54360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D1FC0B43-4CB5-417C-968E-5DCEF5DB4772}"/>
                    </a:ext>
                  </a:extLst>
                </p14:cNvPr>
                <p14:cNvContentPartPr/>
                <p14:nvPr/>
              </p14:nvContentPartPr>
              <p14:xfrm>
                <a:off x="630130" y="2186960"/>
                <a:ext cx="312480" cy="2674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21DE21E-B5E9-4E34-84A1-B01C77F5C15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1130" y="2178320"/>
                  <a:ext cx="3301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D9BD6852-CB36-4783-9A0B-715E28020B1E}"/>
                    </a:ext>
                  </a:extLst>
                </p14:cNvPr>
                <p14:cNvContentPartPr/>
                <p14:nvPr/>
              </p14:nvContentPartPr>
              <p14:xfrm>
                <a:off x="399010" y="2361560"/>
                <a:ext cx="128880" cy="14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9FE1CA7-B131-4C94-B61B-A81C7E20A04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0370" y="2352920"/>
                  <a:ext cx="14652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197FA8A7-4DAA-400A-9C30-916BF157111F}"/>
              </a:ext>
            </a:extLst>
          </p:cNvPr>
          <p:cNvGrpSpPr/>
          <p:nvPr/>
        </p:nvGrpSpPr>
        <p:grpSpPr>
          <a:xfrm>
            <a:off x="1497010" y="2155640"/>
            <a:ext cx="482400" cy="433440"/>
            <a:chOff x="1497010" y="2155640"/>
            <a:chExt cx="4824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951D7BF9-F33A-44FD-B0C6-992B9CBBAE58}"/>
                    </a:ext>
                  </a:extLst>
                </p14:cNvPr>
                <p14:cNvContentPartPr/>
                <p14:nvPr/>
              </p14:nvContentPartPr>
              <p14:xfrm>
                <a:off x="1497010" y="2155640"/>
                <a:ext cx="309960" cy="3967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5C7136E-AE3E-4FB2-9DF3-D1D3B54DE78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8370" y="2147000"/>
                  <a:ext cx="3276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473FC3B6-7324-4F06-BE4C-6D4A3F340BE1}"/>
                    </a:ext>
                  </a:extLst>
                </p14:cNvPr>
                <p14:cNvContentPartPr/>
                <p14:nvPr/>
              </p14:nvContentPartPr>
              <p14:xfrm>
                <a:off x="1899130" y="2460560"/>
                <a:ext cx="80280" cy="128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FA00482-C2D7-4834-9597-47F87662FA9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90130" y="2451920"/>
                  <a:ext cx="979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2858BE55-94E8-4477-AE59-C26AB9D45833}"/>
              </a:ext>
            </a:extLst>
          </p:cNvPr>
          <p:cNvGrpSpPr/>
          <p:nvPr/>
        </p:nvGrpSpPr>
        <p:grpSpPr>
          <a:xfrm>
            <a:off x="2422930" y="1915880"/>
            <a:ext cx="178920" cy="83880"/>
            <a:chOff x="2422930" y="1915880"/>
            <a:chExt cx="1789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1BF9E520-91CD-42F9-BC8D-BAAE1C62CE5E}"/>
                    </a:ext>
                  </a:extLst>
                </p14:cNvPr>
                <p14:cNvContentPartPr/>
                <p14:nvPr/>
              </p14:nvContentPartPr>
              <p14:xfrm>
                <a:off x="2422930" y="1915880"/>
                <a:ext cx="146160" cy="9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D86AB28-2C37-4F89-95C2-0F04B8FFCB6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14290" y="1907240"/>
                  <a:ext cx="163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4E8FF7C1-5DD7-418D-9768-EB1E8D2C58D6}"/>
                    </a:ext>
                  </a:extLst>
                </p14:cNvPr>
                <p14:cNvContentPartPr/>
                <p14:nvPr/>
              </p14:nvContentPartPr>
              <p14:xfrm>
                <a:off x="2461450" y="1987160"/>
                <a:ext cx="140400" cy="126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2187F6A-A6E3-4D70-A838-9CA5C38A1F1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52810" y="1978520"/>
                  <a:ext cx="15804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3F0A305A-CFD7-4927-9047-E03E15737B7C}"/>
              </a:ext>
            </a:extLst>
          </p:cNvPr>
          <p:cNvGrpSpPr/>
          <p:nvPr/>
        </p:nvGrpSpPr>
        <p:grpSpPr>
          <a:xfrm>
            <a:off x="3005770" y="133772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BCCE6D65-79F6-4FBA-ABE4-EBD8C2EDF394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3EF3CB5-CC07-4327-86A1-2312A177E4E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97130" y="1349600"/>
                  <a:ext cx="315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BBFABE3-21E5-4E5C-8268-8D766601B85A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915E7D8-C6E9-4097-AAE1-9DE9ADAB5D8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9701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DD3E1FD-4512-4AD2-876C-D6FB82338D9F}"/>
              </a:ext>
            </a:extLst>
          </p:cNvPr>
          <p:cNvGrpSpPr/>
          <p:nvPr/>
        </p:nvGrpSpPr>
        <p:grpSpPr>
          <a:xfrm>
            <a:off x="3044290" y="1847120"/>
            <a:ext cx="532800" cy="707400"/>
            <a:chOff x="3044290" y="1847120"/>
            <a:chExt cx="53280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0C6B27ED-611C-4086-86CE-AE6CAE84D929}"/>
                    </a:ext>
                  </a:extLst>
                </p14:cNvPr>
                <p14:cNvContentPartPr/>
                <p14:nvPr/>
              </p14:nvContentPartPr>
              <p14:xfrm>
                <a:off x="3303850" y="1847120"/>
                <a:ext cx="8640" cy="448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E0E737A-FCD4-4BF4-A637-053A8454343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94850" y="1838480"/>
                  <a:ext cx="2628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4A99D3BD-3F98-4CC0-9A68-5D242539F17F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5FD5AE5-BBD6-4B1B-945F-261B2E23235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4559F885-C7EB-426E-969D-2AB19B694A8F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2B05612-3CE1-458F-B1F5-BB7A2EC9B0E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1213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E6AD5C1D-0A47-4671-921A-327C2F88A108}"/>
              </a:ext>
            </a:extLst>
          </p:cNvPr>
          <p:cNvGrpSpPr/>
          <p:nvPr/>
        </p:nvGrpSpPr>
        <p:grpSpPr>
          <a:xfrm>
            <a:off x="3898570" y="1928120"/>
            <a:ext cx="120240" cy="111960"/>
            <a:chOff x="3898570" y="1928120"/>
            <a:chExt cx="12024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CF81CF32-3482-4E69-82EB-BF461D3DF262}"/>
                    </a:ext>
                  </a:extLst>
                </p14:cNvPr>
                <p14:cNvContentPartPr/>
                <p14:nvPr/>
              </p14:nvContentPartPr>
              <p14:xfrm>
                <a:off x="3932770" y="1928120"/>
                <a:ext cx="23040" cy="111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06245EB-5A91-4182-BF7A-69CE6B19105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23770" y="1919480"/>
                  <a:ext cx="406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FB66D953-B177-4D58-84E8-2C2F558384B4}"/>
                    </a:ext>
                  </a:extLst>
                </p14:cNvPr>
                <p14:cNvContentPartPr/>
                <p14:nvPr/>
              </p14:nvContentPartPr>
              <p14:xfrm>
                <a:off x="3898570" y="1982480"/>
                <a:ext cx="120240" cy="18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17433A1-826B-4AD8-B499-D7CE2A3A5C0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89570" y="1973480"/>
                  <a:ext cx="1378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7F457A5E-8E28-4011-BE93-4C10E93CFD71}"/>
                  </a:ext>
                </a:extLst>
              </p14:cNvPr>
              <p14:cNvContentPartPr/>
              <p14:nvPr/>
            </p14:nvContentPartPr>
            <p14:xfrm>
              <a:off x="4163170" y="1380610"/>
              <a:ext cx="297360" cy="36180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7F457A5E-8E28-4011-BE93-4C10E93CFD7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54159" y="1371601"/>
                <a:ext cx="315021" cy="379458"/>
              </a:xfrm>
              <a:prstGeom prst="rect">
                <a:avLst/>
              </a:prstGeom>
            </p:spPr>
          </p:pic>
        </mc:Fallback>
      </mc:AlternateContent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C59E58F-1233-417E-8810-23206FD8A104}"/>
              </a:ext>
            </a:extLst>
          </p:cNvPr>
          <p:cNvGrpSpPr/>
          <p:nvPr/>
        </p:nvGrpSpPr>
        <p:grpSpPr>
          <a:xfrm>
            <a:off x="4421290" y="1764370"/>
            <a:ext cx="495720" cy="669960"/>
            <a:chOff x="4668610" y="1847120"/>
            <a:chExt cx="49572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E25B5ADA-611B-409C-A779-0E8D2D76CBC3}"/>
                    </a:ext>
                  </a:extLst>
                </p14:cNvPr>
                <p14:cNvContentPartPr/>
                <p14:nvPr/>
              </p14:nvContentPartPr>
              <p14:xfrm>
                <a:off x="4668610" y="1847120"/>
                <a:ext cx="68400" cy="451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AF6B09A-AB0B-41B9-929B-4B187204A01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59970" y="1838480"/>
                  <a:ext cx="8604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894245F2-58D5-47AE-8EA4-956B77E12AB3}"/>
                    </a:ext>
                  </a:extLst>
                </p14:cNvPr>
                <p14:cNvContentPartPr/>
                <p14:nvPr/>
              </p14:nvContentPartPr>
              <p14:xfrm>
                <a:off x="4723330" y="2301440"/>
                <a:ext cx="441000" cy="215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FB7A769-1608-42FD-B82D-2C3D60B2848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714330" y="2292800"/>
                  <a:ext cx="45864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07721FB4-FE65-417A-8DBD-3FD179FE5B16}"/>
                  </a:ext>
                </a:extLst>
              </p14:cNvPr>
              <p14:cNvContentPartPr/>
              <p14:nvPr/>
            </p14:nvContentPartPr>
            <p14:xfrm>
              <a:off x="4470905" y="1406810"/>
              <a:ext cx="199800" cy="33660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07721FB4-FE65-417A-8DBD-3FD179FE5B1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61905" y="1397810"/>
                <a:ext cx="2174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BC023491-B091-445C-B5AA-DAAE73521D5E}"/>
                  </a:ext>
                </a:extLst>
              </p14:cNvPr>
              <p14:cNvContentPartPr/>
              <p14:nvPr/>
            </p14:nvContentPartPr>
            <p14:xfrm>
              <a:off x="4167065" y="2221130"/>
              <a:ext cx="262440" cy="27792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BC023491-B091-445C-B5AA-DAAE73521D5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158053" y="2212130"/>
                <a:ext cx="280104" cy="29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0" name="Group 349">
            <a:extLst>
              <a:ext uri="{FF2B5EF4-FFF2-40B4-BE49-F238E27FC236}">
                <a16:creationId xmlns:a16="http://schemas.microsoft.com/office/drawing/2014/main" id="{46E9354B-EE13-40B5-8CC7-C28B2FC05272}"/>
              </a:ext>
            </a:extLst>
          </p:cNvPr>
          <p:cNvGrpSpPr/>
          <p:nvPr/>
        </p:nvGrpSpPr>
        <p:grpSpPr>
          <a:xfrm>
            <a:off x="4919530" y="1881530"/>
            <a:ext cx="135360" cy="117720"/>
            <a:chOff x="5273345" y="1954320"/>
            <a:chExt cx="13536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2C97328-10F2-4231-908F-577ED9F17B45}"/>
                    </a:ext>
                  </a:extLst>
                </p14:cNvPr>
                <p14:cNvContentPartPr/>
                <p14:nvPr/>
              </p14:nvContentPartPr>
              <p14:xfrm>
                <a:off x="5315105" y="1954320"/>
                <a:ext cx="2880" cy="117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9991808-F554-4AF5-8732-7CB8F3876EB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06465" y="1945680"/>
                  <a:ext cx="20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54B00957-CF71-4787-8C1D-B4522A29017A}"/>
                    </a:ext>
                  </a:extLst>
                </p14:cNvPr>
                <p14:cNvContentPartPr/>
                <p14:nvPr/>
              </p14:nvContentPartPr>
              <p14:xfrm>
                <a:off x="5273345" y="2022720"/>
                <a:ext cx="135360" cy="12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C6EAAA7-5DE3-44E4-A265-0B2F491535A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64345" y="2014080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7756D4E-7F2F-401C-9B30-4C7C9DE2070F}"/>
              </a:ext>
            </a:extLst>
          </p:cNvPr>
          <p:cNvGrpSpPr/>
          <p:nvPr/>
        </p:nvGrpSpPr>
        <p:grpSpPr>
          <a:xfrm>
            <a:off x="561690" y="855225"/>
            <a:ext cx="147960" cy="110880"/>
            <a:chOff x="561690" y="855225"/>
            <a:chExt cx="14796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D1FBDAB9-DC97-4578-AF16-F84F72142C15}"/>
                    </a:ext>
                  </a:extLst>
                </p14:cNvPr>
                <p14:cNvContentPartPr/>
                <p14:nvPr/>
              </p14:nvContentPartPr>
              <p14:xfrm>
                <a:off x="561690" y="855225"/>
                <a:ext cx="147960" cy="110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45D6DAC-CC53-4A7B-A007-DDE84E82282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3050" y="846585"/>
                  <a:ext cx="165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BAECB7F3-BFA0-48FA-A7AE-7E19C2BE3645}"/>
                    </a:ext>
                  </a:extLst>
                </p14:cNvPr>
                <p14:cNvContentPartPr/>
                <p14:nvPr/>
              </p14:nvContentPartPr>
              <p14:xfrm>
                <a:off x="587970" y="855585"/>
                <a:ext cx="88560" cy="104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3439CF0-C799-4759-984F-A973A7943CB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9330" y="846585"/>
                  <a:ext cx="106200" cy="12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B44BDE3B-2FE6-4449-B1DD-143979D34641}"/>
              </a:ext>
            </a:extLst>
          </p:cNvPr>
          <p:cNvGrpSpPr/>
          <p:nvPr/>
        </p:nvGrpSpPr>
        <p:grpSpPr>
          <a:xfrm>
            <a:off x="1902690" y="868545"/>
            <a:ext cx="141840" cy="147960"/>
            <a:chOff x="1902690" y="868545"/>
            <a:chExt cx="14184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D6C17EC5-B4F0-4878-9CCD-DCA84D20D5D2}"/>
                    </a:ext>
                  </a:extLst>
                </p14:cNvPr>
                <p14:cNvContentPartPr/>
                <p14:nvPr/>
              </p14:nvContentPartPr>
              <p14:xfrm>
                <a:off x="1902690" y="884745"/>
                <a:ext cx="141840" cy="1292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8391876-0850-4EAC-B9C3-3C4BBF919DA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93690" y="875745"/>
                  <a:ext cx="1594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8328DECD-5792-458D-9406-FCC2776A66ED}"/>
                    </a:ext>
                  </a:extLst>
                </p14:cNvPr>
                <p14:cNvContentPartPr/>
                <p14:nvPr/>
              </p14:nvContentPartPr>
              <p14:xfrm>
                <a:off x="1909530" y="868545"/>
                <a:ext cx="130680" cy="1479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C849A7A-1B3D-4261-9C04-F644B93DE43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00530" y="859905"/>
                  <a:ext cx="14832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60A2C118-7389-4DEF-9DFD-7E7B829A9F73}"/>
              </a:ext>
            </a:extLst>
          </p:cNvPr>
          <p:cNvGrpSpPr/>
          <p:nvPr/>
        </p:nvGrpSpPr>
        <p:grpSpPr>
          <a:xfrm>
            <a:off x="5288105" y="126493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7CB94882-824B-4B1B-B1DB-3D72A5D924B6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7C3B932-FB1F-4E3D-9708-9011FFCC0BC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97130" y="1349600"/>
                  <a:ext cx="315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2C2244C2-091F-4153-834D-112A4B22CC11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A3E80C0-4D23-4451-A650-DBC857D9A7B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9701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B2D0052E-F717-4870-98A7-0C0F8F108849}"/>
              </a:ext>
            </a:extLst>
          </p:cNvPr>
          <p:cNvGrpSpPr/>
          <p:nvPr/>
        </p:nvGrpSpPr>
        <p:grpSpPr>
          <a:xfrm>
            <a:off x="5326625" y="2244130"/>
            <a:ext cx="532800" cy="237600"/>
            <a:chOff x="3044290" y="2316920"/>
            <a:chExt cx="53280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6ECA34FF-6597-4B67-A216-EE0976F235F7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A6CA08B-104E-4CEF-8F78-8B8B8A725E2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54EE043F-6198-45DF-AB76-9D1AE371576B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AF76372-7B07-47E0-8DA2-1A3F817DE1F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1213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863385B7-F861-43CF-8A9E-85AFF140F6DC}"/>
              </a:ext>
            </a:extLst>
          </p:cNvPr>
          <p:cNvGrpSpPr/>
          <p:nvPr/>
        </p:nvGrpSpPr>
        <p:grpSpPr>
          <a:xfrm>
            <a:off x="6174920" y="738090"/>
            <a:ext cx="100080" cy="106920"/>
            <a:chOff x="6174920" y="738090"/>
            <a:chExt cx="10008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BB80B418-7FC6-48E3-B7B5-78052B3C4933}"/>
                    </a:ext>
                  </a:extLst>
                </p14:cNvPr>
                <p14:cNvContentPartPr/>
                <p14:nvPr/>
              </p14:nvContentPartPr>
              <p14:xfrm>
                <a:off x="6203720" y="738090"/>
                <a:ext cx="4680" cy="1069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97427B1-9979-4D83-B6FD-455E322154D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195080" y="729450"/>
                  <a:ext cx="223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3C3B455C-55E6-4FE5-BABA-C66636E74B8A}"/>
                    </a:ext>
                  </a:extLst>
                </p14:cNvPr>
                <p14:cNvContentPartPr/>
                <p14:nvPr/>
              </p14:nvContentPartPr>
              <p14:xfrm>
                <a:off x="6174920" y="790650"/>
                <a:ext cx="100080" cy="5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26D6801-1EC9-4516-BE25-0D77ACE501D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66280" y="781650"/>
                  <a:ext cx="117720" cy="2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ECABB1CE-A704-4A79-A14B-E865EDB9B88D}"/>
                  </a:ext>
                </a:extLst>
              </p14:cNvPr>
              <p14:cNvContentPartPr/>
              <p14:nvPr/>
            </p14:nvContentPartPr>
            <p14:xfrm>
              <a:off x="6791600" y="659610"/>
              <a:ext cx="228600" cy="23220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ECABB1CE-A704-4A79-A14B-E865EDB9B88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782600" y="650610"/>
                <a:ext cx="24624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9" name="Group 368">
            <a:extLst>
              <a:ext uri="{FF2B5EF4-FFF2-40B4-BE49-F238E27FC236}">
                <a16:creationId xmlns:a16="http://schemas.microsoft.com/office/drawing/2014/main" id="{080A8D24-26C2-4C2C-AE31-68F085F88BAB}"/>
              </a:ext>
            </a:extLst>
          </p:cNvPr>
          <p:cNvGrpSpPr/>
          <p:nvPr/>
        </p:nvGrpSpPr>
        <p:grpSpPr>
          <a:xfrm>
            <a:off x="6640760" y="477090"/>
            <a:ext cx="616680" cy="248760"/>
            <a:chOff x="6640760" y="477090"/>
            <a:chExt cx="61668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94565459-B3C2-42A3-B001-54807DA33F5B}"/>
                    </a:ext>
                  </a:extLst>
                </p14:cNvPr>
                <p14:cNvContentPartPr/>
                <p14:nvPr/>
              </p14:nvContentPartPr>
              <p14:xfrm>
                <a:off x="6640760" y="533250"/>
                <a:ext cx="194400" cy="1926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64F8C1D-45A5-4946-8A39-DE526A38F8A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32120" y="524250"/>
                  <a:ext cx="212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3531AFB-83D3-4EE1-A5E5-2E51964D12F6}"/>
                    </a:ext>
                  </a:extLst>
                </p14:cNvPr>
                <p14:cNvContentPartPr/>
                <p14:nvPr/>
              </p14:nvContentPartPr>
              <p14:xfrm>
                <a:off x="6991400" y="477090"/>
                <a:ext cx="266040" cy="237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A48C4FB-6537-4EA1-BDAF-FC7E2C968D7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982760" y="468090"/>
                  <a:ext cx="28368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ED8A2184-F6D8-455B-A542-869A7A922DA3}"/>
              </a:ext>
            </a:extLst>
          </p:cNvPr>
          <p:cNvGrpSpPr/>
          <p:nvPr/>
        </p:nvGrpSpPr>
        <p:grpSpPr>
          <a:xfrm>
            <a:off x="6766400" y="899010"/>
            <a:ext cx="276480" cy="163440"/>
            <a:chOff x="6766400" y="899010"/>
            <a:chExt cx="2764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975205DD-7A59-44CE-957A-8EF383C08F0B}"/>
                    </a:ext>
                  </a:extLst>
                </p14:cNvPr>
                <p14:cNvContentPartPr/>
                <p14:nvPr/>
              </p14:nvContentPartPr>
              <p14:xfrm>
                <a:off x="6766400" y="901170"/>
                <a:ext cx="108360" cy="160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FDBFEAC-293C-43F7-AA90-95B9684FDA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57400" y="892530"/>
                  <a:ext cx="12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2353EEB3-9A98-4660-8D3A-7C594061868F}"/>
                    </a:ext>
                  </a:extLst>
                </p14:cNvPr>
                <p14:cNvContentPartPr/>
                <p14:nvPr/>
              </p14:nvContentPartPr>
              <p14:xfrm>
                <a:off x="6877640" y="899010"/>
                <a:ext cx="165240" cy="163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2C9A922-B174-4552-A8FB-CB407C06DD3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68640" y="890370"/>
                  <a:ext cx="18288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CD27F216-8C17-4BC3-905C-4C097C155EB9}"/>
              </a:ext>
            </a:extLst>
          </p:cNvPr>
          <p:cNvGrpSpPr/>
          <p:nvPr/>
        </p:nvGrpSpPr>
        <p:grpSpPr>
          <a:xfrm>
            <a:off x="6230360" y="1682730"/>
            <a:ext cx="118080" cy="111600"/>
            <a:chOff x="6230360" y="1682730"/>
            <a:chExt cx="11808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511B8413-F5BF-4495-AEDD-518E3B25657D}"/>
                    </a:ext>
                  </a:extLst>
                </p14:cNvPr>
                <p14:cNvContentPartPr/>
                <p14:nvPr/>
              </p14:nvContentPartPr>
              <p14:xfrm>
                <a:off x="6274640" y="1682730"/>
                <a:ext cx="11160" cy="1116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2D9376E-84A7-4E36-B60D-EE3950919FC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265640" y="1674090"/>
                  <a:ext cx="288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47A6ACF-85D4-4609-8344-8AF3ECFADA14}"/>
                    </a:ext>
                  </a:extLst>
                </p14:cNvPr>
                <p14:cNvContentPartPr/>
                <p14:nvPr/>
              </p14:nvContentPartPr>
              <p14:xfrm>
                <a:off x="6230360" y="1749330"/>
                <a:ext cx="118080" cy="6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35CD586-F51C-45AC-8FF1-5F807663359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221720" y="1740690"/>
                  <a:ext cx="13572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5414DB86-C3B9-4BB5-A505-D19438A175B6}"/>
              </a:ext>
            </a:extLst>
          </p:cNvPr>
          <p:cNvGrpSpPr/>
          <p:nvPr/>
        </p:nvGrpSpPr>
        <p:grpSpPr>
          <a:xfrm>
            <a:off x="6734360" y="1434330"/>
            <a:ext cx="372600" cy="441000"/>
            <a:chOff x="6734360" y="1434330"/>
            <a:chExt cx="37260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CB79A3B9-6B06-4D41-9F99-203B8F017FDE}"/>
                    </a:ext>
                  </a:extLst>
                </p14:cNvPr>
                <p14:cNvContentPartPr/>
                <p14:nvPr/>
              </p14:nvContentPartPr>
              <p14:xfrm>
                <a:off x="6747320" y="1653210"/>
                <a:ext cx="262080" cy="2221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DE2209D-7296-4D96-9C03-7124E9A9F7E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38320" y="1644570"/>
                  <a:ext cx="2797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63F51067-B01B-4BD8-968D-2030635265E5}"/>
                    </a:ext>
                  </a:extLst>
                </p14:cNvPr>
                <p14:cNvContentPartPr/>
                <p14:nvPr/>
              </p14:nvContentPartPr>
              <p14:xfrm>
                <a:off x="6734360" y="1490490"/>
                <a:ext cx="114480" cy="183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B62B9199-8BDA-4AFF-A903-18120EE6DB1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725360" y="1481490"/>
                  <a:ext cx="1321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82874AB0-E67E-486F-9DF9-6852A5470C6A}"/>
                    </a:ext>
                  </a:extLst>
                </p14:cNvPr>
                <p14:cNvContentPartPr/>
                <p14:nvPr/>
              </p14:nvContentPartPr>
              <p14:xfrm>
                <a:off x="6862520" y="1434330"/>
                <a:ext cx="244440" cy="2289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713AE56E-AE90-4BB6-9063-EE6747D526F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853880" y="1425690"/>
                  <a:ext cx="26208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CFEADE5D-E475-4064-BC54-3A28C06B2D3C}"/>
              </a:ext>
            </a:extLst>
          </p:cNvPr>
          <p:cNvGrpSpPr/>
          <p:nvPr/>
        </p:nvGrpSpPr>
        <p:grpSpPr>
          <a:xfrm>
            <a:off x="6759920" y="1876050"/>
            <a:ext cx="209520" cy="173880"/>
            <a:chOff x="6759920" y="1876050"/>
            <a:chExt cx="209520" cy="17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8583B259-DA0A-43FD-B846-ECFC551D88F9}"/>
                    </a:ext>
                  </a:extLst>
                </p14:cNvPr>
                <p14:cNvContentPartPr/>
                <p14:nvPr/>
              </p14:nvContentPartPr>
              <p14:xfrm>
                <a:off x="6759920" y="1890450"/>
                <a:ext cx="100080" cy="1594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A8D2B53-0AB7-48A0-895C-4745E94E8D7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750920" y="1881450"/>
                  <a:ext cx="1177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6BC0774A-DB92-4CC8-8866-2823364DE2F8}"/>
                    </a:ext>
                  </a:extLst>
                </p14:cNvPr>
                <p14:cNvContentPartPr/>
                <p14:nvPr/>
              </p14:nvContentPartPr>
              <p14:xfrm>
                <a:off x="6875840" y="1876050"/>
                <a:ext cx="93600" cy="138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F9F5FCC-6FED-4C11-AF7E-8604E9B03C3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866840" y="1867410"/>
                  <a:ext cx="11124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1592EC15-9B5A-4B3A-8D66-FE0C40B45639}"/>
              </a:ext>
            </a:extLst>
          </p:cNvPr>
          <p:cNvGrpSpPr/>
          <p:nvPr/>
        </p:nvGrpSpPr>
        <p:grpSpPr>
          <a:xfrm>
            <a:off x="7158440" y="1714410"/>
            <a:ext cx="119160" cy="94680"/>
            <a:chOff x="7158440" y="1714410"/>
            <a:chExt cx="119160" cy="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5C7CAF0B-8C2C-4548-A26F-2A85DD759F2E}"/>
                    </a:ext>
                  </a:extLst>
                </p14:cNvPr>
                <p14:cNvContentPartPr/>
                <p14:nvPr/>
              </p14:nvContentPartPr>
              <p14:xfrm>
                <a:off x="7191560" y="1714410"/>
                <a:ext cx="14400" cy="946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18E1147D-6D1D-4318-B18F-F10FEEEDF51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182920" y="1705410"/>
                  <a:ext cx="32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8E2FAF3A-327F-4FF2-A385-C1ED23BD7C7C}"/>
                    </a:ext>
                  </a:extLst>
                </p14:cNvPr>
                <p14:cNvContentPartPr/>
                <p14:nvPr/>
              </p14:nvContentPartPr>
              <p14:xfrm>
                <a:off x="7158440" y="1765530"/>
                <a:ext cx="119160" cy="82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FB00F572-9211-4E89-AB3A-9E4BE9C1BC6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149800" y="1756890"/>
                  <a:ext cx="136800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06" name="Ink 405">
                <a:extLst>
                  <a:ext uri="{FF2B5EF4-FFF2-40B4-BE49-F238E27FC236}">
                    <a16:creationId xmlns:a16="http://schemas.microsoft.com/office/drawing/2014/main" id="{1B7CCD29-F7B9-4ED0-A390-052D38F2C21A}"/>
                  </a:ext>
                </a:extLst>
              </p14:cNvPr>
              <p14:cNvContentPartPr/>
              <p14:nvPr/>
            </p14:nvContentPartPr>
            <p14:xfrm>
              <a:off x="7630760" y="1665450"/>
              <a:ext cx="154800" cy="221760"/>
            </p14:xfrm>
          </p:contentPart>
        </mc:Choice>
        <mc:Fallback xmlns="">
          <p:pic>
            <p:nvPicPr>
              <p:cNvPr id="406" name="Ink 405">
                <a:extLst>
                  <a:ext uri="{FF2B5EF4-FFF2-40B4-BE49-F238E27FC236}">
                    <a16:creationId xmlns:a16="http://schemas.microsoft.com/office/drawing/2014/main" id="{1B7CCD29-F7B9-4ED0-A390-052D38F2C21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621760" y="1656435"/>
                <a:ext cx="172440" cy="239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66D1737E-9673-42F8-91F8-075B95D6AD6F}"/>
                  </a:ext>
                </a:extLst>
              </p14:cNvPr>
              <p14:cNvContentPartPr/>
              <p14:nvPr/>
            </p14:nvContentPartPr>
            <p14:xfrm>
              <a:off x="5582360" y="1757250"/>
              <a:ext cx="12600" cy="48276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66D1737E-9673-42F8-91F8-075B95D6AD6F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573360" y="1748250"/>
                <a:ext cx="30240" cy="50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8" name="Group 407">
            <a:extLst>
              <a:ext uri="{FF2B5EF4-FFF2-40B4-BE49-F238E27FC236}">
                <a16:creationId xmlns:a16="http://schemas.microsoft.com/office/drawing/2014/main" id="{22279001-8318-4E00-BFBD-6D61654057D3}"/>
              </a:ext>
            </a:extLst>
          </p:cNvPr>
          <p:cNvGrpSpPr/>
          <p:nvPr/>
        </p:nvGrpSpPr>
        <p:grpSpPr>
          <a:xfrm>
            <a:off x="7637240" y="1455930"/>
            <a:ext cx="259560" cy="223560"/>
            <a:chOff x="7637240" y="1455930"/>
            <a:chExt cx="259560" cy="22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F2135FED-A8A0-409A-97F2-223F4781131C}"/>
                    </a:ext>
                  </a:extLst>
                </p14:cNvPr>
                <p14:cNvContentPartPr/>
                <p14:nvPr/>
              </p14:nvContentPartPr>
              <p14:xfrm>
                <a:off x="7730840" y="1455930"/>
                <a:ext cx="165960" cy="2098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CCD78609-7EA9-4E8B-81A3-0B5195726B2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21840" y="1447290"/>
                  <a:ext cx="1836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0D6F302E-AA5C-4027-8610-E7D011D13728}"/>
                    </a:ext>
                  </a:extLst>
                </p14:cNvPr>
                <p14:cNvContentPartPr/>
                <p14:nvPr/>
              </p14:nvContentPartPr>
              <p14:xfrm>
                <a:off x="7637240" y="1481130"/>
                <a:ext cx="102240" cy="1983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41A6A2B-3D79-4D69-B425-A06FF7C79D5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628600" y="1472130"/>
                  <a:ext cx="11988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A563B829-8C7E-4E9F-A7F9-CB8EBE5862C8}"/>
              </a:ext>
            </a:extLst>
          </p:cNvPr>
          <p:cNvGrpSpPr/>
          <p:nvPr/>
        </p:nvGrpSpPr>
        <p:grpSpPr>
          <a:xfrm>
            <a:off x="7658120" y="1894410"/>
            <a:ext cx="185040" cy="160920"/>
            <a:chOff x="7658120" y="1894410"/>
            <a:chExt cx="185040" cy="16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1DC22553-DD63-4954-A4E6-443BD5B82495}"/>
                    </a:ext>
                  </a:extLst>
                </p14:cNvPr>
                <p14:cNvContentPartPr/>
                <p14:nvPr/>
              </p14:nvContentPartPr>
              <p14:xfrm>
                <a:off x="7658120" y="1894410"/>
                <a:ext cx="99360" cy="1609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5CAFFC6-D1AC-43F3-A1A7-D825B08F5C1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649480" y="1885410"/>
                  <a:ext cx="117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9DA2FCA4-279C-4743-B218-F06572ED320C}"/>
                    </a:ext>
                  </a:extLst>
                </p14:cNvPr>
                <p14:cNvContentPartPr/>
                <p14:nvPr/>
              </p14:nvContentPartPr>
              <p14:xfrm>
                <a:off x="7761440" y="1898730"/>
                <a:ext cx="81720" cy="1281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275390F-D0C6-4831-AE6E-76AC58F72F3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52800" y="1890090"/>
                  <a:ext cx="99360" cy="14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23D4FF17-A82C-49D9-954A-BC41C329CB56}"/>
              </a:ext>
            </a:extLst>
          </p:cNvPr>
          <p:cNvGrpSpPr/>
          <p:nvPr/>
        </p:nvGrpSpPr>
        <p:grpSpPr>
          <a:xfrm>
            <a:off x="8153840" y="1543770"/>
            <a:ext cx="594720" cy="327960"/>
            <a:chOff x="8153840" y="1543770"/>
            <a:chExt cx="59472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DCF32E5A-C7F3-4609-B39C-7CD986A62BA9}"/>
                    </a:ext>
                  </a:extLst>
                </p14:cNvPr>
                <p14:cNvContentPartPr/>
                <p14:nvPr/>
              </p14:nvContentPartPr>
              <p14:xfrm>
                <a:off x="8153840" y="1543770"/>
                <a:ext cx="199440" cy="2196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5DA252D-3D11-4FBD-88C1-70D8A7FB881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144840" y="1535130"/>
                  <a:ext cx="217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F6380189-7076-43BF-90ED-812FA404E0A0}"/>
                    </a:ext>
                  </a:extLst>
                </p14:cNvPr>
                <p14:cNvContentPartPr/>
                <p14:nvPr/>
              </p14:nvContentPartPr>
              <p14:xfrm>
                <a:off x="8276240" y="1663650"/>
                <a:ext cx="8640" cy="32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D464284-9FB1-4856-93CD-31E534D87E4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267240" y="1655010"/>
                  <a:ext cx="26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94A7F959-4FC5-4166-9018-E3AF77092EAC}"/>
                    </a:ext>
                  </a:extLst>
                </p14:cNvPr>
                <p14:cNvContentPartPr/>
                <p14:nvPr/>
              </p14:nvContentPartPr>
              <p14:xfrm>
                <a:off x="8348600" y="1685610"/>
                <a:ext cx="77040" cy="648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23DE1A9-2687-46B0-93C1-7363F43F3D1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339960" y="1676970"/>
                  <a:ext cx="94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38CB44ED-60E6-4056-9674-9F42191475DB}"/>
                    </a:ext>
                  </a:extLst>
                </p14:cNvPr>
                <p14:cNvContentPartPr/>
                <p14:nvPr/>
              </p14:nvContentPartPr>
              <p14:xfrm>
                <a:off x="8415200" y="1747530"/>
                <a:ext cx="108720" cy="1242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2150082D-CF8E-4E74-B16C-600C60B0814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406560" y="1738890"/>
                  <a:ext cx="1263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0927E5D6-9F42-422E-96F5-A8186BE1755F}"/>
                    </a:ext>
                  </a:extLst>
                </p14:cNvPr>
                <p14:cNvContentPartPr/>
                <p14:nvPr/>
              </p14:nvContentPartPr>
              <p14:xfrm>
                <a:off x="8500880" y="1556010"/>
                <a:ext cx="227160" cy="1875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DA88F5DE-1CB9-47F7-907B-1522666D709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492240" y="1547010"/>
                  <a:ext cx="2448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7621A663-6ED1-4D71-8634-DA46B3859928}"/>
                    </a:ext>
                  </a:extLst>
                </p14:cNvPr>
                <p14:cNvContentPartPr/>
                <p14:nvPr/>
              </p14:nvContentPartPr>
              <p14:xfrm>
                <a:off x="8709320" y="1658250"/>
                <a:ext cx="39240" cy="72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BDB1396-B43B-429F-A5DF-D894815198B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700680" y="1649250"/>
                  <a:ext cx="5688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E207E86C-AE74-43F3-B960-55CF35833B9B}"/>
              </a:ext>
            </a:extLst>
          </p:cNvPr>
          <p:cNvGrpSpPr/>
          <p:nvPr/>
        </p:nvGrpSpPr>
        <p:grpSpPr>
          <a:xfrm>
            <a:off x="8935040" y="1539090"/>
            <a:ext cx="542520" cy="275400"/>
            <a:chOff x="8935040" y="1539090"/>
            <a:chExt cx="54252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F7BC1C0F-4461-4244-9A71-659097C3916D}"/>
                    </a:ext>
                  </a:extLst>
                </p14:cNvPr>
                <p14:cNvContentPartPr/>
                <p14:nvPr/>
              </p14:nvContentPartPr>
              <p14:xfrm>
                <a:off x="8935040" y="1539090"/>
                <a:ext cx="190800" cy="1886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D779489-A5C1-4F15-A10E-F260FF8C8F4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926400" y="1530450"/>
                  <a:ext cx="2084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8072A01F-10C2-4735-B48D-A6073FADBC5B}"/>
                    </a:ext>
                  </a:extLst>
                </p14:cNvPr>
                <p14:cNvContentPartPr/>
                <p14:nvPr/>
              </p14:nvContentPartPr>
              <p14:xfrm>
                <a:off x="9166520" y="1659690"/>
                <a:ext cx="87480" cy="622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4BA9875-DD5E-41D3-8E55-1497A72F351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157880" y="1651050"/>
                  <a:ext cx="1051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81E8666B-A3D7-4D35-A8D0-9048640019DF}"/>
                    </a:ext>
                  </a:extLst>
                </p14:cNvPr>
                <p14:cNvContentPartPr/>
                <p14:nvPr/>
              </p14:nvContentPartPr>
              <p14:xfrm>
                <a:off x="9287840" y="1702890"/>
                <a:ext cx="10800" cy="1116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8B5CDC90-27C2-444D-9EBF-B03C56C0689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279200" y="1694250"/>
                  <a:ext cx="284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8BB0D7AD-EEC4-40FC-BA00-8D0AB3132C37}"/>
                    </a:ext>
                  </a:extLst>
                </p14:cNvPr>
                <p14:cNvContentPartPr/>
                <p14:nvPr/>
              </p14:nvContentPartPr>
              <p14:xfrm>
                <a:off x="9281360" y="1665810"/>
                <a:ext cx="92880" cy="65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C18C4BF-99D0-4D0D-A4A6-1210B518F0E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272360" y="1657170"/>
                  <a:ext cx="1105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729F308D-3279-4F47-B17C-4C42A30F1706}"/>
                    </a:ext>
                  </a:extLst>
                </p14:cNvPr>
                <p14:cNvContentPartPr/>
                <p14:nvPr/>
              </p14:nvContentPartPr>
              <p14:xfrm>
                <a:off x="9389360" y="1659330"/>
                <a:ext cx="88200" cy="1137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EE043A9-6C64-4E2E-AC82-903898ECC38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380720" y="1650330"/>
                  <a:ext cx="105840" cy="13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CFD96525-7DEA-4F2C-BBE6-18EB55418B02}"/>
              </a:ext>
            </a:extLst>
          </p:cNvPr>
          <p:cNvGrpSpPr/>
          <p:nvPr/>
        </p:nvGrpSpPr>
        <p:grpSpPr>
          <a:xfrm>
            <a:off x="6281840" y="2542770"/>
            <a:ext cx="109800" cy="117720"/>
            <a:chOff x="6281840" y="2542770"/>
            <a:chExt cx="10980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96C79D80-98AC-4B8E-96A9-B437A67D0C1B}"/>
                    </a:ext>
                  </a:extLst>
                </p14:cNvPr>
                <p14:cNvContentPartPr/>
                <p14:nvPr/>
              </p14:nvContentPartPr>
              <p14:xfrm>
                <a:off x="6327200" y="2542770"/>
                <a:ext cx="4680" cy="1177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89CBC1F7-75A6-40F7-AFD7-076AF738A0B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318200" y="2534130"/>
                  <a:ext cx="223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C2D0611A-F10E-467A-A706-41A2D60CFC45}"/>
                    </a:ext>
                  </a:extLst>
                </p14:cNvPr>
                <p14:cNvContentPartPr/>
                <p14:nvPr/>
              </p14:nvContentPartPr>
              <p14:xfrm>
                <a:off x="6281840" y="2599650"/>
                <a:ext cx="109800" cy="108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7934CE4-6252-4D62-B37F-B9F099749E9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273200" y="2591010"/>
                  <a:ext cx="12744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430" name="Ink 429">
                <a:extLst>
                  <a:ext uri="{FF2B5EF4-FFF2-40B4-BE49-F238E27FC236}">
                    <a16:creationId xmlns:a16="http://schemas.microsoft.com/office/drawing/2014/main" id="{131F1B80-950C-43DC-8573-5074CC516198}"/>
                  </a:ext>
                </a:extLst>
              </p14:cNvPr>
              <p14:cNvContentPartPr/>
              <p14:nvPr/>
            </p14:nvContentPartPr>
            <p14:xfrm>
              <a:off x="6724640" y="2363850"/>
              <a:ext cx="102240" cy="238320"/>
            </p14:xfrm>
          </p:contentPart>
        </mc:Choice>
        <mc:Fallback xmlns="">
          <p:pic>
            <p:nvPicPr>
              <p:cNvPr id="430" name="Ink 429">
                <a:extLst>
                  <a:ext uri="{FF2B5EF4-FFF2-40B4-BE49-F238E27FC236}">
                    <a16:creationId xmlns:a16="http://schemas.microsoft.com/office/drawing/2014/main" id="{131F1B80-950C-43DC-8573-5074CC516198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715640" y="2354864"/>
                <a:ext cx="119880" cy="255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C3B534A6-D29B-4FCD-9C27-3419E8EEDE95}"/>
                  </a:ext>
                </a:extLst>
              </p14:cNvPr>
              <p14:cNvContentPartPr/>
              <p14:nvPr/>
            </p14:nvContentPartPr>
            <p14:xfrm>
              <a:off x="6836240" y="2332890"/>
              <a:ext cx="189000" cy="266400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C3B534A6-D29B-4FCD-9C27-3419E8EEDE95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827240" y="2323890"/>
                <a:ext cx="206640" cy="28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2" name="Group 431">
            <a:extLst>
              <a:ext uri="{FF2B5EF4-FFF2-40B4-BE49-F238E27FC236}">
                <a16:creationId xmlns:a16="http://schemas.microsoft.com/office/drawing/2014/main" id="{089A3919-66C2-46A3-BCDB-CF8841ADC114}"/>
              </a:ext>
            </a:extLst>
          </p:cNvPr>
          <p:cNvGrpSpPr/>
          <p:nvPr/>
        </p:nvGrpSpPr>
        <p:grpSpPr>
          <a:xfrm>
            <a:off x="6693320" y="2600730"/>
            <a:ext cx="284400" cy="414720"/>
            <a:chOff x="6693320" y="2600730"/>
            <a:chExt cx="284400" cy="41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E37C7B00-5350-4FAF-A27C-56FFED796836}"/>
                    </a:ext>
                  </a:extLst>
                </p14:cNvPr>
                <p14:cNvContentPartPr/>
                <p14:nvPr/>
              </p14:nvContentPartPr>
              <p14:xfrm>
                <a:off x="6736160" y="2600730"/>
                <a:ext cx="230040" cy="1987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1C64B1AB-7FB9-4544-B5E4-8FD81447414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727160" y="2592090"/>
                  <a:ext cx="2476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AE1788FB-E504-4AE2-A769-DF7EBFE1B834}"/>
                    </a:ext>
                  </a:extLst>
                </p14:cNvPr>
                <p14:cNvContentPartPr/>
                <p14:nvPr/>
              </p14:nvContentPartPr>
              <p14:xfrm>
                <a:off x="6693320" y="2816370"/>
                <a:ext cx="131040" cy="1990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8AFB875-E7D5-4D7B-8185-5CF054B13F5B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684680" y="2807370"/>
                  <a:ext cx="148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1FEB4929-5334-4D3B-91EF-2BED6017D6E0}"/>
                    </a:ext>
                  </a:extLst>
                </p14:cNvPr>
                <p14:cNvContentPartPr/>
                <p14:nvPr/>
              </p14:nvContentPartPr>
              <p14:xfrm>
                <a:off x="6853880" y="2810250"/>
                <a:ext cx="123840" cy="1695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E57D66F3-6FAE-4580-AAFE-7E8D9F70CB1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844880" y="2801610"/>
                  <a:ext cx="14148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6F6CF45C-2CA9-4D5E-B341-500E516F93A3}"/>
              </a:ext>
            </a:extLst>
          </p:cNvPr>
          <p:cNvGrpSpPr/>
          <p:nvPr/>
        </p:nvGrpSpPr>
        <p:grpSpPr>
          <a:xfrm>
            <a:off x="7133960" y="2649330"/>
            <a:ext cx="94320" cy="83880"/>
            <a:chOff x="7133960" y="2649330"/>
            <a:chExt cx="943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D70B00CC-5DFC-44B9-9462-B0F499A34C52}"/>
                    </a:ext>
                  </a:extLst>
                </p14:cNvPr>
                <p14:cNvContentPartPr/>
                <p14:nvPr/>
              </p14:nvContentPartPr>
              <p14:xfrm>
                <a:off x="7160600" y="2649330"/>
                <a:ext cx="13320" cy="838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5A670C62-2D83-41E5-8E29-0B4EFF5BE35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151600" y="2640690"/>
                  <a:ext cx="309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A0B7473A-248A-4CCC-83CE-1B8CFF41E3C4}"/>
                    </a:ext>
                  </a:extLst>
                </p14:cNvPr>
                <p14:cNvContentPartPr/>
                <p14:nvPr/>
              </p14:nvContentPartPr>
              <p14:xfrm>
                <a:off x="7133960" y="2702610"/>
                <a:ext cx="94320" cy="2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5A15355F-2551-42F6-85EE-00BB95ABD53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124960" y="2693970"/>
                  <a:ext cx="11196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C51E73F6-2407-4FA7-AB76-50C81E27611B}"/>
              </a:ext>
            </a:extLst>
          </p:cNvPr>
          <p:cNvGrpSpPr/>
          <p:nvPr/>
        </p:nvGrpSpPr>
        <p:grpSpPr>
          <a:xfrm>
            <a:off x="7496840" y="2438010"/>
            <a:ext cx="302760" cy="398880"/>
            <a:chOff x="7496840" y="2438010"/>
            <a:chExt cx="30276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20B06B96-0A0A-494D-95EE-F2E4CB34C7A5}"/>
                    </a:ext>
                  </a:extLst>
                </p14:cNvPr>
                <p14:cNvContentPartPr/>
                <p14:nvPr/>
              </p14:nvContentPartPr>
              <p14:xfrm>
                <a:off x="7496840" y="2438010"/>
                <a:ext cx="117000" cy="2368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1CE05538-2E82-4F6B-B2A3-53CEA32969E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488200" y="2429010"/>
                  <a:ext cx="1346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5D3D0137-A0F5-455D-8165-671B906B0301}"/>
                    </a:ext>
                  </a:extLst>
                </p14:cNvPr>
                <p14:cNvContentPartPr/>
                <p14:nvPr/>
              </p14:nvContentPartPr>
              <p14:xfrm>
                <a:off x="7620320" y="2446290"/>
                <a:ext cx="179280" cy="2318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1D4FAABE-ECE8-49CF-8125-DCEFEC00A36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611320" y="2437650"/>
                  <a:ext cx="1969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D05F4B61-129C-443D-9AB0-BC54C63E913A}"/>
                    </a:ext>
                  </a:extLst>
                </p14:cNvPr>
                <p14:cNvContentPartPr/>
                <p14:nvPr/>
              </p14:nvContentPartPr>
              <p14:xfrm>
                <a:off x="7540040" y="2690730"/>
                <a:ext cx="87840" cy="1461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596B11E3-E542-4CA3-BA55-B1DFBF106EB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531040" y="2682090"/>
                  <a:ext cx="1054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4AF764B4-4BEE-4D86-9A96-A8F1BC3B286A}"/>
              </a:ext>
            </a:extLst>
          </p:cNvPr>
          <p:cNvGrpSpPr/>
          <p:nvPr/>
        </p:nvGrpSpPr>
        <p:grpSpPr>
          <a:xfrm>
            <a:off x="7540040" y="2690370"/>
            <a:ext cx="181440" cy="302400"/>
            <a:chOff x="7540040" y="2690370"/>
            <a:chExt cx="181440" cy="30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84BCDFF2-5077-4D56-9DBC-55B63C746377}"/>
                    </a:ext>
                  </a:extLst>
                </p14:cNvPr>
                <p14:cNvContentPartPr/>
                <p14:nvPr/>
              </p14:nvContentPartPr>
              <p14:xfrm>
                <a:off x="7627160" y="2690370"/>
                <a:ext cx="49680" cy="164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671789FD-10F3-4D78-8806-04AD1C874792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618160" y="2681730"/>
                  <a:ext cx="673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6CC448F0-0EBE-4996-871E-871F2E8B397A}"/>
                    </a:ext>
                  </a:extLst>
                </p14:cNvPr>
                <p14:cNvContentPartPr/>
                <p14:nvPr/>
              </p14:nvContentPartPr>
              <p14:xfrm>
                <a:off x="7540040" y="2859210"/>
                <a:ext cx="92520" cy="1335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080FDDD4-E9F1-48DF-8023-7B6E800BE1B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531040" y="2850210"/>
                  <a:ext cx="1101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67A32782-65D4-42E0-BB1C-C70A3CDB3834}"/>
                    </a:ext>
                  </a:extLst>
                </p14:cNvPr>
                <p14:cNvContentPartPr/>
                <p14:nvPr/>
              </p14:nvContentPartPr>
              <p14:xfrm>
                <a:off x="7630760" y="2859210"/>
                <a:ext cx="90720" cy="1317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406368A2-6CF4-4A07-98B9-337F69CD8A4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622120" y="2850210"/>
                  <a:ext cx="10836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BB2F8620-39D6-47FB-A108-265DE8C681E7}"/>
              </a:ext>
            </a:extLst>
          </p:cNvPr>
          <p:cNvGrpSpPr/>
          <p:nvPr/>
        </p:nvGrpSpPr>
        <p:grpSpPr>
          <a:xfrm>
            <a:off x="7886000" y="2674170"/>
            <a:ext cx="113040" cy="92520"/>
            <a:chOff x="7886000" y="2674170"/>
            <a:chExt cx="11304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56EBF107-3429-4FA7-8BC1-73E301F2DBDA}"/>
                    </a:ext>
                  </a:extLst>
                </p14:cNvPr>
                <p14:cNvContentPartPr/>
                <p14:nvPr/>
              </p14:nvContentPartPr>
              <p14:xfrm>
                <a:off x="7933880" y="2674170"/>
                <a:ext cx="3600" cy="925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B02A26C6-82EB-4B7C-9B77-05C84337CD3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925240" y="2665170"/>
                  <a:ext cx="212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CC11850E-FAAE-47BF-A1BE-2F539FDB2108}"/>
                    </a:ext>
                  </a:extLst>
                </p14:cNvPr>
                <p14:cNvContentPartPr/>
                <p14:nvPr/>
              </p14:nvContentPartPr>
              <p14:xfrm>
                <a:off x="7886000" y="2715930"/>
                <a:ext cx="113040" cy="126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420A05F-2EF3-4322-B548-C1A503485FD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877000" y="2707290"/>
                  <a:ext cx="13068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9E9C78B2-1AC7-493B-9501-E1C39C0EE50E}"/>
                  </a:ext>
                </a:extLst>
              </p14:cNvPr>
              <p14:cNvContentPartPr/>
              <p14:nvPr/>
            </p14:nvContentPartPr>
            <p14:xfrm>
              <a:off x="8223680" y="2615130"/>
              <a:ext cx="122040" cy="15768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9E9C78B2-1AC7-493B-9501-E1C39C0EE50E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8214706" y="2606130"/>
                <a:ext cx="139628" cy="17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1" name="Group 450">
            <a:extLst>
              <a:ext uri="{FF2B5EF4-FFF2-40B4-BE49-F238E27FC236}">
                <a16:creationId xmlns:a16="http://schemas.microsoft.com/office/drawing/2014/main" id="{83B1E636-0E9C-45F9-A659-D1B5D18CED94}"/>
              </a:ext>
            </a:extLst>
          </p:cNvPr>
          <p:cNvGrpSpPr/>
          <p:nvPr/>
        </p:nvGrpSpPr>
        <p:grpSpPr>
          <a:xfrm>
            <a:off x="8231960" y="2359890"/>
            <a:ext cx="343080" cy="429480"/>
            <a:chOff x="8231960" y="2359890"/>
            <a:chExt cx="34308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C6308188-C12C-4D42-80DF-43990CBF827C}"/>
                    </a:ext>
                  </a:extLst>
                </p14:cNvPr>
                <p14:cNvContentPartPr/>
                <p14:nvPr/>
              </p14:nvContentPartPr>
              <p14:xfrm>
                <a:off x="8231960" y="2359890"/>
                <a:ext cx="124560" cy="2314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060EF042-A685-4E39-9844-CB7C22E4FA8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223320" y="2350890"/>
                  <a:ext cx="1422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49AB9454-46EE-4B97-8851-B9B7FF5C2BDA}"/>
                    </a:ext>
                  </a:extLst>
                </p14:cNvPr>
                <p14:cNvContentPartPr/>
                <p14:nvPr/>
              </p14:nvContentPartPr>
              <p14:xfrm>
                <a:off x="8366960" y="2380770"/>
                <a:ext cx="208080" cy="2174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D0DEE2B-D38F-432D-929C-2F50F0034A35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357960" y="2372130"/>
                  <a:ext cx="2257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36327D6A-648A-4A35-A276-6E043D90BF62}"/>
                    </a:ext>
                  </a:extLst>
                </p14:cNvPr>
                <p14:cNvContentPartPr/>
                <p14:nvPr/>
              </p14:nvContentPartPr>
              <p14:xfrm>
                <a:off x="8360840" y="2624850"/>
                <a:ext cx="123840" cy="1645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7A25930D-5A2D-4012-8368-3C4C0F3A6B8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351840" y="2616210"/>
                  <a:ext cx="14148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7ED14551-6947-4BE3-A679-57BA85247DE3}"/>
              </a:ext>
            </a:extLst>
          </p:cNvPr>
          <p:cNvGrpSpPr/>
          <p:nvPr/>
        </p:nvGrpSpPr>
        <p:grpSpPr>
          <a:xfrm>
            <a:off x="8184800" y="2788290"/>
            <a:ext cx="391320" cy="206280"/>
            <a:chOff x="8184800" y="2788290"/>
            <a:chExt cx="391320" cy="20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D167DD3B-3D94-42BD-8F8C-F924F7DE9A0D}"/>
                    </a:ext>
                  </a:extLst>
                </p14:cNvPr>
                <p14:cNvContentPartPr/>
                <p14:nvPr/>
              </p14:nvContentPartPr>
              <p14:xfrm>
                <a:off x="8237360" y="2788290"/>
                <a:ext cx="270360" cy="532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DDD33E81-C945-411A-8445-31AE5B9E086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228720" y="2779650"/>
                  <a:ext cx="288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DDE0035C-D0EB-48F8-B45A-2409E744EFBC}"/>
                    </a:ext>
                  </a:extLst>
                </p14:cNvPr>
                <p14:cNvContentPartPr/>
                <p14:nvPr/>
              </p14:nvContentPartPr>
              <p14:xfrm>
                <a:off x="8184800" y="2791890"/>
                <a:ext cx="84600" cy="2026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E83E349F-A782-42E5-B236-A290D4E91FA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176160" y="2783250"/>
                  <a:ext cx="102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94761AA7-3691-4206-A488-66552F13641D}"/>
                    </a:ext>
                  </a:extLst>
                </p14:cNvPr>
                <p14:cNvContentPartPr/>
                <p14:nvPr/>
              </p14:nvContentPartPr>
              <p14:xfrm>
                <a:off x="8489360" y="2807370"/>
                <a:ext cx="86760" cy="180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3462B83-1C33-4870-9FDA-744EAB72D79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480360" y="2798730"/>
                  <a:ext cx="10440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565587DE-8420-4BCF-890C-99B1C86117FA}"/>
              </a:ext>
            </a:extLst>
          </p:cNvPr>
          <p:cNvGrpSpPr/>
          <p:nvPr/>
        </p:nvGrpSpPr>
        <p:grpSpPr>
          <a:xfrm>
            <a:off x="8831720" y="2430450"/>
            <a:ext cx="822240" cy="658440"/>
            <a:chOff x="8831720" y="2430450"/>
            <a:chExt cx="82224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9F83DA0-62A4-49B3-B971-9B3BCA57EA5F}"/>
                    </a:ext>
                  </a:extLst>
                </p14:cNvPr>
                <p14:cNvContentPartPr/>
                <p14:nvPr/>
              </p14:nvContentPartPr>
              <p14:xfrm>
                <a:off x="8831720" y="2585250"/>
                <a:ext cx="64800" cy="543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864C34D9-D90F-463C-99CD-638653BF791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822720" y="2576610"/>
                  <a:ext cx="824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0B81865E-A9EE-4DFF-99DA-0375495DF504}"/>
                    </a:ext>
                  </a:extLst>
                </p14:cNvPr>
                <p14:cNvContentPartPr/>
                <p14:nvPr/>
              </p14:nvContentPartPr>
              <p14:xfrm>
                <a:off x="8889680" y="2637090"/>
                <a:ext cx="163080" cy="1656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925775A-491C-4120-9C4B-576A57501D5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881040" y="2628450"/>
                  <a:ext cx="1807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0DA6F650-2E96-4738-AF75-4B11D2E95CEF}"/>
                    </a:ext>
                  </a:extLst>
                </p14:cNvPr>
                <p14:cNvContentPartPr/>
                <p14:nvPr/>
              </p14:nvContentPartPr>
              <p14:xfrm>
                <a:off x="9069320" y="2619090"/>
                <a:ext cx="259200" cy="442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5DC1BE9B-E5AC-4E90-B64A-6DE6DE530EB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060320" y="2610090"/>
                  <a:ext cx="2768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272E0B2B-3340-4C64-AEBB-23323D879834}"/>
                    </a:ext>
                  </a:extLst>
                </p14:cNvPr>
                <p14:cNvContentPartPr/>
                <p14:nvPr/>
              </p14:nvContentPartPr>
              <p14:xfrm>
                <a:off x="9300080" y="2566530"/>
                <a:ext cx="6840" cy="43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8FB6EF41-8000-451E-AC1E-5562E498716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291440" y="2557530"/>
                  <a:ext cx="24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A44798D3-D3D6-45A7-8894-7BC796993BAF}"/>
                    </a:ext>
                  </a:extLst>
                </p14:cNvPr>
                <p14:cNvContentPartPr/>
                <p14:nvPr/>
              </p14:nvContentPartPr>
              <p14:xfrm>
                <a:off x="9397640" y="2430450"/>
                <a:ext cx="47520" cy="2304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5F6A31DF-342F-4318-8BF9-18EE2582EF2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388640" y="2421810"/>
                  <a:ext cx="651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6C0FADC9-A4F3-48F5-9D82-513BB1D646DE}"/>
                    </a:ext>
                  </a:extLst>
                </p14:cNvPr>
                <p14:cNvContentPartPr/>
                <p14:nvPr/>
              </p14:nvContentPartPr>
              <p14:xfrm>
                <a:off x="9401240" y="2580570"/>
                <a:ext cx="153000" cy="817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1191B08-4B85-4FF4-9060-98415FF8754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392240" y="2571930"/>
                  <a:ext cx="1706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D54D1865-5470-4802-AE96-9142C92DDC3A}"/>
                    </a:ext>
                  </a:extLst>
                </p14:cNvPr>
                <p14:cNvContentPartPr/>
                <p14:nvPr/>
              </p14:nvContentPartPr>
              <p14:xfrm>
                <a:off x="9569000" y="2614050"/>
                <a:ext cx="84960" cy="547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E383F95-476E-44ED-81A7-94ADD82C00F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560360" y="2605410"/>
                  <a:ext cx="1026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9A25B3F0-02FE-4E9D-BB40-EE663788AB67}"/>
                    </a:ext>
                  </a:extLst>
                </p14:cNvPr>
                <p14:cNvContentPartPr/>
                <p14:nvPr/>
              </p14:nvContentPartPr>
              <p14:xfrm>
                <a:off x="9086960" y="2813490"/>
                <a:ext cx="186480" cy="1756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BBB1D009-2D78-434B-9F64-561A6BBD4F4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078320" y="2804490"/>
                  <a:ext cx="2041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14EEBC9E-415C-43B9-A0CA-DBA632EF5D8C}"/>
                    </a:ext>
                  </a:extLst>
                </p14:cNvPr>
                <p14:cNvContentPartPr/>
                <p14:nvPr/>
              </p14:nvContentPartPr>
              <p14:xfrm>
                <a:off x="9309440" y="2912130"/>
                <a:ext cx="96480" cy="734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DD135999-EBF9-48E9-91DA-BDCAFA28B49F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300440" y="2903490"/>
                  <a:ext cx="1141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0A99F886-EE31-43B4-A1E4-A91374050161}"/>
                    </a:ext>
                  </a:extLst>
                </p14:cNvPr>
                <p14:cNvContentPartPr/>
                <p14:nvPr/>
              </p14:nvContentPartPr>
              <p14:xfrm>
                <a:off x="9416000" y="2970450"/>
                <a:ext cx="24840" cy="1184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57538E0-D3D9-4BDC-8F2B-F038AE83E66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407360" y="2961450"/>
                  <a:ext cx="42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148BA2FB-C92D-4397-B4FA-8C9BA2C72C10}"/>
                    </a:ext>
                  </a:extLst>
                </p14:cNvPr>
                <p14:cNvContentPartPr/>
                <p14:nvPr/>
              </p14:nvContentPartPr>
              <p14:xfrm>
                <a:off x="9416000" y="2910330"/>
                <a:ext cx="116640" cy="72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9CED10A0-E8C9-4163-8B3D-1E134CC0116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407360" y="2901330"/>
                  <a:ext cx="1342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573F307C-15F7-473D-A704-96484800EB02}"/>
                    </a:ext>
                  </a:extLst>
                </p14:cNvPr>
                <p14:cNvContentPartPr/>
                <p14:nvPr/>
              </p14:nvContentPartPr>
              <p14:xfrm>
                <a:off x="9544880" y="2889450"/>
                <a:ext cx="97560" cy="1141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59CD4BF3-FA00-438D-BCA2-0195D3F1C7F0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536240" y="2880810"/>
                  <a:ext cx="11520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72" name="Ink 471">
                <a:extLst>
                  <a:ext uri="{FF2B5EF4-FFF2-40B4-BE49-F238E27FC236}">
                    <a16:creationId xmlns:a16="http://schemas.microsoft.com/office/drawing/2014/main" id="{6946E539-5DDD-427D-9EEA-C4EC9C292E4C}"/>
                  </a:ext>
                </a:extLst>
              </p14:cNvPr>
              <p14:cNvContentPartPr/>
              <p14:nvPr/>
            </p14:nvContentPartPr>
            <p14:xfrm>
              <a:off x="7769360" y="1658610"/>
              <a:ext cx="111600" cy="216000"/>
            </p14:xfrm>
          </p:contentPart>
        </mc:Choice>
        <mc:Fallback xmlns="">
          <p:pic>
            <p:nvPicPr>
              <p:cNvPr id="472" name="Ink 471">
                <a:extLst>
                  <a:ext uri="{FF2B5EF4-FFF2-40B4-BE49-F238E27FC236}">
                    <a16:creationId xmlns:a16="http://schemas.microsoft.com/office/drawing/2014/main" id="{6946E539-5DDD-427D-9EEA-C4EC9C292E4C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7760389" y="1649610"/>
                <a:ext cx="129183" cy="23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73" name="Group 472">
            <a:extLst>
              <a:ext uri="{FF2B5EF4-FFF2-40B4-BE49-F238E27FC236}">
                <a16:creationId xmlns:a16="http://schemas.microsoft.com/office/drawing/2014/main" id="{A8D4C279-9981-4650-8EAF-23838F9CA695}"/>
              </a:ext>
            </a:extLst>
          </p:cNvPr>
          <p:cNvGrpSpPr/>
          <p:nvPr/>
        </p:nvGrpSpPr>
        <p:grpSpPr>
          <a:xfrm>
            <a:off x="2878125" y="2604111"/>
            <a:ext cx="602640" cy="265680"/>
            <a:chOff x="2878125" y="2604111"/>
            <a:chExt cx="6026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E54B7F56-9082-447F-B839-FC875024340F}"/>
                    </a:ext>
                  </a:extLst>
                </p14:cNvPr>
                <p14:cNvContentPartPr/>
                <p14:nvPr/>
              </p14:nvContentPartPr>
              <p14:xfrm>
                <a:off x="2878125" y="2688711"/>
                <a:ext cx="54720" cy="47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8EDA27D-E3B5-404A-9AD3-233D99368C63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869485" y="2679711"/>
                  <a:ext cx="723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762D21E7-4FA1-46E4-A390-335B81981FAD}"/>
                    </a:ext>
                  </a:extLst>
                </p14:cNvPr>
                <p14:cNvContentPartPr/>
                <p14:nvPr/>
              </p14:nvContentPartPr>
              <p14:xfrm>
                <a:off x="2933565" y="2699871"/>
                <a:ext cx="117720" cy="169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A9087DE-9711-42C1-994E-CD84CE3B5285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2924925" y="2690871"/>
                  <a:ext cx="135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55C3A35C-7728-4B75-9693-467B92BC1037}"/>
                    </a:ext>
                  </a:extLst>
                </p14:cNvPr>
                <p14:cNvContentPartPr/>
                <p14:nvPr/>
              </p14:nvContentPartPr>
              <p14:xfrm>
                <a:off x="3072885" y="2693031"/>
                <a:ext cx="36360" cy="36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F4BC918-502C-4BB0-B58F-B3D22FA7440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063885" y="2684031"/>
                  <a:ext cx="540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A5A642E9-B783-4579-85DA-9B044690DE80}"/>
                    </a:ext>
                  </a:extLst>
                </p14:cNvPr>
                <p14:cNvContentPartPr/>
                <p14:nvPr/>
              </p14:nvContentPartPr>
              <p14:xfrm>
                <a:off x="3102765" y="2727951"/>
                <a:ext cx="34200" cy="3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3935D2D-27A7-445F-A66E-5F806410562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3094125" y="2718951"/>
                  <a:ext cx="5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38E686F7-55ED-4CFD-AAA8-3905156025FE}"/>
                    </a:ext>
                  </a:extLst>
                </p14:cNvPr>
                <p14:cNvContentPartPr/>
                <p14:nvPr/>
              </p14:nvContentPartPr>
              <p14:xfrm>
                <a:off x="3157485" y="2686191"/>
                <a:ext cx="44640" cy="40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E57C07E-3D18-4802-97F6-2EEC188AD8D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148845" y="2677551"/>
                  <a:ext cx="62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8BCC3A4A-766C-4A1F-997D-849152CD83B4}"/>
                    </a:ext>
                  </a:extLst>
                </p14:cNvPr>
                <p14:cNvContentPartPr/>
                <p14:nvPr/>
              </p14:nvContentPartPr>
              <p14:xfrm>
                <a:off x="3237405" y="2681871"/>
                <a:ext cx="38520" cy="37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A784091-A285-496D-B4C2-D03DB64AC019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228765" y="2672871"/>
                  <a:ext cx="56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3B740020-70B2-4CF2-B878-5D4331F81E18}"/>
                    </a:ext>
                  </a:extLst>
                </p14:cNvPr>
                <p14:cNvContentPartPr/>
                <p14:nvPr/>
              </p14:nvContentPartPr>
              <p14:xfrm>
                <a:off x="3247845" y="2643351"/>
                <a:ext cx="1800" cy="1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EDB4D8A-24E6-4913-AE7C-619BDD74EFF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239205" y="2634351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A3843FC2-AB2A-4350-960D-6E9553F99A6D}"/>
                    </a:ext>
                  </a:extLst>
                </p14:cNvPr>
                <p14:cNvContentPartPr/>
                <p14:nvPr/>
              </p14:nvContentPartPr>
              <p14:xfrm>
                <a:off x="3291765" y="2604111"/>
                <a:ext cx="24480" cy="114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D7E42AB-A82A-4FB6-A6FE-D38015FE1EB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283125" y="2595111"/>
                  <a:ext cx="421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01DFB2F4-D700-4DFC-9F98-66258AAF4C8A}"/>
                    </a:ext>
                  </a:extLst>
                </p14:cNvPr>
                <p14:cNvContentPartPr/>
                <p14:nvPr/>
              </p14:nvContentPartPr>
              <p14:xfrm>
                <a:off x="3306165" y="2674671"/>
                <a:ext cx="21600" cy="1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B73CC32-CE11-4961-B9F0-600650D63BB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297525" y="2666031"/>
                  <a:ext cx="39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0816F94E-FD68-4438-912C-D28DBCC174DD}"/>
                    </a:ext>
                  </a:extLst>
                </p14:cNvPr>
                <p14:cNvContentPartPr/>
                <p14:nvPr/>
              </p14:nvContentPartPr>
              <p14:xfrm>
                <a:off x="3361965" y="2681151"/>
                <a:ext cx="47880" cy="35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FFD6F18-C692-4086-A52A-B02AF671D59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352965" y="2672511"/>
                  <a:ext cx="6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F59430B1-808D-4D49-9468-4DBE30A45CF4}"/>
                    </a:ext>
                  </a:extLst>
                </p14:cNvPr>
                <p14:cNvContentPartPr/>
                <p14:nvPr/>
              </p14:nvContentPartPr>
              <p14:xfrm>
                <a:off x="3433965" y="2689791"/>
                <a:ext cx="46800" cy="40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0D44E8C-B014-47C8-B143-17C711E61AF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424965" y="2680791"/>
                  <a:ext cx="6444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9B21CD50-0EDA-4248-BE79-49BCC29C0EDB}"/>
              </a:ext>
            </a:extLst>
          </p:cNvPr>
          <p:cNvGrpSpPr/>
          <p:nvPr/>
        </p:nvGrpSpPr>
        <p:grpSpPr>
          <a:xfrm>
            <a:off x="2883885" y="2889231"/>
            <a:ext cx="714240" cy="186120"/>
            <a:chOff x="2883885" y="2889231"/>
            <a:chExt cx="7142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07C6516E-178C-4A40-AFA9-5BBD0181FF8F}"/>
                    </a:ext>
                  </a:extLst>
                </p14:cNvPr>
                <p14:cNvContentPartPr/>
                <p14:nvPr/>
              </p14:nvContentPartPr>
              <p14:xfrm>
                <a:off x="2883885" y="2941071"/>
                <a:ext cx="42120" cy="61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8632C53-C951-46F4-8CB6-686C83665C0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874885" y="2932071"/>
                  <a:ext cx="597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9E1CEBD4-64F6-4AEF-B7D3-7C40BEE359F2}"/>
                    </a:ext>
                  </a:extLst>
                </p14:cNvPr>
                <p14:cNvContentPartPr/>
                <p14:nvPr/>
              </p14:nvContentPartPr>
              <p14:xfrm>
                <a:off x="2972805" y="2957631"/>
                <a:ext cx="32760" cy="41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DBEBCBE-024C-4CCD-86C7-22CED496D74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963805" y="2948631"/>
                  <a:ext cx="504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D7D222D2-457E-499F-B81B-CC9FEF1B23A4}"/>
                    </a:ext>
                  </a:extLst>
                </p14:cNvPr>
                <p14:cNvContentPartPr/>
                <p14:nvPr/>
              </p14:nvContentPartPr>
              <p14:xfrm>
                <a:off x="2959845" y="2965911"/>
                <a:ext cx="59040" cy="37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19D1643-37A3-4829-8BA0-00A03FBE8BF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951205" y="2956911"/>
                  <a:ext cx="76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E495D087-0B8B-4008-BB25-9F7F205B0693}"/>
                    </a:ext>
                  </a:extLst>
                </p14:cNvPr>
                <p14:cNvContentPartPr/>
                <p14:nvPr/>
              </p14:nvContentPartPr>
              <p14:xfrm>
                <a:off x="3062805" y="2961231"/>
                <a:ext cx="65160" cy="45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900A32E-45DE-4B96-B8B4-407ADC56035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053805" y="2952591"/>
                  <a:ext cx="82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A478F7C5-8077-423F-8D5E-0F4608ED0F4A}"/>
                    </a:ext>
                  </a:extLst>
                </p14:cNvPr>
                <p14:cNvContentPartPr/>
                <p14:nvPr/>
              </p14:nvContentPartPr>
              <p14:xfrm>
                <a:off x="3143805" y="2889231"/>
                <a:ext cx="63360" cy="109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F6AF9F7-EC95-4137-8B1E-992CE5FE711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135165" y="2880591"/>
                  <a:ext cx="81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D7BE07EC-329C-4872-BFBF-266A639977E3}"/>
                    </a:ext>
                  </a:extLst>
                </p14:cNvPr>
                <p14:cNvContentPartPr/>
                <p14:nvPr/>
              </p14:nvContentPartPr>
              <p14:xfrm>
                <a:off x="3232725" y="2958711"/>
                <a:ext cx="46800" cy="38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30F94BC-2868-4F2F-8AE2-0563D4869177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223725" y="2949711"/>
                  <a:ext cx="644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FC162908-A467-4414-90DC-B70E834D5D47}"/>
                    </a:ext>
                  </a:extLst>
                </p14:cNvPr>
                <p14:cNvContentPartPr/>
                <p14:nvPr/>
              </p14:nvContentPartPr>
              <p14:xfrm>
                <a:off x="3294645" y="2989311"/>
                <a:ext cx="219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BAC178A-516B-4278-85D1-B94C92E8B97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285645" y="2980671"/>
                  <a:ext cx="3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A6BDDFBB-CB39-4087-95BA-0ED27712C089}"/>
                    </a:ext>
                  </a:extLst>
                </p14:cNvPr>
                <p14:cNvContentPartPr/>
                <p14:nvPr/>
              </p14:nvContentPartPr>
              <p14:xfrm>
                <a:off x="3335325" y="2960511"/>
                <a:ext cx="52200" cy="331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9A53A4E-A269-495A-B1B6-08451E1D3E95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326325" y="2951511"/>
                  <a:ext cx="69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C83A9B2E-18A0-4D96-AA19-62B5A6845C5F}"/>
                    </a:ext>
                  </a:extLst>
                </p14:cNvPr>
                <p14:cNvContentPartPr/>
                <p14:nvPr/>
              </p14:nvContentPartPr>
              <p14:xfrm>
                <a:off x="3404445" y="2943231"/>
                <a:ext cx="41400" cy="38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B5E6221-89C2-43DB-B96D-8DB4902BCF25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395445" y="2934231"/>
                  <a:ext cx="590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6AE66171-11CE-4D61-8649-004A6B0A8B46}"/>
                    </a:ext>
                  </a:extLst>
                </p14:cNvPr>
                <p14:cNvContentPartPr/>
                <p14:nvPr/>
              </p14:nvContentPartPr>
              <p14:xfrm>
                <a:off x="3445845" y="2986071"/>
                <a:ext cx="50760" cy="89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A886E56-36EF-424F-B31A-0496C81F5945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437205" y="2977431"/>
                  <a:ext cx="684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6CC2CF86-DF18-48A2-B952-5D506926A8C3}"/>
                    </a:ext>
                  </a:extLst>
                </p14:cNvPr>
                <p14:cNvContentPartPr/>
                <p14:nvPr/>
              </p14:nvContentPartPr>
              <p14:xfrm>
                <a:off x="3507765" y="2949711"/>
                <a:ext cx="90360" cy="63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EAAD998-8AD2-4038-93A1-76821917AA06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499125" y="2940711"/>
                  <a:ext cx="10800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DF8C3294-27CB-4E48-B2BC-9692B0E5DB9E}"/>
              </a:ext>
            </a:extLst>
          </p:cNvPr>
          <p:cNvGrpSpPr/>
          <p:nvPr/>
        </p:nvGrpSpPr>
        <p:grpSpPr>
          <a:xfrm>
            <a:off x="4216232" y="2526306"/>
            <a:ext cx="700200" cy="253800"/>
            <a:chOff x="4216232" y="2526306"/>
            <a:chExt cx="70020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0604C739-74BC-47B3-B18F-08A72EDE1D37}"/>
                    </a:ext>
                  </a:extLst>
                </p14:cNvPr>
                <p14:cNvContentPartPr/>
                <p14:nvPr/>
              </p14:nvContentPartPr>
              <p14:xfrm>
                <a:off x="4216232" y="2551146"/>
                <a:ext cx="97560" cy="157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CAE5AB6-ACDE-4B7C-B506-23EC4729642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207232" y="2542506"/>
                  <a:ext cx="1152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E4E798D1-6029-432D-80D6-DC879B7051FA}"/>
                    </a:ext>
                  </a:extLst>
                </p14:cNvPr>
                <p14:cNvContentPartPr/>
                <p14:nvPr/>
              </p14:nvContentPartPr>
              <p14:xfrm>
                <a:off x="4295792" y="2634306"/>
                <a:ext cx="2880" cy="1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9D54F3E-AC6B-4A76-9A11-C35C93CA994A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287152" y="2625666"/>
                  <a:ext cx="205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440C3B59-02FE-48EF-BB54-A290C3E9E23C}"/>
                    </a:ext>
                  </a:extLst>
                </p14:cNvPr>
                <p14:cNvContentPartPr/>
                <p14:nvPr/>
              </p14:nvContentPartPr>
              <p14:xfrm>
                <a:off x="4341152" y="2651586"/>
                <a:ext cx="46080" cy="42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22070F2-BA7A-4B2E-A171-1A27DB0AB65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332152" y="2642946"/>
                  <a:ext cx="63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554D296C-0CFA-45FD-9FBA-7B50F076CD1E}"/>
                    </a:ext>
                  </a:extLst>
                </p14:cNvPr>
                <p14:cNvContentPartPr/>
                <p14:nvPr/>
              </p14:nvContentPartPr>
              <p14:xfrm>
                <a:off x="4374272" y="2703786"/>
                <a:ext cx="66600" cy="76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766C925-C2E1-4D53-B591-257F8B8D967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365632" y="2694786"/>
                  <a:ext cx="84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27CBD720-CB8D-4B94-A1E5-267C4C0B8922}"/>
                    </a:ext>
                  </a:extLst>
                </p14:cNvPr>
                <p14:cNvContentPartPr/>
                <p14:nvPr/>
              </p14:nvContentPartPr>
              <p14:xfrm>
                <a:off x="4415672" y="2595426"/>
                <a:ext cx="79560" cy="10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3E2C225-402C-4928-BEA2-EE6277CE928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407032" y="2586426"/>
                  <a:ext cx="972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FCFB1931-6F82-465B-9D27-4D0A3CBE0134}"/>
                    </a:ext>
                  </a:extLst>
                </p14:cNvPr>
                <p14:cNvContentPartPr/>
                <p14:nvPr/>
              </p14:nvContentPartPr>
              <p14:xfrm>
                <a:off x="4527992" y="2582106"/>
                <a:ext cx="25920" cy="11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DD28E18-29D2-4D01-8031-EB5E1FD6391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519352" y="2573466"/>
                  <a:ext cx="435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A46B8EF3-B3AF-4A29-9DD0-41AEEAA32225}"/>
                    </a:ext>
                  </a:extLst>
                </p14:cNvPr>
                <p14:cNvContentPartPr/>
                <p14:nvPr/>
              </p14:nvContentPartPr>
              <p14:xfrm>
                <a:off x="4536272" y="2645466"/>
                <a:ext cx="29160" cy="2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823757F-87C6-4DB4-BBF8-9165CCD4E10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527272" y="2636826"/>
                  <a:ext cx="46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54F355C3-DD6E-4C34-8CA9-4C62121BA98F}"/>
                    </a:ext>
                  </a:extLst>
                </p14:cNvPr>
                <p14:cNvContentPartPr/>
                <p14:nvPr/>
              </p14:nvContentPartPr>
              <p14:xfrm>
                <a:off x="4644272" y="2526306"/>
                <a:ext cx="41760" cy="225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CC93040-E25E-49B2-ADEF-2FABBB029A3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635632" y="2517306"/>
                  <a:ext cx="594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B32AFD99-53E4-4896-891C-8694F4B8A891}"/>
                    </a:ext>
                  </a:extLst>
                </p14:cNvPr>
                <p14:cNvContentPartPr/>
                <p14:nvPr/>
              </p14:nvContentPartPr>
              <p14:xfrm>
                <a:off x="4698992" y="2658786"/>
                <a:ext cx="26280" cy="316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FC37A21-800D-4FD1-B1AC-A74ABD61363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689992" y="2649786"/>
                  <a:ext cx="43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A67B372F-7AAA-4D90-BD0D-452C9F7CA02C}"/>
                    </a:ext>
                  </a:extLst>
                </p14:cNvPr>
                <p14:cNvContentPartPr/>
                <p14:nvPr/>
              </p14:nvContentPartPr>
              <p14:xfrm>
                <a:off x="4713032" y="2635386"/>
                <a:ext cx="7200" cy="3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EE2DEA6-9A1E-4AF6-8938-211377B2B1E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704392" y="2626746"/>
                  <a:ext cx="24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A25C87B3-15E9-4E26-8C53-224F1F6C837E}"/>
                    </a:ext>
                  </a:extLst>
                </p14:cNvPr>
                <p14:cNvContentPartPr/>
                <p14:nvPr/>
              </p14:nvContentPartPr>
              <p14:xfrm>
                <a:off x="4745072" y="2638266"/>
                <a:ext cx="49680" cy="576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2089030-8FD5-41AF-BFB5-62A9CE65818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736072" y="2629266"/>
                  <a:ext cx="67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044B20E8-5489-4EE5-B5C8-131CF92804B4}"/>
                    </a:ext>
                  </a:extLst>
                </p14:cNvPr>
                <p14:cNvContentPartPr/>
                <p14:nvPr/>
              </p14:nvContentPartPr>
              <p14:xfrm>
                <a:off x="4813112" y="2587506"/>
                <a:ext cx="97560" cy="106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1CBB5F3-C78A-41F0-BEAA-E0AC2D06038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804112" y="2578506"/>
                  <a:ext cx="1152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9ED2B782-79CE-40FA-8CA7-E0984CCF65EB}"/>
                    </a:ext>
                  </a:extLst>
                </p14:cNvPr>
                <p14:cNvContentPartPr/>
                <p14:nvPr/>
              </p14:nvContentPartPr>
              <p14:xfrm>
                <a:off x="4904192" y="2581386"/>
                <a:ext cx="12240" cy="103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9218B2F-C74A-4A68-9C35-48F7F5C44F8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895552" y="2572746"/>
                  <a:ext cx="29880" cy="12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5B7C5759-C0E9-4200-A08B-C4CDACEEC1F9}"/>
              </a:ext>
            </a:extLst>
          </p:cNvPr>
          <p:cNvGrpSpPr/>
          <p:nvPr/>
        </p:nvGrpSpPr>
        <p:grpSpPr>
          <a:xfrm>
            <a:off x="4263752" y="2852106"/>
            <a:ext cx="682920" cy="222480"/>
            <a:chOff x="4263752" y="2852106"/>
            <a:chExt cx="6829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52CFB9BE-3376-4662-8216-816F0AD4517E}"/>
                    </a:ext>
                  </a:extLst>
                </p14:cNvPr>
                <p14:cNvContentPartPr/>
                <p14:nvPr/>
              </p14:nvContentPartPr>
              <p14:xfrm>
                <a:off x="4263752" y="2906106"/>
                <a:ext cx="72720" cy="69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404DFED-7BC8-4BA7-B0BA-B4D41D05245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254752" y="2897106"/>
                  <a:ext cx="903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C8193B5B-B276-4AE2-A621-A42ABFAF49AE}"/>
                    </a:ext>
                  </a:extLst>
                </p14:cNvPr>
                <p14:cNvContentPartPr/>
                <p14:nvPr/>
              </p14:nvContentPartPr>
              <p14:xfrm>
                <a:off x="4355552" y="2923386"/>
                <a:ext cx="52920" cy="56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32FE612-5DB4-4D7E-8E3E-EB740AECE91F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346552" y="2914386"/>
                  <a:ext cx="70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7E588322-21F2-4AF5-846F-CA3F601CDC92}"/>
                    </a:ext>
                  </a:extLst>
                </p14:cNvPr>
                <p14:cNvContentPartPr/>
                <p14:nvPr/>
              </p14:nvContentPartPr>
              <p14:xfrm>
                <a:off x="4357712" y="2931666"/>
                <a:ext cx="60840" cy="38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6180ADB-368D-4149-8DEE-5F029DFC98EF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349072" y="2922666"/>
                  <a:ext cx="78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FA8581ED-E6FF-4731-87E8-BEC52A6B5F0F}"/>
                    </a:ext>
                  </a:extLst>
                </p14:cNvPr>
                <p14:cNvContentPartPr/>
                <p14:nvPr/>
              </p14:nvContentPartPr>
              <p14:xfrm>
                <a:off x="4471472" y="2926266"/>
                <a:ext cx="68760" cy="50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5CA2451-621F-4786-9341-73ED32FB2A7C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462472" y="2917626"/>
                  <a:ext cx="864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267035E9-ECC7-49C8-9C3B-B8B9B45A90E6}"/>
                    </a:ext>
                  </a:extLst>
                </p14:cNvPr>
                <p14:cNvContentPartPr/>
                <p14:nvPr/>
              </p14:nvContentPartPr>
              <p14:xfrm>
                <a:off x="4536272" y="2852106"/>
                <a:ext cx="59760" cy="1209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386B5AE-E074-4CF8-B9CA-1CF233EA76F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527632" y="2843466"/>
                  <a:ext cx="77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69AEAE55-0C10-4279-BAF5-9F2FB14AD402}"/>
                    </a:ext>
                  </a:extLst>
                </p14:cNvPr>
                <p14:cNvContentPartPr/>
                <p14:nvPr/>
              </p14:nvContentPartPr>
              <p14:xfrm>
                <a:off x="4616912" y="2940666"/>
                <a:ext cx="81000" cy="36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9EE044C-867C-4495-AD9D-6EF05629EDC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608272" y="2931666"/>
                  <a:ext cx="98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1E668075-DC1E-4FD4-8145-E4894EBD1FA8}"/>
                    </a:ext>
                  </a:extLst>
                </p14:cNvPr>
                <p14:cNvContentPartPr/>
                <p14:nvPr/>
              </p14:nvContentPartPr>
              <p14:xfrm>
                <a:off x="4705832" y="2939586"/>
                <a:ext cx="52560" cy="32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528DFAD-102C-42D5-961E-04EE90B84D70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696832" y="2930586"/>
                  <a:ext cx="70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4AF24F6F-854D-4A56-B5E7-43D07B6F4EF4}"/>
                    </a:ext>
                  </a:extLst>
                </p14:cNvPr>
                <p14:cNvContentPartPr/>
                <p14:nvPr/>
              </p14:nvContentPartPr>
              <p14:xfrm>
                <a:off x="4782872" y="2924826"/>
                <a:ext cx="163800" cy="149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410FE23-C1F0-4A4E-8800-1116A1CF5A5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774232" y="2915826"/>
                  <a:ext cx="181440" cy="16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06CBCDA-955F-4681-A8B1-F83F5AAA0F1D}"/>
                  </a:ext>
                </a:extLst>
              </p14:cNvPr>
              <p14:cNvContentPartPr/>
              <p14:nvPr/>
            </p14:nvContentPartPr>
            <p14:xfrm>
              <a:off x="6561969" y="2214249"/>
              <a:ext cx="2161800" cy="1205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06CBCDA-955F-4681-A8B1-F83F5AAA0F1D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6552968" y="2205249"/>
                <a:ext cx="2179443" cy="12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E0B4FC-D423-40D0-BE42-924BD17C31F3}"/>
                  </a:ext>
                </a:extLst>
              </p14:cNvPr>
              <p14:cNvContentPartPr/>
              <p14:nvPr/>
            </p14:nvContentPartPr>
            <p14:xfrm>
              <a:off x="6533529" y="2339169"/>
              <a:ext cx="2821680" cy="974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E0B4FC-D423-40D0-BE42-924BD17C31F3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6524530" y="2330169"/>
                <a:ext cx="2839318" cy="99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5BEB4016-B8FB-477C-9F8E-E323B1C74C8B}"/>
              </a:ext>
            </a:extLst>
          </p:cNvPr>
          <p:cNvGrpSpPr/>
          <p:nvPr/>
        </p:nvGrpSpPr>
        <p:grpSpPr>
          <a:xfrm>
            <a:off x="5372480" y="2575626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8B6F7ED7-D29A-441E-8AB0-8E1AA570D855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8B6F7ED7-D29A-441E-8AB0-8E1AA570D8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34705" y="325594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33BF391-1F5F-4CCD-BB80-9FA9ABA31290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33BF391-1F5F-4CCD-BB80-9FA9ABA3129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7906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69FD4906-1109-4038-BD17-9E411D297F15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69FD4906-1109-4038-BD17-9E411D297F15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4F69B84D-44B1-48B5-9711-777959039602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4F69B84D-44B1-48B5-9711-777959039602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693545" y="3365385"/>
                  <a:ext cx="54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88B4525-A891-4EB5-8424-06A84496A5F5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88B4525-A891-4EB5-8424-06A84496A5F5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732065" y="3308505"/>
                  <a:ext cx="8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2E87D77-24DC-4BE7-931D-04573B39A2A7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2E87D77-24DC-4BE7-931D-04573B39A2A7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833225" y="332290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16BDEB3F-BBDB-4B82-8709-291B7B1617CF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16BDEB3F-BBDB-4B82-8709-291B7B1617CF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543785" y="3449265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ABA8D218-881E-4DBE-B50C-2A8069EA7D3F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ABA8D218-881E-4DBE-B50C-2A8069EA7D3F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F781FF5-275F-404E-AD63-219019F340A6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F781FF5-275F-404E-AD63-219019F340A6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64746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638404B-AE44-4951-A3CE-CE07C75F2FA8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638404B-AE44-4951-A3CE-CE07C75F2FA8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5692465" y="3522705"/>
                  <a:ext cx="67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4BBE952-BA63-4082-9365-4CDBEB4C84C4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4BBE952-BA63-4082-9365-4CDBEB4C84C4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5784265" y="345322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7380AD6-2190-49DC-B312-27C79FB65395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7380AD6-2190-49DC-B312-27C79FB6539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65265" y="3437025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E53183A6-0532-48D1-80AB-A504D0616EAE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E53183A6-0532-48D1-80AB-A504D0616EA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931865" y="3509385"/>
                  <a:ext cx="615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DD89EDE1-6E15-4E46-999E-29F259EAB8DE}"/>
              </a:ext>
            </a:extLst>
          </p:cNvPr>
          <p:cNvGrpSpPr/>
          <p:nvPr/>
        </p:nvGrpSpPr>
        <p:grpSpPr>
          <a:xfrm>
            <a:off x="7593680" y="586890"/>
            <a:ext cx="931320" cy="394560"/>
            <a:chOff x="7593680" y="586890"/>
            <a:chExt cx="93132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54F4302B-0B5C-4A0B-9AFA-99FA370520DF}"/>
                    </a:ext>
                  </a:extLst>
                </p14:cNvPr>
                <p14:cNvContentPartPr/>
                <p14:nvPr/>
              </p14:nvContentPartPr>
              <p14:xfrm>
                <a:off x="7593680" y="600570"/>
                <a:ext cx="165960" cy="232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863082C-2A0C-431A-A636-17D7FB3318C6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585040" y="591930"/>
                  <a:ext cx="183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BD181FD-AB33-4332-961D-F14F91B62CE3}"/>
                    </a:ext>
                  </a:extLst>
                </p14:cNvPr>
                <p14:cNvContentPartPr/>
                <p14:nvPr/>
              </p14:nvContentPartPr>
              <p14:xfrm>
                <a:off x="7823360" y="759690"/>
                <a:ext cx="83160" cy="67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9C1F444-90C1-4A38-B14E-CCEF1F1FFE07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814720" y="750690"/>
                  <a:ext cx="100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887BA97-E3D6-4A74-AA91-36E1B9318F62}"/>
                    </a:ext>
                  </a:extLst>
                </p14:cNvPr>
                <p14:cNvContentPartPr/>
                <p14:nvPr/>
              </p14:nvContentPartPr>
              <p14:xfrm>
                <a:off x="7947200" y="792450"/>
                <a:ext cx="25200" cy="125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D9CB12D-F574-47E7-BF26-F5D32CE9555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938200" y="783450"/>
                  <a:ext cx="42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A358F0A-F923-4950-9365-7DA3AD676F6F}"/>
                    </a:ext>
                  </a:extLst>
                </p14:cNvPr>
                <p14:cNvContentPartPr/>
                <p14:nvPr/>
              </p14:nvContentPartPr>
              <p14:xfrm>
                <a:off x="7945760" y="757170"/>
                <a:ext cx="97920" cy="712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36DE0C5-422A-47E8-96FE-6DF5EE406DA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937120" y="748530"/>
                  <a:ext cx="11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5E4D31A-A8DB-429C-BB65-453A92F5FDF7}"/>
                    </a:ext>
                  </a:extLst>
                </p14:cNvPr>
                <p14:cNvContentPartPr/>
                <p14:nvPr/>
              </p14:nvContentPartPr>
              <p14:xfrm>
                <a:off x="8095160" y="735930"/>
                <a:ext cx="79920" cy="1004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1D961F8-C805-4ABB-956C-47CE1FC62BC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086520" y="727290"/>
                  <a:ext cx="97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4001B669-8110-4416-B41A-6C94FE6965E3}"/>
                    </a:ext>
                  </a:extLst>
                </p14:cNvPr>
                <p14:cNvContentPartPr/>
                <p14:nvPr/>
              </p14:nvContentPartPr>
              <p14:xfrm>
                <a:off x="8293160" y="773010"/>
                <a:ext cx="80640" cy="741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D2AB2CB-82D9-44DF-9C0D-B8B4155E51F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84520" y="764010"/>
                  <a:ext cx="982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75C4992-3631-41B6-B94C-91E9B145B6B4}"/>
                    </a:ext>
                  </a:extLst>
                </p14:cNvPr>
                <p14:cNvContentPartPr/>
                <p14:nvPr/>
              </p14:nvContentPartPr>
              <p14:xfrm>
                <a:off x="8432480" y="586890"/>
                <a:ext cx="92520" cy="394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5AAAC7D6-5297-4403-A37D-D6696E4AAB4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23840" y="578250"/>
                  <a:ext cx="11016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596FD4A-BF67-4013-B6DF-D3643072EF68}"/>
                    </a:ext>
                  </a:extLst>
                </p14:cNvPr>
                <p14:cNvContentPartPr/>
                <p14:nvPr/>
              </p14:nvContentPartPr>
              <p14:xfrm>
                <a:off x="8447240" y="851490"/>
                <a:ext cx="51840" cy="12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9E9BA97-AC15-44EC-8095-C39BFBAA733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438600" y="842490"/>
                  <a:ext cx="6948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11B71414-4262-4166-BA9F-26E165DE03E5}"/>
              </a:ext>
            </a:extLst>
          </p:cNvPr>
          <p:cNvGrpSpPr/>
          <p:nvPr/>
        </p:nvGrpSpPr>
        <p:grpSpPr>
          <a:xfrm>
            <a:off x="8713498" y="664400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358027C6-87C4-4A5B-95D3-4753C2BDE12E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358027C6-87C4-4A5B-95D3-4753C2BDE1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34705" y="325594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8F41D838-F58C-4D7F-9191-21CF2187A108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8F41D838-F58C-4D7F-9191-21CF2187A10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7906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3F646243-8F08-4B9D-A2FF-616B8EEFA1D9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3F646243-8F08-4B9D-A2FF-616B8EEFA1D9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6989485-C61C-485F-A523-9E303453D451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6989485-C61C-485F-A523-9E303453D451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693545" y="3365385"/>
                  <a:ext cx="54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C153826D-D8B1-4544-930C-E85FB561F843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C153826D-D8B1-4544-930C-E85FB561F843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732065" y="3308505"/>
                  <a:ext cx="8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86D8EA69-50A2-4C1A-87AF-73F0A0F98C6C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86D8EA69-50A2-4C1A-87AF-73F0A0F98C6C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833225" y="332290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DF3FECCA-6FAD-4D56-B9BE-6BEDD43224DF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DF3FECCA-6FAD-4D56-B9BE-6BEDD43224DF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543785" y="3449265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3E07C111-DE8E-4EAE-B035-D29AC8BE6F87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3E07C111-DE8E-4EAE-B035-D29AC8BE6F87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AC5993A8-60DB-4BDE-B24D-75B37CA4BCCE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AC5993A8-60DB-4BDE-B24D-75B37CA4BCCE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64746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FCB56AEC-B9EC-4689-A7BA-00B95B32A9E6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FCB56AEC-B9EC-4689-A7BA-00B95B32A9E6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5692465" y="3522705"/>
                  <a:ext cx="67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901D42A6-41FF-46F1-B4BC-F72B7317435B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901D42A6-41FF-46F1-B4BC-F72B7317435B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5784265" y="345322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1D4B1037-B2CF-49EE-B767-F74DAFC35551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1D4B1037-B2CF-49EE-B767-F74DAFC3555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65265" y="3437025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F53A8053-41D5-454A-A3CA-9E01EC7EF875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F53A8053-41D5-454A-A3CA-9E01EC7EF87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931865" y="3509385"/>
                  <a:ext cx="6156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A1FF4953-9877-43B1-8E7F-DE43A822AB39}"/>
                  </a:ext>
                </a:extLst>
              </p14:cNvPr>
              <p14:cNvContentPartPr/>
              <p14:nvPr/>
            </p14:nvContentPartPr>
            <p14:xfrm>
              <a:off x="6498560" y="1156797"/>
              <a:ext cx="2161800" cy="120564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A1FF4953-9877-43B1-8E7F-DE43A822AB39}"/>
                  </a:ext>
                </a:extLst>
              </p:cNvPr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6489559" y="1147797"/>
                <a:ext cx="2179443" cy="12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5360EACD-E3A9-438B-9AC9-ED04C0945940}"/>
                  </a:ext>
                </a:extLst>
              </p14:cNvPr>
              <p14:cNvContentPartPr/>
              <p14:nvPr/>
            </p14:nvContentPartPr>
            <p14:xfrm>
              <a:off x="6470120" y="1281717"/>
              <a:ext cx="2821680" cy="97488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5360EACD-E3A9-438B-9AC9-ED04C0945940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6461121" y="1272717"/>
                <a:ext cx="2839318" cy="99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93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445610" y="6625269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635112" y="4768643"/>
            <a:ext cx="0" cy="2056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274824" y="6544798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870523" y="631289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E50FF9B-E35A-474C-AAE4-29681D2E9D81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Branchcut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83308" y="68443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0637" y="654846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id="{59B76A60-CABE-4C44-8240-4D5F788F06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9178" y="3593577"/>
            <a:ext cx="4816727" cy="1161847"/>
            <a:chOff x="0" y="1611"/>
            <a:chExt cx="6144" cy="1482"/>
          </a:xfrm>
        </p:grpSpPr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52036343-C700-4660-9B8B-44472F3DCFA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11"/>
              <a:ext cx="6144" cy="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8366BFAB-30F3-478A-8B94-21842E9E8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1"/>
              <a:ext cx="6147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2366229" y="654846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4002434" y="6546559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5" name="Freeform 31">
            <a:extLst>
              <a:ext uri="{FF2B5EF4-FFF2-40B4-BE49-F238E27FC236}">
                <a16:creationId xmlns:a16="http://schemas.microsoft.com/office/drawing/2014/main" id="{888BA78B-D632-4896-A3D2-C32BA820D4A1}"/>
              </a:ext>
            </a:extLst>
          </p:cNvPr>
          <p:cNvSpPr/>
          <p:nvPr/>
        </p:nvSpPr>
        <p:spPr>
          <a:xfrm flipV="1">
            <a:off x="4777814" y="655324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FB88D0-FB01-43B1-9504-8100B057E54F}"/>
              </a:ext>
            </a:extLst>
          </p:cNvPr>
          <p:cNvSpPr txBox="1"/>
          <p:nvPr/>
        </p:nvSpPr>
        <p:spPr>
          <a:xfrm>
            <a:off x="5097353" y="6702294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Massive fields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12" name="Group 20">
            <a:extLst>
              <a:ext uri="{FF2B5EF4-FFF2-40B4-BE49-F238E27FC236}">
                <a16:creationId xmlns:a16="http://schemas.microsoft.com/office/drawing/2014/main" id="{013E615E-4109-4253-A29E-0302A12D6C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4519" y="5633741"/>
            <a:ext cx="5470954" cy="1191428"/>
            <a:chOff x="0" y="1683"/>
            <a:chExt cx="6144" cy="1338"/>
          </a:xfrm>
        </p:grpSpPr>
        <p:sp>
          <p:nvSpPr>
            <p:cNvPr id="323" name="AutoShape 19">
              <a:extLst>
                <a:ext uri="{FF2B5EF4-FFF2-40B4-BE49-F238E27FC236}">
                  <a16:creationId xmlns:a16="http://schemas.microsoft.com/office/drawing/2014/main" id="{ED8E1668-5A0D-4B6A-80D9-27533D4CB1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3"/>
              <a:ext cx="6144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24" name="Picture 21">
              <a:extLst>
                <a:ext uri="{FF2B5EF4-FFF2-40B4-BE49-F238E27FC236}">
                  <a16:creationId xmlns:a16="http://schemas.microsoft.com/office/drawing/2014/main" id="{89A9740A-070D-472C-A2A1-505617600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3"/>
              <a:ext cx="6147" cy="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FA696029-5D1B-4533-98F0-5EAA0346A42D}"/>
                  </a:ext>
                </a:extLst>
              </p14:cNvPr>
              <p14:cNvContentPartPr/>
              <p14:nvPr/>
            </p14:nvContentPartPr>
            <p14:xfrm>
              <a:off x="476730" y="975430"/>
              <a:ext cx="415080" cy="6807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FA696029-5D1B-4533-98F0-5EAA0346A42D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67730" y="966430"/>
                <a:ext cx="43272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AB2C512A-7BBC-46A3-B881-99C630DB9782}"/>
                  </a:ext>
                </a:extLst>
              </p14:cNvPr>
              <p14:cNvContentPartPr/>
              <p14:nvPr/>
            </p14:nvContentPartPr>
            <p14:xfrm>
              <a:off x="913050" y="1561510"/>
              <a:ext cx="623520" cy="6156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AB2C512A-7BBC-46A3-B881-99C630DB978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50050" y="1498510"/>
                <a:ext cx="74916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85C0A659-5B56-486F-A10C-1F6C991DEEA3}"/>
                  </a:ext>
                </a:extLst>
              </p14:cNvPr>
              <p14:cNvContentPartPr/>
              <p14:nvPr/>
            </p14:nvContentPartPr>
            <p14:xfrm>
              <a:off x="1595250" y="1095670"/>
              <a:ext cx="479160" cy="60120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85C0A659-5B56-486F-A10C-1F6C991DEEA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586250" y="1086670"/>
                <a:ext cx="496800" cy="61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40C1A6B6-F6CC-4EAA-882D-2B52B77665DA}"/>
              </a:ext>
            </a:extLst>
          </p:cNvPr>
          <p:cNvGrpSpPr/>
          <p:nvPr/>
        </p:nvGrpSpPr>
        <p:grpSpPr>
          <a:xfrm>
            <a:off x="399010" y="2186960"/>
            <a:ext cx="543600" cy="314640"/>
            <a:chOff x="399010" y="2186960"/>
            <a:chExt cx="54360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E2453D82-172A-43CE-8BC8-8C1BC0B25A48}"/>
                    </a:ext>
                  </a:extLst>
                </p14:cNvPr>
                <p14:cNvContentPartPr/>
                <p14:nvPr/>
              </p14:nvContentPartPr>
              <p14:xfrm>
                <a:off x="630130" y="2186960"/>
                <a:ext cx="312480" cy="2674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21DE21E-B5E9-4E34-84A1-B01C77F5C15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1130" y="2178320"/>
                  <a:ext cx="3301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CF290FC-A8B3-4B17-9B9B-AB6CA356E733}"/>
                    </a:ext>
                  </a:extLst>
                </p14:cNvPr>
                <p14:cNvContentPartPr/>
                <p14:nvPr/>
              </p14:nvContentPartPr>
              <p14:xfrm>
                <a:off x="399010" y="2361560"/>
                <a:ext cx="128880" cy="14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9FE1CA7-B131-4C94-B61B-A81C7E20A04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0370" y="2352920"/>
                  <a:ext cx="14652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FDFF232-3A7E-481F-8442-1A0A6E89EE7C}"/>
              </a:ext>
            </a:extLst>
          </p:cNvPr>
          <p:cNvGrpSpPr/>
          <p:nvPr/>
        </p:nvGrpSpPr>
        <p:grpSpPr>
          <a:xfrm>
            <a:off x="1497010" y="2155640"/>
            <a:ext cx="482400" cy="433440"/>
            <a:chOff x="1497010" y="2155640"/>
            <a:chExt cx="4824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A9BA815E-053E-40F1-9F57-B148C081249B}"/>
                    </a:ext>
                  </a:extLst>
                </p14:cNvPr>
                <p14:cNvContentPartPr/>
                <p14:nvPr/>
              </p14:nvContentPartPr>
              <p14:xfrm>
                <a:off x="1497010" y="2155640"/>
                <a:ext cx="309960" cy="3967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5C7136E-AE3E-4FB2-9DF3-D1D3B54DE78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88370" y="2147000"/>
                  <a:ext cx="3276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CB6155DB-DB42-456A-B19E-E1776230CB33}"/>
                    </a:ext>
                  </a:extLst>
                </p14:cNvPr>
                <p14:cNvContentPartPr/>
                <p14:nvPr/>
              </p14:nvContentPartPr>
              <p14:xfrm>
                <a:off x="1899130" y="2460560"/>
                <a:ext cx="80280" cy="128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FA00482-C2D7-4834-9597-47F87662FA9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890130" y="2451920"/>
                  <a:ext cx="979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065863D-7E46-42EF-9BDA-E4A8E9898C84}"/>
              </a:ext>
            </a:extLst>
          </p:cNvPr>
          <p:cNvGrpSpPr/>
          <p:nvPr/>
        </p:nvGrpSpPr>
        <p:grpSpPr>
          <a:xfrm>
            <a:off x="2422930" y="1915880"/>
            <a:ext cx="178920" cy="83880"/>
            <a:chOff x="2422930" y="1915880"/>
            <a:chExt cx="1789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F37F135-2875-4166-9CA3-A887A42910E2}"/>
                    </a:ext>
                  </a:extLst>
                </p14:cNvPr>
                <p14:cNvContentPartPr/>
                <p14:nvPr/>
              </p14:nvContentPartPr>
              <p14:xfrm>
                <a:off x="2422930" y="1915880"/>
                <a:ext cx="146160" cy="9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D86AB28-2C37-4F89-95C2-0F04B8FFCB6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14290" y="1907240"/>
                  <a:ext cx="163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B48D13D-7B9B-48BF-BD17-3595D2B8323E}"/>
                    </a:ext>
                  </a:extLst>
                </p14:cNvPr>
                <p14:cNvContentPartPr/>
                <p14:nvPr/>
              </p14:nvContentPartPr>
              <p14:xfrm>
                <a:off x="2461450" y="1987160"/>
                <a:ext cx="140400" cy="126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2187F6A-A6E3-4D70-A838-9CA5C38A1F1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52810" y="1978520"/>
                  <a:ext cx="15804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BAECFCE1-73C3-4A56-B326-342665C20B56}"/>
              </a:ext>
            </a:extLst>
          </p:cNvPr>
          <p:cNvGrpSpPr/>
          <p:nvPr/>
        </p:nvGrpSpPr>
        <p:grpSpPr>
          <a:xfrm>
            <a:off x="3005770" y="133772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55BF797-672D-4D7E-B45D-A7A6AF8EF99C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3EF3CB5-CC07-4327-86A1-2312A177E4E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97130" y="1349600"/>
                  <a:ext cx="315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4577A65-B3A5-485F-91D4-8C623D394B7C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915E7D8-C6E9-4097-AAE1-9DE9ADAB5D8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9701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112B95F6-F799-4BCE-8435-1B093041B98E}"/>
              </a:ext>
            </a:extLst>
          </p:cNvPr>
          <p:cNvGrpSpPr/>
          <p:nvPr/>
        </p:nvGrpSpPr>
        <p:grpSpPr>
          <a:xfrm>
            <a:off x="3044290" y="1847120"/>
            <a:ext cx="532800" cy="707400"/>
            <a:chOff x="3044290" y="1847120"/>
            <a:chExt cx="53280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17CF0245-AC37-44D2-AF20-E6E715530481}"/>
                    </a:ext>
                  </a:extLst>
                </p14:cNvPr>
                <p14:cNvContentPartPr/>
                <p14:nvPr/>
              </p14:nvContentPartPr>
              <p14:xfrm>
                <a:off x="3303850" y="1847120"/>
                <a:ext cx="8640" cy="448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E0E737A-FCD4-4BF4-A637-053A8454343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94850" y="1838480"/>
                  <a:ext cx="2628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663B492E-127D-4077-93CB-1141C1C0E8E2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5FD5AE5-BBD6-4B1B-945F-261B2E23235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A959889-B74E-4D53-9A1F-7EAF0790206C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2B05612-3CE1-458F-B1F5-BB7A2EC9B0E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1213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4D9647CA-6BBA-45FC-AF60-132AA7F571D3}"/>
              </a:ext>
            </a:extLst>
          </p:cNvPr>
          <p:cNvGrpSpPr/>
          <p:nvPr/>
        </p:nvGrpSpPr>
        <p:grpSpPr>
          <a:xfrm>
            <a:off x="3898570" y="1928120"/>
            <a:ext cx="120240" cy="111960"/>
            <a:chOff x="3898570" y="1928120"/>
            <a:chExt cx="12024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ECEC6515-47C6-481D-963F-F6BC94EC25FC}"/>
                    </a:ext>
                  </a:extLst>
                </p14:cNvPr>
                <p14:cNvContentPartPr/>
                <p14:nvPr/>
              </p14:nvContentPartPr>
              <p14:xfrm>
                <a:off x="3932770" y="1928120"/>
                <a:ext cx="23040" cy="111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06245EB-5A91-4182-BF7A-69CE6B19105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23770" y="1919480"/>
                  <a:ext cx="406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AFFB0477-F5AC-45C0-A203-E9F6C80C2057}"/>
                    </a:ext>
                  </a:extLst>
                </p14:cNvPr>
                <p14:cNvContentPartPr/>
                <p14:nvPr/>
              </p14:nvContentPartPr>
              <p14:xfrm>
                <a:off x="3898570" y="1982480"/>
                <a:ext cx="120240" cy="18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17433A1-826B-4AD8-B499-D7CE2A3A5C0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889570" y="1973480"/>
                  <a:ext cx="1378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D839BB70-86D8-43F5-92C2-0E608C56D886}"/>
                  </a:ext>
                </a:extLst>
              </p14:cNvPr>
              <p14:cNvContentPartPr/>
              <p14:nvPr/>
            </p14:nvContentPartPr>
            <p14:xfrm>
              <a:off x="4163170" y="1380610"/>
              <a:ext cx="297360" cy="36180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D839BB70-86D8-43F5-92C2-0E608C56D88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154159" y="1371601"/>
                <a:ext cx="315021" cy="379458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E2FA17A5-B9AA-4DFD-BBA9-25E8A650D9B0}"/>
              </a:ext>
            </a:extLst>
          </p:cNvPr>
          <p:cNvGrpSpPr/>
          <p:nvPr/>
        </p:nvGrpSpPr>
        <p:grpSpPr>
          <a:xfrm>
            <a:off x="4421290" y="1764370"/>
            <a:ext cx="495720" cy="669960"/>
            <a:chOff x="4668610" y="1847120"/>
            <a:chExt cx="49572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88EB9F59-50E7-4603-9188-0A4C75223436}"/>
                    </a:ext>
                  </a:extLst>
                </p14:cNvPr>
                <p14:cNvContentPartPr/>
                <p14:nvPr/>
              </p14:nvContentPartPr>
              <p14:xfrm>
                <a:off x="4668610" y="1847120"/>
                <a:ext cx="68400" cy="451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AF6B09A-AB0B-41B9-929B-4B187204A01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59970" y="1838480"/>
                  <a:ext cx="8604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E3FFE31-EBE4-41B8-A173-E30525F901D1}"/>
                    </a:ext>
                  </a:extLst>
                </p14:cNvPr>
                <p14:cNvContentPartPr/>
                <p14:nvPr/>
              </p14:nvContentPartPr>
              <p14:xfrm>
                <a:off x="4723330" y="2301440"/>
                <a:ext cx="441000" cy="215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FB7A769-1608-42FD-B82D-2C3D60B2848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14330" y="2292800"/>
                  <a:ext cx="45864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7A7CAB7E-ACC0-44D1-B59B-59A1EF1381FE}"/>
                  </a:ext>
                </a:extLst>
              </p14:cNvPr>
              <p14:cNvContentPartPr/>
              <p14:nvPr/>
            </p14:nvContentPartPr>
            <p14:xfrm>
              <a:off x="4470905" y="1406810"/>
              <a:ext cx="199800" cy="33660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7A7CAB7E-ACC0-44D1-B59B-59A1EF1381F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461905" y="1397810"/>
                <a:ext cx="2174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093CE5E9-B8B7-407A-AE85-0004449A1D6D}"/>
                  </a:ext>
                </a:extLst>
              </p14:cNvPr>
              <p14:cNvContentPartPr/>
              <p14:nvPr/>
            </p14:nvContentPartPr>
            <p14:xfrm>
              <a:off x="4167065" y="2221130"/>
              <a:ext cx="262440" cy="27792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093CE5E9-B8B7-407A-AE85-0004449A1D6D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158053" y="2212130"/>
                <a:ext cx="280104" cy="29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84F26C5-4378-45D0-84DD-FD915CE5AF3F}"/>
              </a:ext>
            </a:extLst>
          </p:cNvPr>
          <p:cNvGrpSpPr/>
          <p:nvPr/>
        </p:nvGrpSpPr>
        <p:grpSpPr>
          <a:xfrm>
            <a:off x="4919530" y="1881530"/>
            <a:ext cx="135360" cy="117720"/>
            <a:chOff x="5273345" y="1954320"/>
            <a:chExt cx="13536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A5ABDCAB-DF09-473D-9E15-B4D3861119EE}"/>
                    </a:ext>
                  </a:extLst>
                </p14:cNvPr>
                <p14:cNvContentPartPr/>
                <p14:nvPr/>
              </p14:nvContentPartPr>
              <p14:xfrm>
                <a:off x="5315105" y="1954320"/>
                <a:ext cx="2880" cy="117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9991808-F554-4AF5-8732-7CB8F3876EB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306465" y="1945680"/>
                  <a:ext cx="20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273F8746-7680-4E24-BE23-FCDE8408EF89}"/>
                    </a:ext>
                  </a:extLst>
                </p14:cNvPr>
                <p14:cNvContentPartPr/>
                <p14:nvPr/>
              </p14:nvContentPartPr>
              <p14:xfrm>
                <a:off x="5273345" y="2022720"/>
                <a:ext cx="135360" cy="12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C6EAAA7-5DE3-44E4-A265-0B2F491535A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64345" y="2014080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74D8FC1D-0D57-4B87-A8DA-78BEAD00D0E3}"/>
              </a:ext>
            </a:extLst>
          </p:cNvPr>
          <p:cNvGrpSpPr/>
          <p:nvPr/>
        </p:nvGrpSpPr>
        <p:grpSpPr>
          <a:xfrm>
            <a:off x="561690" y="855225"/>
            <a:ext cx="147960" cy="110880"/>
            <a:chOff x="561690" y="855225"/>
            <a:chExt cx="14796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5A62E5E-D9BB-40D7-9513-840FC8F1C6BF}"/>
                    </a:ext>
                  </a:extLst>
                </p14:cNvPr>
                <p14:cNvContentPartPr/>
                <p14:nvPr/>
              </p14:nvContentPartPr>
              <p14:xfrm>
                <a:off x="561690" y="855225"/>
                <a:ext cx="147960" cy="110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45D6DAC-CC53-4A7B-A007-DDE84E82282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3050" y="846585"/>
                  <a:ext cx="165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69009B9-AFB9-4672-920E-636D0D6BA9A1}"/>
                    </a:ext>
                  </a:extLst>
                </p14:cNvPr>
                <p14:cNvContentPartPr/>
                <p14:nvPr/>
              </p14:nvContentPartPr>
              <p14:xfrm>
                <a:off x="587970" y="855585"/>
                <a:ext cx="88560" cy="104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3439CF0-C799-4759-984F-A973A7943CB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9330" y="846585"/>
                  <a:ext cx="106200" cy="12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8F30B366-45E4-4F97-9356-49646D8E368C}"/>
              </a:ext>
            </a:extLst>
          </p:cNvPr>
          <p:cNvGrpSpPr/>
          <p:nvPr/>
        </p:nvGrpSpPr>
        <p:grpSpPr>
          <a:xfrm>
            <a:off x="1902690" y="868545"/>
            <a:ext cx="141840" cy="147960"/>
            <a:chOff x="1902690" y="868545"/>
            <a:chExt cx="14184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0223423-8F39-4888-88A2-CC438EE115B0}"/>
                    </a:ext>
                  </a:extLst>
                </p14:cNvPr>
                <p14:cNvContentPartPr/>
                <p14:nvPr/>
              </p14:nvContentPartPr>
              <p14:xfrm>
                <a:off x="1902690" y="884745"/>
                <a:ext cx="141840" cy="1292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8391876-0850-4EAC-B9C3-3C4BBF919DA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893690" y="875745"/>
                  <a:ext cx="1594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2FE25A21-EB0F-4B25-A92A-E5714092421B}"/>
                    </a:ext>
                  </a:extLst>
                </p14:cNvPr>
                <p14:cNvContentPartPr/>
                <p14:nvPr/>
              </p14:nvContentPartPr>
              <p14:xfrm>
                <a:off x="1909530" y="868545"/>
                <a:ext cx="130680" cy="1479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C849A7A-1B3D-4261-9C04-F644B93DE43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00530" y="859905"/>
                  <a:ext cx="14832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6FA3B82-C216-478C-826D-B5ABD9C91FD3}"/>
              </a:ext>
            </a:extLst>
          </p:cNvPr>
          <p:cNvGrpSpPr/>
          <p:nvPr/>
        </p:nvGrpSpPr>
        <p:grpSpPr>
          <a:xfrm>
            <a:off x="5288105" y="126493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AADE293-1DC0-45E5-883A-3E214C8EFAB1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7C3B932-FB1F-4E3D-9708-9011FFCC0BC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97130" y="1349600"/>
                  <a:ext cx="315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B06FA82E-A9EE-4C5B-9D4E-6847FC2C3757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A3E80C0-4D23-4451-A650-DBC857D9A7B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9701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6579570E-295B-48DE-AF70-A72E1A695DE5}"/>
              </a:ext>
            </a:extLst>
          </p:cNvPr>
          <p:cNvGrpSpPr/>
          <p:nvPr/>
        </p:nvGrpSpPr>
        <p:grpSpPr>
          <a:xfrm>
            <a:off x="5326625" y="2244130"/>
            <a:ext cx="532800" cy="237600"/>
            <a:chOff x="3044290" y="2316920"/>
            <a:chExt cx="53280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7EA143D5-BC41-4548-A496-B072A34B43A8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A6CA08B-104E-4CEF-8F78-8B8B8A725E2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1DCE5716-32B5-4478-9D85-720495838841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AF76372-7B07-47E0-8DA2-1A3F817DE1F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1213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B0C68569-F81B-4BB3-89DD-19C544399997}"/>
                  </a:ext>
                </a:extLst>
              </p14:cNvPr>
              <p14:cNvContentPartPr/>
              <p14:nvPr/>
            </p14:nvContentPartPr>
            <p14:xfrm>
              <a:off x="5582360" y="1757250"/>
              <a:ext cx="12600" cy="48276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B0C68569-F81B-4BB3-89DD-19C544399997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573360" y="1748250"/>
                <a:ext cx="30240" cy="50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D2108519-8876-4315-9990-8590943CECCC}"/>
              </a:ext>
            </a:extLst>
          </p:cNvPr>
          <p:cNvGrpSpPr/>
          <p:nvPr/>
        </p:nvGrpSpPr>
        <p:grpSpPr>
          <a:xfrm>
            <a:off x="2878125" y="2604111"/>
            <a:ext cx="602640" cy="265680"/>
            <a:chOff x="2878125" y="2604111"/>
            <a:chExt cx="6026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3BF561E2-49DA-416C-8D63-63A77FC2FB75}"/>
                    </a:ext>
                  </a:extLst>
                </p14:cNvPr>
                <p14:cNvContentPartPr/>
                <p14:nvPr/>
              </p14:nvContentPartPr>
              <p14:xfrm>
                <a:off x="2878125" y="2688711"/>
                <a:ext cx="54720" cy="47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8EDA27D-E3B5-404A-9AD3-233D99368C6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869485" y="2679711"/>
                  <a:ext cx="723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336EDFC-FFCC-4352-B40D-2E34685C93B2}"/>
                    </a:ext>
                  </a:extLst>
                </p14:cNvPr>
                <p14:cNvContentPartPr/>
                <p14:nvPr/>
              </p14:nvContentPartPr>
              <p14:xfrm>
                <a:off x="2933565" y="2699871"/>
                <a:ext cx="117720" cy="169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A9087DE-9711-42C1-994E-CD84CE3B528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924925" y="2690871"/>
                  <a:ext cx="135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6ED00A3E-DBDD-4C2F-B44B-A20D95912D90}"/>
                    </a:ext>
                  </a:extLst>
                </p14:cNvPr>
                <p14:cNvContentPartPr/>
                <p14:nvPr/>
              </p14:nvContentPartPr>
              <p14:xfrm>
                <a:off x="3072885" y="2693031"/>
                <a:ext cx="36360" cy="36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F4BC918-502C-4BB0-B58F-B3D22FA7440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063885" y="2684031"/>
                  <a:ext cx="540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C2736882-813D-415C-B3E8-C2FC45C25B65}"/>
                    </a:ext>
                  </a:extLst>
                </p14:cNvPr>
                <p14:cNvContentPartPr/>
                <p14:nvPr/>
              </p14:nvContentPartPr>
              <p14:xfrm>
                <a:off x="3102765" y="2727951"/>
                <a:ext cx="34200" cy="3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3935D2D-27A7-445F-A66E-5F806410562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094125" y="2718951"/>
                  <a:ext cx="5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668BE1C6-DBA5-48A8-AE4C-4EC65957C84E}"/>
                    </a:ext>
                  </a:extLst>
                </p14:cNvPr>
                <p14:cNvContentPartPr/>
                <p14:nvPr/>
              </p14:nvContentPartPr>
              <p14:xfrm>
                <a:off x="3157485" y="2686191"/>
                <a:ext cx="44640" cy="40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E57C07E-3D18-4802-97F6-2EEC188AD8D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148845" y="2677551"/>
                  <a:ext cx="62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AB92989D-C011-401B-B462-01D4B2F4AC89}"/>
                    </a:ext>
                  </a:extLst>
                </p14:cNvPr>
                <p14:cNvContentPartPr/>
                <p14:nvPr/>
              </p14:nvContentPartPr>
              <p14:xfrm>
                <a:off x="3237405" y="2681871"/>
                <a:ext cx="38520" cy="37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A784091-A285-496D-B4C2-D03DB64AC01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28765" y="2672871"/>
                  <a:ext cx="56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A426DC3F-8228-4F34-8765-729824522717}"/>
                    </a:ext>
                  </a:extLst>
                </p14:cNvPr>
                <p14:cNvContentPartPr/>
                <p14:nvPr/>
              </p14:nvContentPartPr>
              <p14:xfrm>
                <a:off x="3247845" y="2643351"/>
                <a:ext cx="1800" cy="1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EDB4D8A-24E6-4913-AE7C-619BDD74EFF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239205" y="2634351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434AE24-C538-48C0-8B49-E507D655C0DB}"/>
                    </a:ext>
                  </a:extLst>
                </p14:cNvPr>
                <p14:cNvContentPartPr/>
                <p14:nvPr/>
              </p14:nvContentPartPr>
              <p14:xfrm>
                <a:off x="3291765" y="2604111"/>
                <a:ext cx="24480" cy="114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D7E42AB-A82A-4FB6-A6FE-D38015FE1EB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283125" y="2595111"/>
                  <a:ext cx="421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A1095FF3-E5BC-4D86-A3EE-6E1547915A51}"/>
                    </a:ext>
                  </a:extLst>
                </p14:cNvPr>
                <p14:cNvContentPartPr/>
                <p14:nvPr/>
              </p14:nvContentPartPr>
              <p14:xfrm>
                <a:off x="3306165" y="2674671"/>
                <a:ext cx="21600" cy="1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B73CC32-CE11-4961-B9F0-600650D63BB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297525" y="2666031"/>
                  <a:ext cx="39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27E1C318-C79E-4283-840B-FB1E6F811427}"/>
                    </a:ext>
                  </a:extLst>
                </p14:cNvPr>
                <p14:cNvContentPartPr/>
                <p14:nvPr/>
              </p14:nvContentPartPr>
              <p14:xfrm>
                <a:off x="3361965" y="2681151"/>
                <a:ext cx="47880" cy="35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FFD6F18-C692-4086-A52A-B02AF671D59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352965" y="2672511"/>
                  <a:ext cx="6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9F65AE76-B62E-4877-9E66-04CA811C9A30}"/>
                    </a:ext>
                  </a:extLst>
                </p14:cNvPr>
                <p14:cNvContentPartPr/>
                <p14:nvPr/>
              </p14:nvContentPartPr>
              <p14:xfrm>
                <a:off x="3433965" y="2689791"/>
                <a:ext cx="46800" cy="40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0D44E8C-B014-47C8-B143-17C711E61AF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424965" y="2680791"/>
                  <a:ext cx="6444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86646DEE-E602-4AAE-9AF9-0D3DBC94D738}"/>
              </a:ext>
            </a:extLst>
          </p:cNvPr>
          <p:cNvGrpSpPr/>
          <p:nvPr/>
        </p:nvGrpSpPr>
        <p:grpSpPr>
          <a:xfrm>
            <a:off x="2883885" y="2889231"/>
            <a:ext cx="714240" cy="186120"/>
            <a:chOff x="2883885" y="2889231"/>
            <a:chExt cx="7142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110ECAE-48FF-416C-875C-791378673504}"/>
                    </a:ext>
                  </a:extLst>
                </p14:cNvPr>
                <p14:cNvContentPartPr/>
                <p14:nvPr/>
              </p14:nvContentPartPr>
              <p14:xfrm>
                <a:off x="2883885" y="2941071"/>
                <a:ext cx="42120" cy="61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8632C53-C951-46F4-8CB6-686C83665C0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874885" y="2932071"/>
                  <a:ext cx="597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6A94EBC0-5ACE-42E7-873B-0D160D7BD812}"/>
                    </a:ext>
                  </a:extLst>
                </p14:cNvPr>
                <p14:cNvContentPartPr/>
                <p14:nvPr/>
              </p14:nvContentPartPr>
              <p14:xfrm>
                <a:off x="2972805" y="2957631"/>
                <a:ext cx="32760" cy="41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DBEBCBE-024C-4CCD-86C7-22CED496D74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963805" y="2948631"/>
                  <a:ext cx="504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D3BA0597-9823-49A7-980A-E6D1AD52BB21}"/>
                    </a:ext>
                  </a:extLst>
                </p14:cNvPr>
                <p14:cNvContentPartPr/>
                <p14:nvPr/>
              </p14:nvContentPartPr>
              <p14:xfrm>
                <a:off x="2959845" y="2965911"/>
                <a:ext cx="59040" cy="37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19D1643-37A3-4829-8BA0-00A03FBE8BF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951205" y="2956911"/>
                  <a:ext cx="76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C65F0E9E-0C52-4F4E-AE40-4F92FBC4FEA7}"/>
                    </a:ext>
                  </a:extLst>
                </p14:cNvPr>
                <p14:cNvContentPartPr/>
                <p14:nvPr/>
              </p14:nvContentPartPr>
              <p14:xfrm>
                <a:off x="3062805" y="2961231"/>
                <a:ext cx="65160" cy="45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900A32E-45DE-4B96-B8B4-407ADC56035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053805" y="2952591"/>
                  <a:ext cx="82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5D898151-25AC-41C4-B931-CB271464669F}"/>
                    </a:ext>
                  </a:extLst>
                </p14:cNvPr>
                <p14:cNvContentPartPr/>
                <p14:nvPr/>
              </p14:nvContentPartPr>
              <p14:xfrm>
                <a:off x="3143805" y="2889231"/>
                <a:ext cx="63360" cy="109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F6AF9F7-EC95-4137-8B1E-992CE5FE711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135165" y="2880591"/>
                  <a:ext cx="81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D7D800EA-CB03-4344-9061-6280FE32018A}"/>
                    </a:ext>
                  </a:extLst>
                </p14:cNvPr>
                <p14:cNvContentPartPr/>
                <p14:nvPr/>
              </p14:nvContentPartPr>
              <p14:xfrm>
                <a:off x="3232725" y="2958711"/>
                <a:ext cx="46800" cy="38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30F94BC-2868-4F2F-8AE2-0563D486917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223725" y="2949711"/>
                  <a:ext cx="644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D815F47F-80DE-4491-A566-4D80554BDE9B}"/>
                    </a:ext>
                  </a:extLst>
                </p14:cNvPr>
                <p14:cNvContentPartPr/>
                <p14:nvPr/>
              </p14:nvContentPartPr>
              <p14:xfrm>
                <a:off x="3294645" y="2989311"/>
                <a:ext cx="219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BAC178A-516B-4278-85D1-B94C92E8B97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285645" y="2980671"/>
                  <a:ext cx="3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67084795-1080-4A0D-9B16-98ECBED0F379}"/>
                    </a:ext>
                  </a:extLst>
                </p14:cNvPr>
                <p14:cNvContentPartPr/>
                <p14:nvPr/>
              </p14:nvContentPartPr>
              <p14:xfrm>
                <a:off x="3335325" y="2960511"/>
                <a:ext cx="52200" cy="331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9A53A4E-A269-495A-B1B6-08451E1D3E95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326325" y="2951511"/>
                  <a:ext cx="69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4861E5FF-0AA3-4300-AF8C-606A46EBBFBD}"/>
                    </a:ext>
                  </a:extLst>
                </p14:cNvPr>
                <p14:cNvContentPartPr/>
                <p14:nvPr/>
              </p14:nvContentPartPr>
              <p14:xfrm>
                <a:off x="3404445" y="2943231"/>
                <a:ext cx="41400" cy="38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B5E6221-89C2-43DB-B96D-8DB4902BCF2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395445" y="2934231"/>
                  <a:ext cx="590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B9937F6-A47F-4CD2-AAE3-D6FDD3B07120}"/>
                    </a:ext>
                  </a:extLst>
                </p14:cNvPr>
                <p14:cNvContentPartPr/>
                <p14:nvPr/>
              </p14:nvContentPartPr>
              <p14:xfrm>
                <a:off x="3445845" y="2986071"/>
                <a:ext cx="50760" cy="89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A886E56-36EF-424F-B31A-0496C81F594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437205" y="2977431"/>
                  <a:ext cx="684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C5F752C6-2061-497F-9DDB-CAEDBA82BA5A}"/>
                    </a:ext>
                  </a:extLst>
                </p14:cNvPr>
                <p14:cNvContentPartPr/>
                <p14:nvPr/>
              </p14:nvContentPartPr>
              <p14:xfrm>
                <a:off x="3507765" y="2949711"/>
                <a:ext cx="90360" cy="63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EAAD998-8AD2-4038-93A1-76821917AA0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499125" y="2940711"/>
                  <a:ext cx="10800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7AF81C1-34CA-4E7D-8505-720384706662}"/>
              </a:ext>
            </a:extLst>
          </p:cNvPr>
          <p:cNvGrpSpPr/>
          <p:nvPr/>
        </p:nvGrpSpPr>
        <p:grpSpPr>
          <a:xfrm>
            <a:off x="4216232" y="2526306"/>
            <a:ext cx="700200" cy="253800"/>
            <a:chOff x="4216232" y="2526306"/>
            <a:chExt cx="70020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DC4B9B2D-97E1-4338-82A1-8D713B47F834}"/>
                    </a:ext>
                  </a:extLst>
                </p14:cNvPr>
                <p14:cNvContentPartPr/>
                <p14:nvPr/>
              </p14:nvContentPartPr>
              <p14:xfrm>
                <a:off x="4216232" y="2551146"/>
                <a:ext cx="97560" cy="157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CAE5AB6-ACDE-4B7C-B506-23EC4729642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207232" y="2542506"/>
                  <a:ext cx="1152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C48F4175-FC7C-46F2-AC6A-D9FDD3884008}"/>
                    </a:ext>
                  </a:extLst>
                </p14:cNvPr>
                <p14:cNvContentPartPr/>
                <p14:nvPr/>
              </p14:nvContentPartPr>
              <p14:xfrm>
                <a:off x="4295792" y="2634306"/>
                <a:ext cx="2880" cy="1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9D54F3E-AC6B-4A76-9A11-C35C93CA994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287152" y="2625666"/>
                  <a:ext cx="205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B52C20C0-35D3-477F-B6C5-64A2C3E4FD98}"/>
                    </a:ext>
                  </a:extLst>
                </p14:cNvPr>
                <p14:cNvContentPartPr/>
                <p14:nvPr/>
              </p14:nvContentPartPr>
              <p14:xfrm>
                <a:off x="4341152" y="2651586"/>
                <a:ext cx="46080" cy="42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22070F2-BA7A-4B2E-A171-1A27DB0AB65D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332152" y="2642946"/>
                  <a:ext cx="63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BA913BEC-39A6-4DFD-998B-560F50BB6BE3}"/>
                    </a:ext>
                  </a:extLst>
                </p14:cNvPr>
                <p14:cNvContentPartPr/>
                <p14:nvPr/>
              </p14:nvContentPartPr>
              <p14:xfrm>
                <a:off x="4374272" y="2703786"/>
                <a:ext cx="66600" cy="76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766C925-C2E1-4D53-B591-257F8B8D967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365632" y="2694786"/>
                  <a:ext cx="84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B78E207D-3E93-46E4-9AEB-8558FAA1B6B5}"/>
                    </a:ext>
                  </a:extLst>
                </p14:cNvPr>
                <p14:cNvContentPartPr/>
                <p14:nvPr/>
              </p14:nvContentPartPr>
              <p14:xfrm>
                <a:off x="4415672" y="2595426"/>
                <a:ext cx="79560" cy="10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3E2C225-402C-4928-BEA2-EE6277CE9289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407032" y="2586426"/>
                  <a:ext cx="972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012EBA21-EE47-4F3C-8729-0FA69344AA9B}"/>
                    </a:ext>
                  </a:extLst>
                </p14:cNvPr>
                <p14:cNvContentPartPr/>
                <p14:nvPr/>
              </p14:nvContentPartPr>
              <p14:xfrm>
                <a:off x="4527992" y="2582106"/>
                <a:ext cx="25920" cy="11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DD28E18-29D2-4D01-8031-EB5E1FD63916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519352" y="2573466"/>
                  <a:ext cx="435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850F53D6-D830-468E-9B9D-81A21186CABC}"/>
                    </a:ext>
                  </a:extLst>
                </p14:cNvPr>
                <p14:cNvContentPartPr/>
                <p14:nvPr/>
              </p14:nvContentPartPr>
              <p14:xfrm>
                <a:off x="4536272" y="2645466"/>
                <a:ext cx="29160" cy="2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823757F-87C6-4DB4-BBF8-9165CCD4E10F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527272" y="2636826"/>
                  <a:ext cx="46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30A3C400-29C8-422C-80A8-EC71B882D41B}"/>
                    </a:ext>
                  </a:extLst>
                </p14:cNvPr>
                <p14:cNvContentPartPr/>
                <p14:nvPr/>
              </p14:nvContentPartPr>
              <p14:xfrm>
                <a:off x="4644272" y="2526306"/>
                <a:ext cx="41760" cy="225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CC93040-E25E-49B2-ADEF-2FABBB029A3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635632" y="2517306"/>
                  <a:ext cx="594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F9E60C0-D00B-470A-AF97-70249680A4AC}"/>
                    </a:ext>
                  </a:extLst>
                </p14:cNvPr>
                <p14:cNvContentPartPr/>
                <p14:nvPr/>
              </p14:nvContentPartPr>
              <p14:xfrm>
                <a:off x="4698992" y="2658786"/>
                <a:ext cx="26280" cy="316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FC37A21-800D-4FD1-B1AC-A74ABD61363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689992" y="2649786"/>
                  <a:ext cx="43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1DC64744-E82D-48D8-A35F-48D2CC60CAFC}"/>
                    </a:ext>
                  </a:extLst>
                </p14:cNvPr>
                <p14:cNvContentPartPr/>
                <p14:nvPr/>
              </p14:nvContentPartPr>
              <p14:xfrm>
                <a:off x="4713032" y="2635386"/>
                <a:ext cx="7200" cy="3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EE2DEA6-9A1E-4AF6-8938-211377B2B1E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704392" y="2626746"/>
                  <a:ext cx="24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E86E01AD-BF7A-4D0A-8FCD-F880C668590A}"/>
                    </a:ext>
                  </a:extLst>
                </p14:cNvPr>
                <p14:cNvContentPartPr/>
                <p14:nvPr/>
              </p14:nvContentPartPr>
              <p14:xfrm>
                <a:off x="4745072" y="2638266"/>
                <a:ext cx="49680" cy="576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2089030-8FD5-41AF-BFB5-62A9CE65818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736072" y="2629266"/>
                  <a:ext cx="67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2407EB1F-9DD6-465B-AF4F-819DDDA87FD0}"/>
                    </a:ext>
                  </a:extLst>
                </p14:cNvPr>
                <p14:cNvContentPartPr/>
                <p14:nvPr/>
              </p14:nvContentPartPr>
              <p14:xfrm>
                <a:off x="4813112" y="2587506"/>
                <a:ext cx="97560" cy="106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1CBB5F3-C78A-41F0-BEAA-E0AC2D06038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804112" y="2578506"/>
                  <a:ext cx="1152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F4813000-E42E-4625-9CC0-FF27C6679945}"/>
                    </a:ext>
                  </a:extLst>
                </p14:cNvPr>
                <p14:cNvContentPartPr/>
                <p14:nvPr/>
              </p14:nvContentPartPr>
              <p14:xfrm>
                <a:off x="4904192" y="2581386"/>
                <a:ext cx="12240" cy="103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9218B2F-C74A-4A68-9C35-48F7F5C44F8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895552" y="2572746"/>
                  <a:ext cx="29880" cy="12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73C316C7-D9DA-435D-8BDF-1E1F8EE33B2D}"/>
              </a:ext>
            </a:extLst>
          </p:cNvPr>
          <p:cNvGrpSpPr/>
          <p:nvPr/>
        </p:nvGrpSpPr>
        <p:grpSpPr>
          <a:xfrm>
            <a:off x="4263752" y="2852106"/>
            <a:ext cx="682920" cy="222480"/>
            <a:chOff x="4263752" y="2852106"/>
            <a:chExt cx="6829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C0EF9FAC-B418-4B7F-A875-F7B3B23825B5}"/>
                    </a:ext>
                  </a:extLst>
                </p14:cNvPr>
                <p14:cNvContentPartPr/>
                <p14:nvPr/>
              </p14:nvContentPartPr>
              <p14:xfrm>
                <a:off x="4263752" y="2906106"/>
                <a:ext cx="72720" cy="69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404DFED-7BC8-4BA7-B0BA-B4D41D052452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254752" y="2897106"/>
                  <a:ext cx="903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0EDE1877-5E39-4D48-AD5B-7018C748FDFC}"/>
                    </a:ext>
                  </a:extLst>
                </p14:cNvPr>
                <p14:cNvContentPartPr/>
                <p14:nvPr/>
              </p14:nvContentPartPr>
              <p14:xfrm>
                <a:off x="4355552" y="2923386"/>
                <a:ext cx="52920" cy="56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32FE612-5DB4-4D7E-8E3E-EB740AECE91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346552" y="2914386"/>
                  <a:ext cx="70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423237B1-2E42-44EB-94C2-422FBA147674}"/>
                    </a:ext>
                  </a:extLst>
                </p14:cNvPr>
                <p14:cNvContentPartPr/>
                <p14:nvPr/>
              </p14:nvContentPartPr>
              <p14:xfrm>
                <a:off x="4357712" y="2931666"/>
                <a:ext cx="60840" cy="38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6180ADB-368D-4149-8DEE-5F029DFC98EF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349072" y="2922666"/>
                  <a:ext cx="78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AB4F53C-15B8-4C94-A2C5-5E7C5F4D5DC5}"/>
                    </a:ext>
                  </a:extLst>
                </p14:cNvPr>
                <p14:cNvContentPartPr/>
                <p14:nvPr/>
              </p14:nvContentPartPr>
              <p14:xfrm>
                <a:off x="4471472" y="2926266"/>
                <a:ext cx="68760" cy="50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5CA2451-621F-4786-9341-73ED32FB2A7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462472" y="2917626"/>
                  <a:ext cx="864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F8EEB87A-DB23-4DB9-A66C-15837781CC71}"/>
                    </a:ext>
                  </a:extLst>
                </p14:cNvPr>
                <p14:cNvContentPartPr/>
                <p14:nvPr/>
              </p14:nvContentPartPr>
              <p14:xfrm>
                <a:off x="4536272" y="2852106"/>
                <a:ext cx="59760" cy="1209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386B5AE-E074-4CF8-B9CA-1CF233EA76F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527632" y="2843466"/>
                  <a:ext cx="77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B30D563-E3BE-46DB-8FDE-018D7A3A683E}"/>
                    </a:ext>
                  </a:extLst>
                </p14:cNvPr>
                <p14:cNvContentPartPr/>
                <p14:nvPr/>
              </p14:nvContentPartPr>
              <p14:xfrm>
                <a:off x="4616912" y="2940666"/>
                <a:ext cx="81000" cy="36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9EE044C-867C-4495-AD9D-6EF05629EDCE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608272" y="2931666"/>
                  <a:ext cx="98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C5D6C65F-D6BC-4F9E-9E5F-27EB9D1DD4B8}"/>
                    </a:ext>
                  </a:extLst>
                </p14:cNvPr>
                <p14:cNvContentPartPr/>
                <p14:nvPr/>
              </p14:nvContentPartPr>
              <p14:xfrm>
                <a:off x="4705832" y="2939586"/>
                <a:ext cx="52560" cy="32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528DFAD-102C-42D5-961E-04EE90B84D7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696832" y="2930586"/>
                  <a:ext cx="70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D8CB52C7-B6BE-4B7C-BF18-B8679DCE2154}"/>
                    </a:ext>
                  </a:extLst>
                </p14:cNvPr>
                <p14:cNvContentPartPr/>
                <p14:nvPr/>
              </p14:nvContentPartPr>
              <p14:xfrm>
                <a:off x="4782872" y="2924826"/>
                <a:ext cx="163800" cy="149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410FE23-C1F0-4A4E-8800-1116A1CF5A5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774232" y="2915826"/>
                  <a:ext cx="18144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C5058A3-0536-4CFA-A136-0321DB90AA5A}"/>
              </a:ext>
            </a:extLst>
          </p:cNvPr>
          <p:cNvGrpSpPr/>
          <p:nvPr/>
        </p:nvGrpSpPr>
        <p:grpSpPr>
          <a:xfrm>
            <a:off x="6020625" y="1892330"/>
            <a:ext cx="100080" cy="106920"/>
            <a:chOff x="6174920" y="738090"/>
            <a:chExt cx="10008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70B103AD-560C-45F4-BE45-C65D7FB1D464}"/>
                    </a:ext>
                  </a:extLst>
                </p14:cNvPr>
                <p14:cNvContentPartPr/>
                <p14:nvPr/>
              </p14:nvContentPartPr>
              <p14:xfrm>
                <a:off x="6203720" y="738090"/>
                <a:ext cx="4680" cy="1069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97427B1-9979-4D83-B6FD-455E322154D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195080" y="729450"/>
                  <a:ext cx="223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D0A9E62D-188C-48F9-B990-23493F1C9504}"/>
                    </a:ext>
                  </a:extLst>
                </p14:cNvPr>
                <p14:cNvContentPartPr/>
                <p14:nvPr/>
              </p14:nvContentPartPr>
              <p14:xfrm>
                <a:off x="6174920" y="790650"/>
                <a:ext cx="100080" cy="5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26D6801-1EC9-4516-BE25-0D77ACE501D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166280" y="781650"/>
                  <a:ext cx="117720" cy="2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4B44345C-B16F-4298-A7B5-CD5110645395}"/>
                  </a:ext>
                </a:extLst>
              </p14:cNvPr>
              <p14:cNvContentPartPr/>
              <p14:nvPr/>
            </p14:nvContentPartPr>
            <p14:xfrm>
              <a:off x="6637305" y="1813850"/>
              <a:ext cx="228600" cy="23220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4B44345C-B16F-4298-A7B5-CD5110645395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6628305" y="1804850"/>
                <a:ext cx="24624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1" name="Group 340">
            <a:extLst>
              <a:ext uri="{FF2B5EF4-FFF2-40B4-BE49-F238E27FC236}">
                <a16:creationId xmlns:a16="http://schemas.microsoft.com/office/drawing/2014/main" id="{C094CBEC-0717-40ED-8CC4-E05FA5102520}"/>
              </a:ext>
            </a:extLst>
          </p:cNvPr>
          <p:cNvGrpSpPr/>
          <p:nvPr/>
        </p:nvGrpSpPr>
        <p:grpSpPr>
          <a:xfrm>
            <a:off x="6486465" y="1631330"/>
            <a:ext cx="616680" cy="248760"/>
            <a:chOff x="6640760" y="477090"/>
            <a:chExt cx="61668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D023E18C-1ED9-4570-ADC4-3A358625FFA7}"/>
                    </a:ext>
                  </a:extLst>
                </p14:cNvPr>
                <p14:cNvContentPartPr/>
                <p14:nvPr/>
              </p14:nvContentPartPr>
              <p14:xfrm>
                <a:off x="6640760" y="533250"/>
                <a:ext cx="194400" cy="1926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64F8C1D-45A5-4946-8A39-DE526A38F8A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32120" y="524250"/>
                  <a:ext cx="212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84EA853B-57A3-420E-B9F0-061FFC4D9E11}"/>
                    </a:ext>
                  </a:extLst>
                </p14:cNvPr>
                <p14:cNvContentPartPr/>
                <p14:nvPr/>
              </p14:nvContentPartPr>
              <p14:xfrm>
                <a:off x="6991400" y="477090"/>
                <a:ext cx="266040" cy="237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A48C4FB-6537-4EA1-BDAF-FC7E2C968D7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982760" y="468090"/>
                  <a:ext cx="28368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8D57227-B278-427D-9FB0-33DE8146C97B}"/>
              </a:ext>
            </a:extLst>
          </p:cNvPr>
          <p:cNvGrpSpPr/>
          <p:nvPr/>
        </p:nvGrpSpPr>
        <p:grpSpPr>
          <a:xfrm>
            <a:off x="6612105" y="2053250"/>
            <a:ext cx="276480" cy="163440"/>
            <a:chOff x="6766400" y="899010"/>
            <a:chExt cx="2764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1F2693B7-A2D4-491E-87D3-4F09B6BC79A4}"/>
                    </a:ext>
                  </a:extLst>
                </p14:cNvPr>
                <p14:cNvContentPartPr/>
                <p14:nvPr/>
              </p14:nvContentPartPr>
              <p14:xfrm>
                <a:off x="6766400" y="901170"/>
                <a:ext cx="108360" cy="160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FDBFEAC-293C-43F7-AA90-95B9684FDAE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757400" y="892530"/>
                  <a:ext cx="12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4DC7C4EA-57CA-49F0-9816-2B8EB55722CD}"/>
                    </a:ext>
                  </a:extLst>
                </p14:cNvPr>
                <p14:cNvContentPartPr/>
                <p14:nvPr/>
              </p14:nvContentPartPr>
              <p14:xfrm>
                <a:off x="6877640" y="899010"/>
                <a:ext cx="165240" cy="163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2C9A922-B174-4552-A8FB-CB407C06DD3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68640" y="890370"/>
                  <a:ext cx="18288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CFD591A-F1CB-4F37-AA6E-2AE423F04AAB}"/>
              </a:ext>
            </a:extLst>
          </p:cNvPr>
          <p:cNvGrpSpPr/>
          <p:nvPr/>
        </p:nvGrpSpPr>
        <p:grpSpPr>
          <a:xfrm>
            <a:off x="5372480" y="2575626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34DFE02-359D-4EEA-9982-507B8D99CE4E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34DFE02-359D-4EEA-9982-507B8D99CE4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434705" y="325594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8138570-7663-4E2D-8B53-ABCB3E16B8DB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8138570-7663-4E2D-8B53-ABCB3E16B8D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7906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50E153E-D3B4-4FBC-8AB8-1A5DCA2B1E28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50E153E-D3B4-4FBC-8AB8-1A5DCA2B1E28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1D793235-9028-4BE8-8BA9-4BF6CC75790B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1D793235-9028-4BE8-8BA9-4BF6CC75790B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693545" y="3365385"/>
                  <a:ext cx="54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44F5CBB-76CF-4FCF-867A-DF96AE126CBB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44F5CBB-76CF-4FCF-867A-DF96AE126CBB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732065" y="3308505"/>
                  <a:ext cx="8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CCA9BC2-5757-4CFD-8DA6-0147470747EA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CCA9BC2-5757-4CFD-8DA6-0147470747EA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833225" y="332290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74C080E-D84D-4A9B-B0C2-42CA55C688B1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74C080E-D84D-4A9B-B0C2-42CA55C688B1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543785" y="3449265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67A8CE1-F76A-4624-809C-2AB8FCDF10BF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67A8CE1-F76A-4624-809C-2AB8FCDF10B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FB4582A-90FA-47A9-A3F1-416F9C875A7F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FB4582A-90FA-47A9-A3F1-416F9C875A7F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64746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FC42016-8ADE-42C0-841C-C9403BD100DD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FC42016-8ADE-42C0-841C-C9403BD100DD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692465" y="3522705"/>
                  <a:ext cx="67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E7F519C-CFC1-4A93-8CCC-BD8781BBAFD7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E7F519C-CFC1-4A93-8CCC-BD8781BBAFD7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784265" y="345322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BDAA678-0B77-44E1-B29F-1EBCCF1FE2EB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BDAA678-0B77-44E1-B29F-1EBCCF1FE2E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865265" y="3437025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FF5DA7A-BA06-4378-B711-9022BA784EC8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FF5DA7A-BA06-4378-B711-9022BA784EC8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931865" y="3509385"/>
                  <a:ext cx="615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2A154F2-59C8-4D05-A65F-4606D9FF0D69}"/>
              </a:ext>
            </a:extLst>
          </p:cNvPr>
          <p:cNvGrpSpPr/>
          <p:nvPr/>
        </p:nvGrpSpPr>
        <p:grpSpPr>
          <a:xfrm>
            <a:off x="7303665" y="1785200"/>
            <a:ext cx="931320" cy="394560"/>
            <a:chOff x="7593680" y="586890"/>
            <a:chExt cx="93132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01A788F-D3ED-46D6-9518-467E65F28AEC}"/>
                    </a:ext>
                  </a:extLst>
                </p14:cNvPr>
                <p14:cNvContentPartPr/>
                <p14:nvPr/>
              </p14:nvContentPartPr>
              <p14:xfrm>
                <a:off x="7593680" y="600570"/>
                <a:ext cx="165960" cy="232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863082C-2A0C-431A-A636-17D7FB3318C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585040" y="591930"/>
                  <a:ext cx="183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0DE840E-8137-4302-8F7D-02D5EC46005D}"/>
                    </a:ext>
                  </a:extLst>
                </p14:cNvPr>
                <p14:cNvContentPartPr/>
                <p14:nvPr/>
              </p14:nvContentPartPr>
              <p14:xfrm>
                <a:off x="7823360" y="759690"/>
                <a:ext cx="83160" cy="67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9C1F444-90C1-4A38-B14E-CCEF1F1FFE0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14720" y="750690"/>
                  <a:ext cx="100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A2B81E4-8A51-4FC0-85B5-05FABAC60882}"/>
                    </a:ext>
                  </a:extLst>
                </p14:cNvPr>
                <p14:cNvContentPartPr/>
                <p14:nvPr/>
              </p14:nvContentPartPr>
              <p14:xfrm>
                <a:off x="7947200" y="792450"/>
                <a:ext cx="25200" cy="125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D9CB12D-F574-47E7-BF26-F5D32CE9555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938200" y="783450"/>
                  <a:ext cx="42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BB722E87-1396-4D49-AFB9-796D6D31C27D}"/>
                    </a:ext>
                  </a:extLst>
                </p14:cNvPr>
                <p14:cNvContentPartPr/>
                <p14:nvPr/>
              </p14:nvContentPartPr>
              <p14:xfrm>
                <a:off x="7945760" y="757170"/>
                <a:ext cx="97920" cy="712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36DE0C5-422A-47E8-96FE-6DF5EE406DA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937120" y="748530"/>
                  <a:ext cx="11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A00D00B-14ED-4159-B053-E3871F6BBAD5}"/>
                    </a:ext>
                  </a:extLst>
                </p14:cNvPr>
                <p14:cNvContentPartPr/>
                <p14:nvPr/>
              </p14:nvContentPartPr>
              <p14:xfrm>
                <a:off x="8095160" y="735930"/>
                <a:ext cx="79920" cy="1004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1D961F8-C805-4ABB-956C-47CE1FC62BC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086520" y="727290"/>
                  <a:ext cx="97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35739A1-8F87-4BCC-8364-6DE7332B9C26}"/>
                    </a:ext>
                  </a:extLst>
                </p14:cNvPr>
                <p14:cNvContentPartPr/>
                <p14:nvPr/>
              </p14:nvContentPartPr>
              <p14:xfrm>
                <a:off x="8293160" y="773010"/>
                <a:ext cx="80640" cy="741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D2AB2CB-82D9-44DF-9C0D-B8B4155E51F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84520" y="764010"/>
                  <a:ext cx="982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9E25838-193F-41FC-B782-753F129E10B3}"/>
                    </a:ext>
                  </a:extLst>
                </p14:cNvPr>
                <p14:cNvContentPartPr/>
                <p14:nvPr/>
              </p14:nvContentPartPr>
              <p14:xfrm>
                <a:off x="8432480" y="586890"/>
                <a:ext cx="92520" cy="394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5AAAC7D6-5297-4403-A37D-D6696E4AAB4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23840" y="578250"/>
                  <a:ext cx="11016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94E3270-65D5-419E-A4C8-8973401AAED3}"/>
                    </a:ext>
                  </a:extLst>
                </p14:cNvPr>
                <p14:cNvContentPartPr/>
                <p14:nvPr/>
              </p14:nvContentPartPr>
              <p14:xfrm>
                <a:off x="8447240" y="851490"/>
                <a:ext cx="51840" cy="12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9E9BA97-AC15-44EC-8095-C39BFBAA733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438600" y="842490"/>
                  <a:ext cx="6948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03B0F98-70FA-43A8-9886-D2F7B27C817A}"/>
              </a:ext>
            </a:extLst>
          </p:cNvPr>
          <p:cNvGrpSpPr/>
          <p:nvPr/>
        </p:nvGrpSpPr>
        <p:grpSpPr>
          <a:xfrm>
            <a:off x="8423483" y="1862710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3CD6C97-9043-4DB6-878C-6E17916BDEE9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3CD6C97-9043-4DB6-878C-6E17916BDEE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434705" y="325594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1436786-8164-41FF-BC02-033561B1BAF1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1436786-8164-41FF-BC02-033561B1BAF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7906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7462D592-0C84-4F98-B15C-2D7468963C5D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7462D592-0C84-4F98-B15C-2D7468963C5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4DCCCE9-DDCF-4C03-B574-F14628A6CC8F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4DCCCE9-DDCF-4C03-B574-F14628A6CC8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693545" y="3365385"/>
                  <a:ext cx="54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941B6802-77A0-47B9-969A-B80500C4C950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41B6802-77A0-47B9-969A-B80500C4C95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732065" y="3308505"/>
                  <a:ext cx="8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A7EF08D-6BA7-4AFE-B02C-53D375FEA918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A7EF08D-6BA7-4AFE-B02C-53D375FEA918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833225" y="332290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9AAA1F0-D796-437B-8EA9-A6B509E5CC4D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9AAA1F0-D796-437B-8EA9-A6B509E5CC4D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543785" y="3449265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3A598E2-A262-4622-B17F-813A6E6FEAD8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3A598E2-A262-4622-B17F-813A6E6FEAD8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AEAA54C-A233-4D0E-9F35-EB6B05674C4E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AEAA54C-A233-4D0E-9F35-EB6B05674C4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64746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808B819-6E7C-4EEB-8C2A-737EA04251E8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808B819-6E7C-4EEB-8C2A-737EA04251E8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692465" y="3522705"/>
                  <a:ext cx="67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D0EB58F-B1AE-49B1-8073-5F757B52DA3D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D0EB58F-B1AE-49B1-8073-5F757B52DA3D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784265" y="345322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55AD9B1-F964-4A98-BA03-9447CBA9FB10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55AD9B1-F964-4A98-BA03-9447CBA9FB1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865265" y="3437025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6917F36-3D85-493F-A95C-D97E212D9363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6917F36-3D85-493F-A95C-D97E212D936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931865" y="3509385"/>
                  <a:ext cx="61560" cy="97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154415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445610" y="6625269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635112" y="4768643"/>
            <a:ext cx="0" cy="2056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274824" y="6544798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870523" y="631289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83308" y="68443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0637" y="654846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2366229" y="654846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4002434" y="6546559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5" name="Freeform 31">
            <a:extLst>
              <a:ext uri="{FF2B5EF4-FFF2-40B4-BE49-F238E27FC236}">
                <a16:creationId xmlns:a16="http://schemas.microsoft.com/office/drawing/2014/main" id="{888BA78B-D632-4896-A3D2-C32BA820D4A1}"/>
              </a:ext>
            </a:extLst>
          </p:cNvPr>
          <p:cNvSpPr/>
          <p:nvPr/>
        </p:nvSpPr>
        <p:spPr>
          <a:xfrm flipV="1">
            <a:off x="4777814" y="655324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FB88D0-FB01-43B1-9504-8100B057E54F}"/>
              </a:ext>
            </a:extLst>
          </p:cNvPr>
          <p:cNvSpPr txBox="1"/>
          <p:nvPr/>
        </p:nvSpPr>
        <p:spPr>
          <a:xfrm>
            <a:off x="5097353" y="6702294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Massive fields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12" name="Group 20">
            <a:extLst>
              <a:ext uri="{FF2B5EF4-FFF2-40B4-BE49-F238E27FC236}">
                <a16:creationId xmlns:a16="http://schemas.microsoft.com/office/drawing/2014/main" id="{013E615E-4109-4253-A29E-0302A12D6C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4519" y="5633741"/>
            <a:ext cx="5470954" cy="1191428"/>
            <a:chOff x="0" y="1683"/>
            <a:chExt cx="6144" cy="1338"/>
          </a:xfrm>
        </p:grpSpPr>
        <p:sp>
          <p:nvSpPr>
            <p:cNvPr id="323" name="AutoShape 19">
              <a:extLst>
                <a:ext uri="{FF2B5EF4-FFF2-40B4-BE49-F238E27FC236}">
                  <a16:creationId xmlns:a16="http://schemas.microsoft.com/office/drawing/2014/main" id="{ED8E1668-5A0D-4B6A-80D9-27533D4CB1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3"/>
              <a:ext cx="6144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24" name="Picture 21">
              <a:extLst>
                <a:ext uri="{FF2B5EF4-FFF2-40B4-BE49-F238E27FC236}">
                  <a16:creationId xmlns:a16="http://schemas.microsoft.com/office/drawing/2014/main" id="{89A9740A-070D-472C-A2A1-505617600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3"/>
              <a:ext cx="6147" cy="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BB6B3EFE-8CE7-241A-A40B-7244DA4A0070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hAhA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: graviton-photon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F5F56-C3B8-F7B4-F404-6F2D1D9462F7}"/>
              </a:ext>
            </a:extLst>
          </p:cNvPr>
          <p:cNvSpPr txBox="1"/>
          <p:nvPr/>
        </p:nvSpPr>
        <p:spPr>
          <a:xfrm>
            <a:off x="6739821" y="7116327"/>
            <a:ext cx="3084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Alberte, Jaitly, Tolley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2111.09226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11905-8778-7906-12AB-17DE4A4AD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72" y="3088509"/>
            <a:ext cx="4354089" cy="1939182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2BF51624-D3E2-D315-22F0-4FE86F34FF47}"/>
              </a:ext>
            </a:extLst>
          </p:cNvPr>
          <p:cNvSpPr/>
          <p:nvPr/>
        </p:nvSpPr>
        <p:spPr>
          <a:xfrm rot="5400000">
            <a:off x="6607414" y="645255"/>
            <a:ext cx="466037" cy="5306031"/>
          </a:xfrm>
          <a:prstGeom prst="rightBrace">
            <a:avLst>
              <a:gd name="adj1" fmla="val 29808"/>
              <a:gd name="adj2" fmla="val 50000"/>
            </a:avLst>
          </a:prstGeom>
          <a:ln w="38100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EC0B70-EC99-FDCD-AA0A-7FC83B71BE6D}"/>
              </a:ext>
            </a:extLst>
          </p:cNvPr>
          <p:cNvGrpSpPr/>
          <p:nvPr/>
        </p:nvGrpSpPr>
        <p:grpSpPr>
          <a:xfrm>
            <a:off x="3005770" y="133772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E3205E-9028-1360-37B1-02E0A423FB57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55BF797-672D-4D7E-B45D-A7A6AF8EF99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96770" y="1349607"/>
                  <a:ext cx="315360" cy="480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82F2A5F-B1B4-4842-D77C-BA3F4D4FF568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4577A65-B3A5-485F-91D4-8C623D394B7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9665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16DDAD-D186-5FE9-7D1E-DF326FA104A7}"/>
              </a:ext>
            </a:extLst>
          </p:cNvPr>
          <p:cNvGrpSpPr/>
          <p:nvPr/>
        </p:nvGrpSpPr>
        <p:grpSpPr>
          <a:xfrm>
            <a:off x="3044290" y="1847120"/>
            <a:ext cx="532800" cy="707400"/>
            <a:chOff x="3044290" y="1847120"/>
            <a:chExt cx="53280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0688B5B-991D-5735-0F56-953264B7ACE2}"/>
                    </a:ext>
                  </a:extLst>
                </p14:cNvPr>
                <p14:cNvContentPartPr/>
                <p14:nvPr/>
              </p14:nvContentPartPr>
              <p14:xfrm>
                <a:off x="3303850" y="1847120"/>
                <a:ext cx="8640" cy="4489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17CF0245-AC37-44D2-AF20-E6E71553048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95210" y="1838120"/>
                  <a:ext cx="25574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35C3983-1BCD-24B7-EB6D-70C729DC8F63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663B492E-127D-4077-93CB-1141C1C0E8E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D7380D3-6DD6-931A-09F8-EFCC93738AF4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A959889-B74E-4D53-9A1F-7EAF0790206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31177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EE6C9B-8DF9-C8EA-6D92-3C3C83CD9341}"/>
              </a:ext>
            </a:extLst>
          </p:cNvPr>
          <p:cNvGrpSpPr/>
          <p:nvPr/>
        </p:nvGrpSpPr>
        <p:grpSpPr>
          <a:xfrm>
            <a:off x="3898570" y="1928120"/>
            <a:ext cx="120240" cy="111960"/>
            <a:chOff x="3898570" y="1928120"/>
            <a:chExt cx="12024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61E78E-CAAF-2E03-BC68-405022AF20A2}"/>
                    </a:ext>
                  </a:extLst>
                </p14:cNvPr>
                <p14:cNvContentPartPr/>
                <p14:nvPr/>
              </p14:nvContentPartPr>
              <p14:xfrm>
                <a:off x="3932770" y="1928120"/>
                <a:ext cx="23040" cy="1119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ECEC6515-47C6-481D-963F-F6BC94EC25F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23770" y="1919120"/>
                  <a:ext cx="406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B57711F-F927-959E-587C-3BFFED21216F}"/>
                    </a:ext>
                  </a:extLst>
                </p14:cNvPr>
                <p14:cNvContentPartPr/>
                <p14:nvPr/>
              </p14:nvContentPartPr>
              <p14:xfrm>
                <a:off x="3898570" y="1982480"/>
                <a:ext cx="120240" cy="18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AFFB0477-F5AC-45C0-A203-E9F6C80C20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89570" y="1973653"/>
                  <a:ext cx="137880" cy="3566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D34681-B16A-60DB-C323-A4B4A93BB51D}"/>
                  </a:ext>
                </a:extLst>
              </p14:cNvPr>
              <p14:cNvContentPartPr/>
              <p14:nvPr/>
            </p14:nvContentPartPr>
            <p14:xfrm>
              <a:off x="4163170" y="1380610"/>
              <a:ext cx="297360" cy="36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D34681-B16A-60DB-C323-A4B4A93BB5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54159" y="1371601"/>
                <a:ext cx="315021" cy="379458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54B961F5-75FD-7C9D-2356-2D6A1A6F2852}"/>
              </a:ext>
            </a:extLst>
          </p:cNvPr>
          <p:cNvGrpSpPr/>
          <p:nvPr/>
        </p:nvGrpSpPr>
        <p:grpSpPr>
          <a:xfrm>
            <a:off x="4421290" y="1764370"/>
            <a:ext cx="495720" cy="669960"/>
            <a:chOff x="4668610" y="1847120"/>
            <a:chExt cx="49572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CD863B4-CFB4-65E5-2562-C87D0334C509}"/>
                    </a:ext>
                  </a:extLst>
                </p14:cNvPr>
                <p14:cNvContentPartPr/>
                <p14:nvPr/>
              </p14:nvContentPartPr>
              <p14:xfrm>
                <a:off x="4668610" y="1847120"/>
                <a:ext cx="68400" cy="4518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88EB9F59-50E7-4603-9188-0A4C7522343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59610" y="1838113"/>
                  <a:ext cx="86040" cy="469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A71A07-9553-8824-FD04-2A8A8BFB86D0}"/>
                    </a:ext>
                  </a:extLst>
                </p14:cNvPr>
                <p14:cNvContentPartPr/>
                <p14:nvPr/>
              </p14:nvContentPartPr>
              <p14:xfrm>
                <a:off x="4723330" y="2301440"/>
                <a:ext cx="441000" cy="2156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E3FFE31-EBE4-41B8-A173-E30525F901D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4330" y="2292440"/>
                  <a:ext cx="45864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E691B8E-17B0-13D2-AEB7-0BF884A786B9}"/>
                  </a:ext>
                </a:extLst>
              </p14:cNvPr>
              <p14:cNvContentPartPr/>
              <p14:nvPr/>
            </p14:nvContentPartPr>
            <p14:xfrm>
              <a:off x="4470905" y="1406810"/>
              <a:ext cx="199800" cy="336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E691B8E-17B0-13D2-AEB7-0BF884A786B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61905" y="1397810"/>
                <a:ext cx="2174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438623C-895E-4F49-25A2-0C46FFCA43EB}"/>
                  </a:ext>
                </a:extLst>
              </p14:cNvPr>
              <p14:cNvContentPartPr/>
              <p14:nvPr/>
            </p14:nvContentPartPr>
            <p14:xfrm>
              <a:off x="4167065" y="2221130"/>
              <a:ext cx="262440" cy="277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438623C-895E-4F49-25A2-0C46FFCA43E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58053" y="2212130"/>
                <a:ext cx="280104" cy="29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43C39A7-5692-B3B1-1419-63BC5695AE37}"/>
              </a:ext>
            </a:extLst>
          </p:cNvPr>
          <p:cNvGrpSpPr/>
          <p:nvPr/>
        </p:nvGrpSpPr>
        <p:grpSpPr>
          <a:xfrm>
            <a:off x="4919530" y="1881530"/>
            <a:ext cx="135360" cy="117720"/>
            <a:chOff x="5273345" y="1954320"/>
            <a:chExt cx="13536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20392D5-5C9A-EC57-54B5-8554F1A797CB}"/>
                    </a:ext>
                  </a:extLst>
                </p14:cNvPr>
                <p14:cNvContentPartPr/>
                <p14:nvPr/>
              </p14:nvContentPartPr>
              <p14:xfrm>
                <a:off x="5315105" y="1954320"/>
                <a:ext cx="2880" cy="1177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A5ABDCAB-DF09-473D-9E15-B4D3861119E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04819" y="1945320"/>
                  <a:ext cx="230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A0B8C64-5814-38CC-5E97-32307FFA2F10}"/>
                    </a:ext>
                  </a:extLst>
                </p14:cNvPr>
                <p14:cNvContentPartPr/>
                <p14:nvPr/>
              </p14:nvContentPartPr>
              <p14:xfrm>
                <a:off x="5273345" y="2022720"/>
                <a:ext cx="135360" cy="126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273F8746-7680-4E24-BE23-FCDE8408EF8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264345" y="2013720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F305F5-04DF-46C9-84D2-BA05A769EF93}"/>
              </a:ext>
            </a:extLst>
          </p:cNvPr>
          <p:cNvGrpSpPr/>
          <p:nvPr/>
        </p:nvGrpSpPr>
        <p:grpSpPr>
          <a:xfrm>
            <a:off x="5288105" y="126493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CF11CA1-58B5-6B35-E393-4E82D3A5F5DF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AADE293-1DC0-45E5-883A-3E214C8EFAB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96770" y="1349607"/>
                  <a:ext cx="315360" cy="480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ED58C10-1455-C78B-1394-CBED9E3BDAA6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B06FA82E-A9EE-4C5B-9D4E-6847FC2C375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9665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994507-666C-0679-0F46-089E4A178023}"/>
              </a:ext>
            </a:extLst>
          </p:cNvPr>
          <p:cNvGrpSpPr/>
          <p:nvPr/>
        </p:nvGrpSpPr>
        <p:grpSpPr>
          <a:xfrm>
            <a:off x="5326625" y="2244130"/>
            <a:ext cx="532800" cy="237600"/>
            <a:chOff x="3044290" y="2316920"/>
            <a:chExt cx="53280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8679156-3BC9-9AF4-9DD9-299B23DEB7F5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7EA143D5-BC41-4548-A496-B072A34B43A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87D1EE7-1288-7301-9FFA-B463AFA862BB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1DCE5716-32B5-4478-9D85-72049583884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31177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16F9E67-80A4-6E9C-DB70-480288C04140}"/>
                  </a:ext>
                </a:extLst>
              </p14:cNvPr>
              <p14:cNvContentPartPr/>
              <p14:nvPr/>
            </p14:nvContentPartPr>
            <p14:xfrm>
              <a:off x="5582360" y="1757250"/>
              <a:ext cx="12600" cy="482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16F9E67-80A4-6E9C-DB70-480288C0414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73360" y="1748250"/>
                <a:ext cx="30240" cy="50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45974B3E-8BCB-2DAC-F883-9CC41D1C9335}"/>
              </a:ext>
            </a:extLst>
          </p:cNvPr>
          <p:cNvGrpSpPr/>
          <p:nvPr/>
        </p:nvGrpSpPr>
        <p:grpSpPr>
          <a:xfrm>
            <a:off x="2878125" y="2604111"/>
            <a:ext cx="602640" cy="265680"/>
            <a:chOff x="2878125" y="2604111"/>
            <a:chExt cx="6026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11FAA92-7B4B-3510-F7DC-1F4440BDA08A}"/>
                    </a:ext>
                  </a:extLst>
                </p14:cNvPr>
                <p14:cNvContentPartPr/>
                <p14:nvPr/>
              </p14:nvContentPartPr>
              <p14:xfrm>
                <a:off x="2878125" y="2688711"/>
                <a:ext cx="54720" cy="475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3BF561E2-49DA-416C-8D63-63A77FC2FB7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869065" y="2679711"/>
                  <a:ext cx="72477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00C2307-2A59-24A5-C077-2BCE386620E9}"/>
                    </a:ext>
                  </a:extLst>
                </p14:cNvPr>
                <p14:cNvContentPartPr/>
                <p14:nvPr/>
              </p14:nvContentPartPr>
              <p14:xfrm>
                <a:off x="2933565" y="2699871"/>
                <a:ext cx="117720" cy="1699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336EDFC-FFCC-4352-B40D-2E34685C93B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924565" y="2690890"/>
                  <a:ext cx="135360" cy="187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C1A6B90-44DF-FCC5-D681-C0D5F8CA3848}"/>
                    </a:ext>
                  </a:extLst>
                </p14:cNvPr>
                <p14:cNvContentPartPr/>
                <p14:nvPr/>
              </p14:nvContentPartPr>
              <p14:xfrm>
                <a:off x="3072885" y="2693031"/>
                <a:ext cx="36360" cy="360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6ED00A3E-DBDD-4C2F-B44B-A20D95912D9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63885" y="2684031"/>
                  <a:ext cx="540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E568D62-0F82-9451-42F5-3FF8E7AAD819}"/>
                    </a:ext>
                  </a:extLst>
                </p14:cNvPr>
                <p14:cNvContentPartPr/>
                <p14:nvPr/>
              </p14:nvContentPartPr>
              <p14:xfrm>
                <a:off x="3102765" y="2727951"/>
                <a:ext cx="34200" cy="32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C2736882-813D-415C-B3E8-C2FC45C25B6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093765" y="2719851"/>
                  <a:ext cx="51840" cy="191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19EC5BE-E1D1-AA85-ED43-58C7FB6406F0}"/>
                    </a:ext>
                  </a:extLst>
                </p14:cNvPr>
                <p14:cNvContentPartPr/>
                <p14:nvPr/>
              </p14:nvContentPartPr>
              <p14:xfrm>
                <a:off x="3157485" y="2686191"/>
                <a:ext cx="44640" cy="406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668BE1C6-DBA5-48A8-AE4C-4EC65957C84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148412" y="2677191"/>
                  <a:ext cx="62423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242B8AC-6651-2822-AADE-F082229A20FB}"/>
                    </a:ext>
                  </a:extLst>
                </p14:cNvPr>
                <p14:cNvContentPartPr/>
                <p14:nvPr/>
              </p14:nvContentPartPr>
              <p14:xfrm>
                <a:off x="3237405" y="2681871"/>
                <a:ext cx="38520" cy="374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AB92989D-C011-401B-B462-01D4B2F4AC8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28405" y="2672957"/>
                  <a:ext cx="56160" cy="549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6B6438C-B6F1-FDC2-E8F7-31F59E92E97A}"/>
                    </a:ext>
                  </a:extLst>
                </p14:cNvPr>
                <p14:cNvContentPartPr/>
                <p14:nvPr/>
              </p14:nvContentPartPr>
              <p14:xfrm>
                <a:off x="3247845" y="2643351"/>
                <a:ext cx="1800" cy="18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A426DC3F-8228-4F34-8765-72982452271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238845" y="2634351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45BF3C-4EEF-CD92-8097-38DADFA3B8E7}"/>
                    </a:ext>
                  </a:extLst>
                </p14:cNvPr>
                <p14:cNvContentPartPr/>
                <p14:nvPr/>
              </p14:nvContentPartPr>
              <p14:xfrm>
                <a:off x="3291765" y="2604111"/>
                <a:ext cx="24480" cy="1144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434AE24-C538-48C0-8B49-E507D655C0D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282631" y="2595111"/>
                  <a:ext cx="42383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D2B47B-4505-BF01-1B0D-5F574AC66777}"/>
                    </a:ext>
                  </a:extLst>
                </p14:cNvPr>
                <p14:cNvContentPartPr/>
                <p14:nvPr/>
              </p14:nvContentPartPr>
              <p14:xfrm>
                <a:off x="3306165" y="2674671"/>
                <a:ext cx="21600" cy="180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A1095FF3-E5BC-4D86-A3EE-6E1547915A5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97165" y="2665671"/>
                  <a:ext cx="39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FE4F208-9243-6834-3F7E-6E15B2EC2F5E}"/>
                    </a:ext>
                  </a:extLst>
                </p14:cNvPr>
                <p14:cNvContentPartPr/>
                <p14:nvPr/>
              </p14:nvContentPartPr>
              <p14:xfrm>
                <a:off x="3361965" y="2681151"/>
                <a:ext cx="47880" cy="352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27E1C318-C79E-4283-840B-FB1E6F81142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352965" y="2672151"/>
                  <a:ext cx="6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7C4D1CF-AD49-DBEB-2C73-213CBFCEDD91}"/>
                    </a:ext>
                  </a:extLst>
                </p14:cNvPr>
                <p14:cNvContentPartPr/>
                <p14:nvPr/>
              </p14:nvContentPartPr>
              <p14:xfrm>
                <a:off x="3433965" y="2689791"/>
                <a:ext cx="46800" cy="403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9F65AE76-B62E-4877-9E66-04CA811C9A3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25034" y="2680791"/>
                  <a:ext cx="64305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9C8541A-DFB3-F88E-A168-ADDDDAC64DB1}"/>
              </a:ext>
            </a:extLst>
          </p:cNvPr>
          <p:cNvGrpSpPr/>
          <p:nvPr/>
        </p:nvGrpSpPr>
        <p:grpSpPr>
          <a:xfrm>
            <a:off x="2883885" y="2889231"/>
            <a:ext cx="714240" cy="186120"/>
            <a:chOff x="2883885" y="2889231"/>
            <a:chExt cx="7142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301883C-A215-FBA8-695E-02A6AB3D3A16}"/>
                    </a:ext>
                  </a:extLst>
                </p14:cNvPr>
                <p14:cNvContentPartPr/>
                <p14:nvPr/>
              </p14:nvContentPartPr>
              <p14:xfrm>
                <a:off x="2883885" y="2941071"/>
                <a:ext cx="42120" cy="615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110ECAE-48FF-416C-875C-79137867350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874961" y="2932071"/>
                  <a:ext cx="59611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D9B1DDC-A678-FBDD-1056-8E5181CC0C80}"/>
                    </a:ext>
                  </a:extLst>
                </p14:cNvPr>
                <p14:cNvContentPartPr/>
                <p14:nvPr/>
              </p14:nvContentPartPr>
              <p14:xfrm>
                <a:off x="2972805" y="2957631"/>
                <a:ext cx="32760" cy="417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6A94EBC0-5ACE-42E7-873B-0D160D7BD81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963805" y="2948708"/>
                  <a:ext cx="50400" cy="59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CC1B46E-201F-521C-1DAB-532E51B11B9C}"/>
                    </a:ext>
                  </a:extLst>
                </p14:cNvPr>
                <p14:cNvContentPartPr/>
                <p14:nvPr/>
              </p14:nvContentPartPr>
              <p14:xfrm>
                <a:off x="2959845" y="2965911"/>
                <a:ext cx="59040" cy="374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D3BA0597-9823-49A7-980A-E6D1AD52BB2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950790" y="2956997"/>
                  <a:ext cx="76788" cy="549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C571CD8-4FF6-699B-EAB1-9D3D2D6D1082}"/>
                    </a:ext>
                  </a:extLst>
                </p14:cNvPr>
                <p14:cNvContentPartPr/>
                <p14:nvPr/>
              </p14:nvContentPartPr>
              <p14:xfrm>
                <a:off x="3062805" y="2961231"/>
                <a:ext cx="65160" cy="457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C65F0E9E-0C52-4F4E-AE40-4F92FBC4FEA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053805" y="2952231"/>
                  <a:ext cx="82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E16567-05BE-7FE7-5691-4EE4879F8750}"/>
                    </a:ext>
                  </a:extLst>
                </p14:cNvPr>
                <p14:cNvContentPartPr/>
                <p14:nvPr/>
              </p14:nvContentPartPr>
              <p14:xfrm>
                <a:off x="3143805" y="2889231"/>
                <a:ext cx="63360" cy="1098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5D898151-25AC-41C4-B931-CB271464669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134805" y="2880231"/>
                  <a:ext cx="81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3AC4DC0-E906-8ED0-F512-AF4155E737DF}"/>
                    </a:ext>
                  </a:extLst>
                </p14:cNvPr>
                <p14:cNvContentPartPr/>
                <p14:nvPr/>
              </p14:nvContentPartPr>
              <p14:xfrm>
                <a:off x="3232725" y="2958711"/>
                <a:ext cx="46800" cy="38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D7D800EA-CB03-4344-9061-6280FE32018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23725" y="2949794"/>
                  <a:ext cx="64440" cy="559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378C71D-0505-BE7C-0820-47B688660017}"/>
                    </a:ext>
                  </a:extLst>
                </p14:cNvPr>
                <p14:cNvContentPartPr/>
                <p14:nvPr/>
              </p14:nvContentPartPr>
              <p14:xfrm>
                <a:off x="3294645" y="2989311"/>
                <a:ext cx="21960" cy="36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D815F47F-80DE-4491-A566-4D80554BDE9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285645" y="2980311"/>
                  <a:ext cx="3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5C1048E-B68B-1A5A-736B-5A8893FA741E}"/>
                    </a:ext>
                  </a:extLst>
                </p14:cNvPr>
                <p14:cNvContentPartPr/>
                <p14:nvPr/>
              </p14:nvContentPartPr>
              <p14:xfrm>
                <a:off x="3335325" y="2960511"/>
                <a:ext cx="52200" cy="331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67084795-1080-4A0D-9B16-98ECBED0F37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326325" y="2951511"/>
                  <a:ext cx="69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593C610-7F6A-43A3-ECAC-9414658AB261}"/>
                    </a:ext>
                  </a:extLst>
                </p14:cNvPr>
                <p14:cNvContentPartPr/>
                <p14:nvPr/>
              </p14:nvContentPartPr>
              <p14:xfrm>
                <a:off x="3404445" y="2943231"/>
                <a:ext cx="41400" cy="381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4861E5FF-0AA3-4300-AF8C-606A46EBBFB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395445" y="2934231"/>
                  <a:ext cx="590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BCA9CBF-79FC-F0C2-61AA-EEFF2A19CCE0}"/>
                    </a:ext>
                  </a:extLst>
                </p14:cNvPr>
                <p14:cNvContentPartPr/>
                <p14:nvPr/>
              </p14:nvContentPartPr>
              <p14:xfrm>
                <a:off x="3445845" y="2986071"/>
                <a:ext cx="50760" cy="892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B9937F6-A47F-4CD2-AAE3-D6FDD3B0712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436781" y="2977071"/>
                  <a:ext cx="68526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30C7C2D-51BE-B3DB-9A7E-C1920CC6A045}"/>
                    </a:ext>
                  </a:extLst>
                </p14:cNvPr>
                <p14:cNvContentPartPr/>
                <p14:nvPr/>
              </p14:nvContentPartPr>
              <p14:xfrm>
                <a:off x="3507765" y="2949711"/>
                <a:ext cx="90360" cy="630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C5F752C6-2061-497F-9DDB-CAEDBA82BA5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498729" y="2940711"/>
                  <a:ext cx="108071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9AD920D-D9BF-BDC2-EA64-7CF9D599F8DF}"/>
              </a:ext>
            </a:extLst>
          </p:cNvPr>
          <p:cNvGrpSpPr/>
          <p:nvPr/>
        </p:nvGrpSpPr>
        <p:grpSpPr>
          <a:xfrm>
            <a:off x="4216232" y="2526306"/>
            <a:ext cx="700200" cy="253800"/>
            <a:chOff x="4216232" y="2526306"/>
            <a:chExt cx="70020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A9B6FAF-B355-D493-6EBE-7D5E92856019}"/>
                    </a:ext>
                  </a:extLst>
                </p14:cNvPr>
                <p14:cNvContentPartPr/>
                <p14:nvPr/>
              </p14:nvContentPartPr>
              <p14:xfrm>
                <a:off x="4216232" y="2551146"/>
                <a:ext cx="97560" cy="157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DC4B9B2D-97E1-4338-82A1-8D713B47F83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207265" y="2542146"/>
                  <a:ext cx="115135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DF8EA09-362B-689F-08EA-1C63C8E55082}"/>
                    </a:ext>
                  </a:extLst>
                </p14:cNvPr>
                <p14:cNvContentPartPr/>
                <p14:nvPr/>
              </p14:nvContentPartPr>
              <p14:xfrm>
                <a:off x="4295792" y="2634306"/>
                <a:ext cx="2880" cy="14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C48F4175-FC7C-46F2-AC6A-D9FDD388400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286792" y="2625306"/>
                  <a:ext cx="205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720AFAF-E563-7FCA-78C9-252A2CD8245E}"/>
                    </a:ext>
                  </a:extLst>
                </p14:cNvPr>
                <p14:cNvContentPartPr/>
                <p14:nvPr/>
              </p14:nvContentPartPr>
              <p14:xfrm>
                <a:off x="4341152" y="2651586"/>
                <a:ext cx="46080" cy="421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B52C20C0-35D3-477F-B6C5-64A2C3E4FD9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332152" y="2642586"/>
                  <a:ext cx="63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CD17ED6-7D8B-3833-CF87-EED7D50CA439}"/>
                    </a:ext>
                  </a:extLst>
                </p14:cNvPr>
                <p14:cNvContentPartPr/>
                <p14:nvPr/>
              </p14:nvContentPartPr>
              <p14:xfrm>
                <a:off x="4374272" y="2703786"/>
                <a:ext cx="66600" cy="763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BA913BEC-39A6-4DFD-998B-560F50BB6BE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65272" y="2694786"/>
                  <a:ext cx="84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B19580A-0A81-7E1C-46FE-76BBECC2A6A1}"/>
                    </a:ext>
                  </a:extLst>
                </p14:cNvPr>
                <p14:cNvContentPartPr/>
                <p14:nvPr/>
              </p14:nvContentPartPr>
              <p14:xfrm>
                <a:off x="4415672" y="2595426"/>
                <a:ext cx="79560" cy="1069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B78E207D-3E93-46E4-9AEB-8558FAA1B6B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06672" y="2586426"/>
                  <a:ext cx="972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7C825B3-5B6A-1DE0-0527-8A01C6DE0A9B}"/>
                    </a:ext>
                  </a:extLst>
                </p14:cNvPr>
                <p14:cNvContentPartPr/>
                <p14:nvPr/>
              </p14:nvContentPartPr>
              <p14:xfrm>
                <a:off x="4527992" y="2582106"/>
                <a:ext cx="25920" cy="114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012EBA21-EE47-4F3C-8729-0FA69344AA9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518865" y="2573106"/>
                  <a:ext cx="43808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1CBF2F8-C02F-069C-5F59-8D6001E3F041}"/>
                    </a:ext>
                  </a:extLst>
                </p14:cNvPr>
                <p14:cNvContentPartPr/>
                <p14:nvPr/>
              </p14:nvContentPartPr>
              <p14:xfrm>
                <a:off x="4536272" y="2645466"/>
                <a:ext cx="29160" cy="28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850F53D6-D830-468E-9B9D-81A21186CAB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27382" y="2635180"/>
                  <a:ext cx="46585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60BDF6F-5148-9CB4-4439-E30A60142C36}"/>
                    </a:ext>
                  </a:extLst>
                </p14:cNvPr>
                <p14:cNvContentPartPr/>
                <p14:nvPr/>
              </p14:nvContentPartPr>
              <p14:xfrm>
                <a:off x="4644272" y="2526306"/>
                <a:ext cx="41760" cy="2257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30A3C400-29C8-422C-80A8-EC71B882D41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635194" y="2517306"/>
                  <a:ext cx="59553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40D7524-54CA-4311-477E-76763CBA2EE1}"/>
                    </a:ext>
                  </a:extLst>
                </p14:cNvPr>
                <p14:cNvContentPartPr/>
                <p14:nvPr/>
              </p14:nvContentPartPr>
              <p14:xfrm>
                <a:off x="4698992" y="2658786"/>
                <a:ext cx="26280" cy="316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F9E60C0-D00B-470A-AF97-70249680A4A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690114" y="2649786"/>
                  <a:ext cx="43682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67FF1A3-FEAE-32D8-2B67-C374DC848E66}"/>
                    </a:ext>
                  </a:extLst>
                </p14:cNvPr>
                <p14:cNvContentPartPr/>
                <p14:nvPr/>
              </p14:nvContentPartPr>
              <p14:xfrm>
                <a:off x="4713032" y="2635386"/>
                <a:ext cx="7200" cy="36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1DC64744-E82D-48D8-A35F-48D2CC60CAF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704032" y="2626386"/>
                  <a:ext cx="24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58635AD-1CB6-5CB1-5942-3B3021642BC2}"/>
                    </a:ext>
                  </a:extLst>
                </p14:cNvPr>
                <p14:cNvContentPartPr/>
                <p14:nvPr/>
              </p14:nvContentPartPr>
              <p14:xfrm>
                <a:off x="4745072" y="2638266"/>
                <a:ext cx="49680" cy="576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E86E01AD-BF7A-4D0A-8FCD-F880C668590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736072" y="2629266"/>
                  <a:ext cx="67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91BB68A-B397-4348-0B25-BB39721D4A92}"/>
                    </a:ext>
                  </a:extLst>
                </p14:cNvPr>
                <p14:cNvContentPartPr/>
                <p14:nvPr/>
              </p14:nvContentPartPr>
              <p14:xfrm>
                <a:off x="4813112" y="2587506"/>
                <a:ext cx="97560" cy="1062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2407EB1F-9DD6-465B-AF4F-819DDDA87FD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804145" y="2578506"/>
                  <a:ext cx="115135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843FDF0-6142-F966-5360-DF0C30BADDB7}"/>
                    </a:ext>
                  </a:extLst>
                </p14:cNvPr>
                <p14:cNvContentPartPr/>
                <p14:nvPr/>
              </p14:nvContentPartPr>
              <p14:xfrm>
                <a:off x="4904192" y="2581386"/>
                <a:ext cx="12240" cy="1036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F4813000-E42E-4625-9CC0-FF27C667994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894919" y="2572386"/>
                  <a:ext cx="30415" cy="12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EED64501-AA34-8C28-2F1A-118A27F5AD73}"/>
              </a:ext>
            </a:extLst>
          </p:cNvPr>
          <p:cNvGrpSpPr/>
          <p:nvPr/>
        </p:nvGrpSpPr>
        <p:grpSpPr>
          <a:xfrm>
            <a:off x="4263752" y="2852106"/>
            <a:ext cx="682920" cy="222480"/>
            <a:chOff x="4263752" y="2852106"/>
            <a:chExt cx="6829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C0C1B07-3BC4-D0A1-C176-1B0D68CA6944}"/>
                    </a:ext>
                  </a:extLst>
                </p14:cNvPr>
                <p14:cNvContentPartPr/>
                <p14:nvPr/>
              </p14:nvContentPartPr>
              <p14:xfrm>
                <a:off x="4263752" y="2906106"/>
                <a:ext cx="72720" cy="694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C0EF9FAC-B418-4B7F-A875-F7B3B23825B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54796" y="2897106"/>
                  <a:ext cx="90273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EDD5063-15F2-36D3-6CD0-72BF56262CA2}"/>
                    </a:ext>
                  </a:extLst>
                </p14:cNvPr>
                <p14:cNvContentPartPr/>
                <p14:nvPr/>
              </p14:nvContentPartPr>
              <p14:xfrm>
                <a:off x="4355552" y="2923386"/>
                <a:ext cx="52920" cy="568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0EDE1877-5E39-4D48-AD5B-7018C748FDF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346552" y="2914386"/>
                  <a:ext cx="70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9827909-3E72-0024-320E-77A625E0A969}"/>
                    </a:ext>
                  </a:extLst>
                </p14:cNvPr>
                <p14:cNvContentPartPr/>
                <p14:nvPr/>
              </p14:nvContentPartPr>
              <p14:xfrm>
                <a:off x="4357712" y="2931666"/>
                <a:ext cx="60840" cy="388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423237B1-2E42-44EB-94C2-422FBA14767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348712" y="2922666"/>
                  <a:ext cx="78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4FB8324-35BE-8E41-72D0-14B92C2A953B}"/>
                    </a:ext>
                  </a:extLst>
                </p14:cNvPr>
                <p14:cNvContentPartPr/>
                <p14:nvPr/>
              </p14:nvContentPartPr>
              <p14:xfrm>
                <a:off x="4471472" y="2926266"/>
                <a:ext cx="68760" cy="5004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AB4F53C-15B8-4C94-A2C5-5E7C5F4D5DC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462519" y="2917266"/>
                  <a:ext cx="86308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4FDAC01-06AC-9E03-A260-728571DAB371}"/>
                    </a:ext>
                  </a:extLst>
                </p14:cNvPr>
                <p14:cNvContentPartPr/>
                <p14:nvPr/>
              </p14:nvContentPartPr>
              <p14:xfrm>
                <a:off x="4536272" y="2852106"/>
                <a:ext cx="59760" cy="1209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F8EEB87A-DB23-4DB9-A66C-15837781CC7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527272" y="2843106"/>
                  <a:ext cx="77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95B5371-6D6C-BC6F-6BDE-26AC3D6F7A4E}"/>
                    </a:ext>
                  </a:extLst>
                </p14:cNvPr>
                <p14:cNvContentPartPr/>
                <p14:nvPr/>
              </p14:nvContentPartPr>
              <p14:xfrm>
                <a:off x="4616912" y="2940666"/>
                <a:ext cx="81000" cy="363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B30D563-E3BE-46DB-8FDE-018D7A3A683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607912" y="2931666"/>
                  <a:ext cx="98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7DE6C0A-CA9C-01E5-FB46-82695FB35289}"/>
                    </a:ext>
                  </a:extLst>
                </p14:cNvPr>
                <p14:cNvContentPartPr/>
                <p14:nvPr/>
              </p14:nvContentPartPr>
              <p14:xfrm>
                <a:off x="4705832" y="2939586"/>
                <a:ext cx="52560" cy="327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C5D6C65F-D6BC-4F9E-9E5F-27EB9D1DD4B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696893" y="2930586"/>
                  <a:ext cx="70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A1A50B3-2494-6D72-C8A0-D97A867BF564}"/>
                    </a:ext>
                  </a:extLst>
                </p14:cNvPr>
                <p14:cNvContentPartPr/>
                <p14:nvPr/>
              </p14:nvContentPartPr>
              <p14:xfrm>
                <a:off x="4782872" y="2924826"/>
                <a:ext cx="163800" cy="1497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D8CB52C7-B6BE-4B7C-BF18-B8679DCE215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773872" y="2915848"/>
                  <a:ext cx="181440" cy="1673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01B76DB-CF74-C3CF-8B9A-09F91A17D158}"/>
              </a:ext>
            </a:extLst>
          </p:cNvPr>
          <p:cNvGrpSpPr/>
          <p:nvPr/>
        </p:nvGrpSpPr>
        <p:grpSpPr>
          <a:xfrm>
            <a:off x="6020625" y="1892330"/>
            <a:ext cx="100080" cy="106920"/>
            <a:chOff x="6174920" y="738090"/>
            <a:chExt cx="10008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8EC2287-5734-FA3A-6164-EC4BEA8B3EED}"/>
                    </a:ext>
                  </a:extLst>
                </p14:cNvPr>
                <p14:cNvContentPartPr/>
                <p14:nvPr/>
              </p14:nvContentPartPr>
              <p14:xfrm>
                <a:off x="6203720" y="738090"/>
                <a:ext cx="4680" cy="1069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70B103AD-560C-45F4-BE45-C65D7FB1D46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194720" y="729060"/>
                  <a:ext cx="22320" cy="1246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95C4F53-34D9-FAB0-50DC-DE23D1277821}"/>
                    </a:ext>
                  </a:extLst>
                </p14:cNvPr>
                <p14:cNvContentPartPr/>
                <p14:nvPr/>
              </p14:nvContentPartPr>
              <p14:xfrm>
                <a:off x="6174920" y="790650"/>
                <a:ext cx="100080" cy="50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D0A9E62D-188C-48F9-B990-23493F1C950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165888" y="781650"/>
                  <a:ext cx="117784" cy="2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6D5F4B3F-669B-7B7A-0645-9B5F234AEA1C}"/>
                  </a:ext>
                </a:extLst>
              </p14:cNvPr>
              <p14:cNvContentPartPr/>
              <p14:nvPr/>
            </p14:nvContentPartPr>
            <p14:xfrm>
              <a:off x="6637305" y="1813850"/>
              <a:ext cx="228600" cy="2322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6D5F4B3F-669B-7B7A-0645-9B5F234AEA1C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628305" y="1804850"/>
                <a:ext cx="24624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F7495E4-1435-1F31-DCC7-4A83E219DCF6}"/>
              </a:ext>
            </a:extLst>
          </p:cNvPr>
          <p:cNvGrpSpPr/>
          <p:nvPr/>
        </p:nvGrpSpPr>
        <p:grpSpPr>
          <a:xfrm>
            <a:off x="6486465" y="1631330"/>
            <a:ext cx="616680" cy="248760"/>
            <a:chOff x="6640760" y="477090"/>
            <a:chExt cx="61668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69FABE1-9780-EE56-5930-1A19103138BF}"/>
                    </a:ext>
                  </a:extLst>
                </p14:cNvPr>
                <p14:cNvContentPartPr/>
                <p14:nvPr/>
              </p14:nvContentPartPr>
              <p14:xfrm>
                <a:off x="6640760" y="533250"/>
                <a:ext cx="194400" cy="1926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D023E18C-1ED9-4570-ADC4-3A358625FFA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631743" y="524267"/>
                  <a:ext cx="212073" cy="210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B41CEA9-C058-5F9E-F76E-84B007F90CAD}"/>
                    </a:ext>
                  </a:extLst>
                </p14:cNvPr>
                <p14:cNvContentPartPr/>
                <p14:nvPr/>
              </p14:nvContentPartPr>
              <p14:xfrm>
                <a:off x="6991400" y="477090"/>
                <a:ext cx="266040" cy="2376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84EA853B-57A3-420E-B9F0-061FFC4D9E1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982400" y="468090"/>
                  <a:ext cx="28368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EFA02B2-E515-3BAC-B377-E18FD5CCE5A0}"/>
              </a:ext>
            </a:extLst>
          </p:cNvPr>
          <p:cNvGrpSpPr/>
          <p:nvPr/>
        </p:nvGrpSpPr>
        <p:grpSpPr>
          <a:xfrm>
            <a:off x="6612105" y="2053250"/>
            <a:ext cx="276480" cy="163440"/>
            <a:chOff x="6766400" y="899010"/>
            <a:chExt cx="2764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AC52134-D8B8-3D5F-A575-CE31F4A2D2C5}"/>
                    </a:ext>
                  </a:extLst>
                </p14:cNvPr>
                <p14:cNvContentPartPr/>
                <p14:nvPr/>
              </p14:nvContentPartPr>
              <p14:xfrm>
                <a:off x="6766400" y="901170"/>
                <a:ext cx="108360" cy="1609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1F2693B7-A2D4-491E-87D3-4F09B6BC79A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57400" y="892170"/>
                  <a:ext cx="12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8EFE863-B874-723B-8257-2629CB1C16B9}"/>
                    </a:ext>
                  </a:extLst>
                </p14:cNvPr>
                <p14:cNvContentPartPr/>
                <p14:nvPr/>
              </p14:nvContentPartPr>
              <p14:xfrm>
                <a:off x="6877640" y="899010"/>
                <a:ext cx="165240" cy="1634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4DC7C4EA-57CA-49F0-9816-2B8EB55722C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868660" y="890010"/>
                  <a:ext cx="182842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967AD62-4477-0088-E2C6-42C7D38F999A}"/>
              </a:ext>
            </a:extLst>
          </p:cNvPr>
          <p:cNvGrpSpPr/>
          <p:nvPr/>
        </p:nvGrpSpPr>
        <p:grpSpPr>
          <a:xfrm>
            <a:off x="5372480" y="2575626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8406F21-4CC0-2FDB-03A3-CE6CF91CDA7A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34DFE02-359D-4EEA-9982-507B8D99CE4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34705" y="325558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EE4F971-EDE3-7744-9D67-2F0160732807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8138570-7663-4E2D-8B53-ABCB3E16B8D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57870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914845FA-F74B-FC98-75EE-507FCD479685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50E153E-D3B4-4FBC-8AB8-1A5DCA2B1E2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0A896424-2728-3352-3AE3-7DFAA431CF35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1D793235-9028-4BE8-8BA9-4BF6CC75790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693185" y="3366671"/>
                  <a:ext cx="547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F43FD25-B40D-93F3-50A0-61BF8AF0A068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44F5CBB-76CF-4FCF-867A-DF96AE126CB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32115" y="3308145"/>
                  <a:ext cx="81982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6787B1B-3E6D-68F9-F843-FD38C20D5C45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CCA9BC2-5757-4CFD-8DA6-0147470747E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833225" y="332254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570761D-3447-8DDF-EE59-DDF625257A3F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74C080E-D84D-4A9B-B0C2-42CA55C688B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543365" y="3448905"/>
                  <a:ext cx="71758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AB91C37-032E-3C7C-432A-4842D97C4843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67A8CE1-F76A-4624-809C-2AB8FCDF10B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A929EA8-7189-828B-CD65-9F78B82EA9EF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FB4582A-90FA-47A9-A3F1-416F9C875A7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64710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EE03BE4-C9A1-D2E9-4286-F7BECEEDE38D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FC42016-8ADE-42C0-841C-C9403BD100DD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692465" y="3522766"/>
                  <a:ext cx="67320" cy="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2F0B664-164D-4DE2-25CD-EB88E42CB601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E7F519C-CFC1-4A93-8CCC-BD8781BBAFD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783905" y="345286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3365478-A86B-9893-A933-2BA0F5F44BE8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BDAA678-0B77-44E1-B29F-1EBCCF1FE2E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864747" y="3436665"/>
                  <a:ext cx="38829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6512CBB-198E-0C97-740F-BBC9A8C567E3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FF5DA7A-BA06-4378-B711-9022BA784EC8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931865" y="3508984"/>
                  <a:ext cx="61560" cy="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170FE92-8FAA-0FCF-3392-F7CBF9B2BCB1}"/>
              </a:ext>
            </a:extLst>
          </p:cNvPr>
          <p:cNvGrpSpPr/>
          <p:nvPr/>
        </p:nvGrpSpPr>
        <p:grpSpPr>
          <a:xfrm>
            <a:off x="7303665" y="1785200"/>
            <a:ext cx="931320" cy="394560"/>
            <a:chOff x="7593680" y="586890"/>
            <a:chExt cx="93132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6E20817-B598-D728-BEA4-A738D976BC82}"/>
                    </a:ext>
                  </a:extLst>
                </p14:cNvPr>
                <p14:cNvContentPartPr/>
                <p14:nvPr/>
              </p14:nvContentPartPr>
              <p14:xfrm>
                <a:off x="7593680" y="600570"/>
                <a:ext cx="165960" cy="2322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01A788F-D3ED-46D6-9518-467E65F28AE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584660" y="591570"/>
                  <a:ext cx="183638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DA28BF3-7569-81C1-3A94-22C2A9EF1E2D}"/>
                    </a:ext>
                  </a:extLst>
                </p14:cNvPr>
                <p14:cNvContentPartPr/>
                <p14:nvPr/>
              </p14:nvContentPartPr>
              <p14:xfrm>
                <a:off x="7823360" y="759690"/>
                <a:ext cx="83160" cy="67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0DE840E-8137-4302-8F7D-02D5EC4600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814360" y="750690"/>
                  <a:ext cx="100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D00576C-E80C-EE2B-4EC9-094C16235DF2}"/>
                    </a:ext>
                  </a:extLst>
                </p14:cNvPr>
                <p14:cNvContentPartPr/>
                <p14:nvPr/>
              </p14:nvContentPartPr>
              <p14:xfrm>
                <a:off x="7947200" y="792450"/>
                <a:ext cx="25200" cy="125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A2B81E4-8A51-4FC0-85B5-05FABAC6088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938200" y="783476"/>
                  <a:ext cx="42840" cy="1428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56E9489-0177-72E4-E43B-E27E140434E9}"/>
                    </a:ext>
                  </a:extLst>
                </p14:cNvPr>
                <p14:cNvContentPartPr/>
                <p14:nvPr/>
              </p14:nvContentPartPr>
              <p14:xfrm>
                <a:off x="7945760" y="757170"/>
                <a:ext cx="97920" cy="71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BB722E87-1396-4D49-AFB9-796D6D31C27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936760" y="748170"/>
                  <a:ext cx="11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2CDA65B-F3E3-CC18-055C-1115700AC844}"/>
                    </a:ext>
                  </a:extLst>
                </p14:cNvPr>
                <p14:cNvContentPartPr/>
                <p14:nvPr/>
              </p14:nvContentPartPr>
              <p14:xfrm>
                <a:off x="8095160" y="735930"/>
                <a:ext cx="79920" cy="100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A00D00B-14ED-4159-B053-E3871F6BBAD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086119" y="726930"/>
                  <a:ext cx="976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B734F1C5-6C4C-303F-9A1F-458E7743423C}"/>
                    </a:ext>
                  </a:extLst>
                </p14:cNvPr>
                <p14:cNvContentPartPr/>
                <p14:nvPr/>
              </p14:nvContentPartPr>
              <p14:xfrm>
                <a:off x="8293160" y="773010"/>
                <a:ext cx="80640" cy="741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35739A1-8F87-4BCC-8364-6DE7332B9C2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284120" y="764010"/>
                  <a:ext cx="98359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6743CAE7-4384-0B4D-D9AE-F978013F6D41}"/>
                    </a:ext>
                  </a:extLst>
                </p14:cNvPr>
                <p14:cNvContentPartPr/>
                <p14:nvPr/>
              </p14:nvContentPartPr>
              <p14:xfrm>
                <a:off x="8432480" y="586890"/>
                <a:ext cx="92520" cy="394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9E25838-193F-41FC-B782-753F129E10B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23480" y="577882"/>
                  <a:ext cx="110160" cy="412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5E6B4951-76AD-41F7-7409-445AEABBC71B}"/>
                    </a:ext>
                  </a:extLst>
                </p14:cNvPr>
                <p14:cNvContentPartPr/>
                <p14:nvPr/>
              </p14:nvContentPartPr>
              <p14:xfrm>
                <a:off x="8447240" y="851490"/>
                <a:ext cx="51840" cy="126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94E3270-65D5-419E-A4C8-8973401AAED3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438240" y="842490"/>
                  <a:ext cx="6948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62D863C-DA99-B2CB-C088-F5762C867634}"/>
              </a:ext>
            </a:extLst>
          </p:cNvPr>
          <p:cNvGrpSpPr/>
          <p:nvPr/>
        </p:nvGrpSpPr>
        <p:grpSpPr>
          <a:xfrm>
            <a:off x="8423483" y="1862710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03593F6E-047D-EA75-03B1-9017191D5964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3CD6C97-9043-4DB6-878C-6E17916BDEE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34705" y="325558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02D3E4BA-9B8A-509E-F954-D5CE20AAA896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1436786-8164-41FF-BC02-033561B1BAF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57870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29DD65BB-0B60-72FD-0267-1A31395C2427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7462D592-0C84-4F98-B15C-2D7468963C5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2198DA65-3A0A-6BB5-EC5D-056138DBAF30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4DCCCE9-DDCF-4C03-B574-F14628A6CC8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693185" y="3366671"/>
                  <a:ext cx="547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28D63F4-E074-1F91-61B2-34A25B39EBAF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41B6802-77A0-47B9-969A-B80500C4C95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32115" y="3308145"/>
                  <a:ext cx="81982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0B6A35DB-EB78-987C-660E-6A0A402CEB7C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A7EF08D-6BA7-4AFE-B02C-53D375FEA91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833225" y="332254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97BFC781-1194-7B61-5407-4901B86FE1EC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9AAA1F0-D796-437B-8EA9-A6B509E5CC4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543365" y="3448905"/>
                  <a:ext cx="71758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2E2656F-6046-02D3-9537-EB744035945A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3A598E2-A262-4622-B17F-813A6E6FEAD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2A5EDC84-ABF5-ABD8-F745-86902E5DA38C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AEAA54C-A233-4D0E-9F35-EB6B05674C4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64710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466E916-7FA1-27A8-E1FD-7278C38B4779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808B819-6E7C-4EEB-8C2A-737EA04251E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692465" y="3522766"/>
                  <a:ext cx="67320" cy="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070E1704-770D-BA8A-2902-53654F9199A8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D0EB58F-B1AE-49B1-8073-5F757B52DA3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783905" y="345286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C2A87EF7-93EC-64D2-7C56-A34AC842B22E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55AD9B1-F964-4A98-BA03-9447CBA9FB1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864747" y="3436665"/>
                  <a:ext cx="38829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48B8083C-59F3-3C24-483F-00FE403BE585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6917F36-3D85-493F-A95C-D97E212D9363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931865" y="3508984"/>
                  <a:ext cx="61560" cy="9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C9B5D881-3D20-C2B1-4593-7EBCB5CDDB6D}"/>
                  </a:ext>
                </a:extLst>
              </p14:cNvPr>
              <p14:cNvContentPartPr/>
              <p14:nvPr/>
            </p14:nvContentPartPr>
            <p14:xfrm>
              <a:off x="476730" y="1565990"/>
              <a:ext cx="415080" cy="68076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C9B5D881-3D20-C2B1-4593-7EBCB5CDDB6D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467730" y="1556990"/>
                <a:ext cx="43272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8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F67917B2-8053-BDC0-EE50-235940E270CF}"/>
                  </a:ext>
                </a:extLst>
              </p14:cNvPr>
              <p14:cNvContentPartPr/>
              <p14:nvPr/>
            </p14:nvContentPartPr>
            <p14:xfrm>
              <a:off x="913050" y="2152070"/>
              <a:ext cx="623520" cy="61560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F67917B2-8053-BDC0-EE50-235940E270CF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850050" y="2089070"/>
                <a:ext cx="74916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3E7D4830-D0F3-6503-A845-25F0FF84F3C4}"/>
                  </a:ext>
                </a:extLst>
              </p14:cNvPr>
              <p14:cNvContentPartPr/>
              <p14:nvPr/>
            </p14:nvContentPartPr>
            <p14:xfrm>
              <a:off x="1595250" y="1686230"/>
              <a:ext cx="479160" cy="60120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3E7D4830-D0F3-6503-A845-25F0FF84F3C4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1586250" y="1677230"/>
                <a:ext cx="496800" cy="61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2" name="Group 351">
            <a:extLst>
              <a:ext uri="{FF2B5EF4-FFF2-40B4-BE49-F238E27FC236}">
                <a16:creationId xmlns:a16="http://schemas.microsoft.com/office/drawing/2014/main" id="{E9FBFE67-AF7B-5B72-58CC-04FDF4C33188}"/>
              </a:ext>
            </a:extLst>
          </p:cNvPr>
          <p:cNvGrpSpPr/>
          <p:nvPr/>
        </p:nvGrpSpPr>
        <p:grpSpPr>
          <a:xfrm>
            <a:off x="399010" y="2777520"/>
            <a:ext cx="543600" cy="314640"/>
            <a:chOff x="399010" y="2186960"/>
            <a:chExt cx="54360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D6484C23-3095-C083-6318-61820A23BCD3}"/>
                    </a:ext>
                  </a:extLst>
                </p14:cNvPr>
                <p14:cNvContentPartPr/>
                <p14:nvPr/>
              </p14:nvContentPartPr>
              <p14:xfrm>
                <a:off x="630130" y="2186960"/>
                <a:ext cx="312480" cy="2674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6484C23-3095-C083-6318-61820A23BCD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21130" y="2177960"/>
                  <a:ext cx="3301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F8113792-81BB-622E-9D47-038980F06522}"/>
                    </a:ext>
                  </a:extLst>
                </p14:cNvPr>
                <p14:cNvContentPartPr/>
                <p14:nvPr/>
              </p14:nvContentPartPr>
              <p14:xfrm>
                <a:off x="399010" y="2361560"/>
                <a:ext cx="128880" cy="1400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F8113792-81BB-622E-9D47-038980F0652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89985" y="2352560"/>
                  <a:ext cx="146569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FF9D6E2B-D7C8-02D1-E05B-7757042BE394}"/>
              </a:ext>
            </a:extLst>
          </p:cNvPr>
          <p:cNvGrpSpPr/>
          <p:nvPr/>
        </p:nvGrpSpPr>
        <p:grpSpPr>
          <a:xfrm>
            <a:off x="1497010" y="2746200"/>
            <a:ext cx="482400" cy="433440"/>
            <a:chOff x="1497010" y="2155640"/>
            <a:chExt cx="4824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30B6FDB7-AAB3-47C0-1EAB-6C7B256A450C}"/>
                    </a:ext>
                  </a:extLst>
                </p14:cNvPr>
                <p14:cNvContentPartPr/>
                <p14:nvPr/>
              </p14:nvContentPartPr>
              <p14:xfrm>
                <a:off x="1497010" y="2155640"/>
                <a:ext cx="309960" cy="39672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30B6FDB7-AAB3-47C0-1EAB-6C7B256A450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488000" y="2146632"/>
                  <a:ext cx="327621" cy="414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077A91FB-74A2-F4EF-F97C-5A051D3A654C}"/>
                    </a:ext>
                  </a:extLst>
                </p14:cNvPr>
                <p14:cNvContentPartPr/>
                <p14:nvPr/>
              </p14:nvContentPartPr>
              <p14:xfrm>
                <a:off x="1899130" y="2460560"/>
                <a:ext cx="80280" cy="1285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077A91FB-74A2-F4EF-F97C-5A051D3A654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890130" y="2451560"/>
                  <a:ext cx="979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6344A59F-782B-4EE7-47BF-0A27AA421225}"/>
              </a:ext>
            </a:extLst>
          </p:cNvPr>
          <p:cNvGrpSpPr/>
          <p:nvPr/>
        </p:nvGrpSpPr>
        <p:grpSpPr>
          <a:xfrm>
            <a:off x="2422930" y="2506440"/>
            <a:ext cx="178920" cy="83880"/>
            <a:chOff x="2422930" y="1915880"/>
            <a:chExt cx="1789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C945B7FB-5594-304C-9165-479FD1CA173A}"/>
                    </a:ext>
                  </a:extLst>
                </p14:cNvPr>
                <p14:cNvContentPartPr/>
                <p14:nvPr/>
              </p14:nvContentPartPr>
              <p14:xfrm>
                <a:off x="2422930" y="1915880"/>
                <a:ext cx="146160" cy="93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C945B7FB-5594-304C-9165-479FD1CA173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413908" y="1906880"/>
                  <a:ext cx="163844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98526D35-798F-6F2E-554F-FF8E3F3F2553}"/>
                    </a:ext>
                  </a:extLst>
                </p14:cNvPr>
                <p14:cNvContentPartPr/>
                <p14:nvPr/>
              </p14:nvContentPartPr>
              <p14:xfrm>
                <a:off x="2461450" y="1987160"/>
                <a:ext cx="140400" cy="1260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98526D35-798F-6F2E-554F-FF8E3F3F255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452450" y="1978160"/>
                  <a:ext cx="158040" cy="30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61" name="Picture 360">
            <a:extLst>
              <a:ext uri="{FF2B5EF4-FFF2-40B4-BE49-F238E27FC236}">
                <a16:creationId xmlns:a16="http://schemas.microsoft.com/office/drawing/2014/main" id="{5D98DFE6-3A2D-B818-06EF-E4BD5CE06A38}"/>
              </a:ext>
            </a:extLst>
          </p:cNvPr>
          <p:cNvPicPr>
            <a:picLocks noChangeAspect="1"/>
          </p:cNvPicPr>
          <p:nvPr/>
        </p:nvPicPr>
        <p:blipFill rotWithShape="1">
          <a:blip r:embed="rId2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93155"/>
          <a:stretch/>
        </p:blipFill>
        <p:spPr>
          <a:xfrm>
            <a:off x="253612" y="1126635"/>
            <a:ext cx="2173610" cy="554670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38830054-5A2D-A0D8-0A71-17B2A97A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1" t="22556" r="32890" b="38433"/>
          <a:stretch/>
        </p:blipFill>
        <p:spPr bwMode="auto">
          <a:xfrm>
            <a:off x="8719043" y="4129374"/>
            <a:ext cx="555177" cy="61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4E6D65-D1D6-6F19-8994-4B3FA46A2D74}"/>
              </a:ext>
            </a:extLst>
          </p:cNvPr>
          <p:cNvSpPr/>
          <p:nvPr/>
        </p:nvSpPr>
        <p:spPr>
          <a:xfrm>
            <a:off x="6049425" y="3733800"/>
            <a:ext cx="359408" cy="2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2E515423-C221-88DF-5942-9DD4297C11FD}"/>
              </a:ext>
            </a:extLst>
          </p:cNvPr>
          <p:cNvSpPr/>
          <p:nvPr/>
        </p:nvSpPr>
        <p:spPr>
          <a:xfrm>
            <a:off x="3168444" y="5883941"/>
            <a:ext cx="359408" cy="2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5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593D9E-E949-430B-8553-B1819782E882}"/>
              </a:ext>
            </a:extLst>
          </p:cNvPr>
          <p:cNvGrpSpPr/>
          <p:nvPr/>
        </p:nvGrpSpPr>
        <p:grpSpPr>
          <a:xfrm>
            <a:off x="60698" y="2383263"/>
            <a:ext cx="9445837" cy="1574346"/>
            <a:chOff x="194048" y="3167358"/>
            <a:chExt cx="9445837" cy="157434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6FBCA5-E099-4BAC-8E7D-AFAE5EF53BFD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E4F8DE-B9C7-4031-AD8E-05C129778182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C01A3D-237D-4CE4-AE13-724DF97F412F}"/>
              </a:ext>
            </a:extLst>
          </p:cNvPr>
          <p:cNvCxnSpPr/>
          <p:nvPr/>
        </p:nvCxnSpPr>
        <p:spPr>
          <a:xfrm rot="5400000" flipH="1" flipV="1">
            <a:off x="1837605" y="2638186"/>
            <a:ext cx="275885" cy="255277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4C721D-4852-423E-878C-B03918452614}"/>
              </a:ext>
            </a:extLst>
          </p:cNvPr>
          <p:cNvSpPr txBox="1"/>
          <p:nvPr/>
        </p:nvSpPr>
        <p:spPr>
          <a:xfrm>
            <a:off x="117704" y="1932593"/>
            <a:ext cx="788625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Signal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5398D9-C571-4FAB-BAF6-3BA55E2DA07D}"/>
              </a:ext>
            </a:extLst>
          </p:cNvPr>
          <p:cNvGrpSpPr/>
          <p:nvPr/>
        </p:nvGrpSpPr>
        <p:grpSpPr>
          <a:xfrm>
            <a:off x="92448" y="5586358"/>
            <a:ext cx="9445837" cy="1574346"/>
            <a:chOff x="194048" y="3167358"/>
            <a:chExt cx="9445837" cy="1574346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3143BD6-1B1B-4191-8561-015325D8E83C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A13CEB3-D6D3-486B-AA8D-92E18FB77BB6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DADCB63-9176-4E47-9099-3114FE24ACCC}"/>
              </a:ext>
            </a:extLst>
          </p:cNvPr>
          <p:cNvSpPr txBox="1"/>
          <p:nvPr/>
        </p:nvSpPr>
        <p:spPr>
          <a:xfrm>
            <a:off x="537665" y="5502593"/>
            <a:ext cx="1083577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Response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" name="Freeform 22">
            <a:extLst>
              <a:ext uri="{FF2B5EF4-FFF2-40B4-BE49-F238E27FC236}">
                <a16:creationId xmlns:a16="http://schemas.microsoft.com/office/drawing/2014/main" id="{E463CEF2-CFA7-4C1F-A800-8BAA15A414EA}"/>
              </a:ext>
            </a:extLst>
          </p:cNvPr>
          <p:cNvSpPr/>
          <p:nvPr/>
        </p:nvSpPr>
        <p:spPr bwMode="auto">
          <a:xfrm>
            <a:off x="4170136" y="5503437"/>
            <a:ext cx="6243864" cy="1436816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1528430"/>
              <a:gd name="connsiteY0" fmla="*/ 672885 h 672885"/>
              <a:gd name="connsiteX1" fmla="*/ 194310 w 1528430"/>
              <a:gd name="connsiteY1" fmla="*/ 421425 h 672885"/>
              <a:gd name="connsiteX2" fmla="*/ 400050 w 1528430"/>
              <a:gd name="connsiteY2" fmla="*/ 158535 h 672885"/>
              <a:gd name="connsiteX3" fmla="*/ 582930 w 1528430"/>
              <a:gd name="connsiteY3" fmla="*/ 9945 h 672885"/>
              <a:gd name="connsiteX4" fmla="*/ 1527696 w 1528430"/>
              <a:gd name="connsiteY4" fmla="*/ 60210 h 672885"/>
              <a:gd name="connsiteX5" fmla="*/ 742950 w 1528430"/>
              <a:gd name="connsiteY5" fmla="*/ 432855 h 672885"/>
              <a:gd name="connsiteX6" fmla="*/ 914400 w 1528430"/>
              <a:gd name="connsiteY6" fmla="*/ 444285 h 672885"/>
              <a:gd name="connsiteX7" fmla="*/ 1022141 w 1528430"/>
              <a:gd name="connsiteY7" fmla="*/ 671316 h 672885"/>
              <a:gd name="connsiteX0" fmla="*/ 0 w 2553453"/>
              <a:gd name="connsiteY0" fmla="*/ 744469 h 744469"/>
              <a:gd name="connsiteX1" fmla="*/ 194310 w 2553453"/>
              <a:gd name="connsiteY1" fmla="*/ 493009 h 744469"/>
              <a:gd name="connsiteX2" fmla="*/ 400050 w 2553453"/>
              <a:gd name="connsiteY2" fmla="*/ 230119 h 744469"/>
              <a:gd name="connsiteX3" fmla="*/ 582930 w 2553453"/>
              <a:gd name="connsiteY3" fmla="*/ 81529 h 744469"/>
              <a:gd name="connsiteX4" fmla="*/ 1527696 w 2553453"/>
              <a:gd name="connsiteY4" fmla="*/ 131794 h 744469"/>
              <a:gd name="connsiteX5" fmla="*/ 2544419 w 2553453"/>
              <a:gd name="connsiteY5" fmla="*/ 14348 h 744469"/>
              <a:gd name="connsiteX6" fmla="*/ 914400 w 2553453"/>
              <a:gd name="connsiteY6" fmla="*/ 515869 h 744469"/>
              <a:gd name="connsiteX7" fmla="*/ 1022141 w 2553453"/>
              <a:gd name="connsiteY7" fmla="*/ 742900 h 744469"/>
              <a:gd name="connsiteX0" fmla="*/ 0 w 2546056"/>
              <a:gd name="connsiteY0" fmla="*/ 736780 h 736780"/>
              <a:gd name="connsiteX1" fmla="*/ 194310 w 2546056"/>
              <a:gd name="connsiteY1" fmla="*/ 485320 h 736780"/>
              <a:gd name="connsiteX2" fmla="*/ 400050 w 2546056"/>
              <a:gd name="connsiteY2" fmla="*/ 222430 h 736780"/>
              <a:gd name="connsiteX3" fmla="*/ 582930 w 2546056"/>
              <a:gd name="connsiteY3" fmla="*/ 73840 h 736780"/>
              <a:gd name="connsiteX4" fmla="*/ 1207699 w 2546056"/>
              <a:gd name="connsiteY4" fmla="*/ 211000 h 736780"/>
              <a:gd name="connsiteX5" fmla="*/ 2544419 w 2546056"/>
              <a:gd name="connsiteY5" fmla="*/ 6659 h 736780"/>
              <a:gd name="connsiteX6" fmla="*/ 914400 w 2546056"/>
              <a:gd name="connsiteY6" fmla="*/ 508180 h 736780"/>
              <a:gd name="connsiteX7" fmla="*/ 1022141 w 2546056"/>
              <a:gd name="connsiteY7" fmla="*/ 735211 h 736780"/>
              <a:gd name="connsiteX0" fmla="*/ 0 w 3285436"/>
              <a:gd name="connsiteY0" fmla="*/ 731109 h 731109"/>
              <a:gd name="connsiteX1" fmla="*/ 194310 w 3285436"/>
              <a:gd name="connsiteY1" fmla="*/ 479649 h 731109"/>
              <a:gd name="connsiteX2" fmla="*/ 400050 w 3285436"/>
              <a:gd name="connsiteY2" fmla="*/ 216759 h 731109"/>
              <a:gd name="connsiteX3" fmla="*/ 582930 w 3285436"/>
              <a:gd name="connsiteY3" fmla="*/ 68169 h 731109"/>
              <a:gd name="connsiteX4" fmla="*/ 1207699 w 3285436"/>
              <a:gd name="connsiteY4" fmla="*/ 205329 h 731109"/>
              <a:gd name="connsiteX5" fmla="*/ 2544419 w 3285436"/>
              <a:gd name="connsiteY5" fmla="*/ 988 h 731109"/>
              <a:gd name="connsiteX6" fmla="*/ 3284753 w 3285436"/>
              <a:gd name="connsiteY6" fmla="*/ 307863 h 731109"/>
              <a:gd name="connsiteX7" fmla="*/ 1022141 w 3285436"/>
              <a:gd name="connsiteY7" fmla="*/ 729540 h 731109"/>
              <a:gd name="connsiteX0" fmla="*/ 0 w 4435449"/>
              <a:gd name="connsiteY0" fmla="*/ 731109 h 731109"/>
              <a:gd name="connsiteX1" fmla="*/ 194310 w 4435449"/>
              <a:gd name="connsiteY1" fmla="*/ 479649 h 731109"/>
              <a:gd name="connsiteX2" fmla="*/ 400050 w 4435449"/>
              <a:gd name="connsiteY2" fmla="*/ 216759 h 731109"/>
              <a:gd name="connsiteX3" fmla="*/ 582930 w 4435449"/>
              <a:gd name="connsiteY3" fmla="*/ 68169 h 731109"/>
              <a:gd name="connsiteX4" fmla="*/ 1207699 w 4435449"/>
              <a:gd name="connsiteY4" fmla="*/ 205329 h 731109"/>
              <a:gd name="connsiteX5" fmla="*/ 2544419 w 4435449"/>
              <a:gd name="connsiteY5" fmla="*/ 988 h 731109"/>
              <a:gd name="connsiteX6" fmla="*/ 3284753 w 4435449"/>
              <a:gd name="connsiteY6" fmla="*/ 307863 h 731109"/>
              <a:gd name="connsiteX7" fmla="*/ 4435449 w 4435449"/>
              <a:gd name="connsiteY7" fmla="*/ 472330 h 73110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779150"/>
              <a:gd name="connsiteY0" fmla="*/ 736386 h 736386"/>
              <a:gd name="connsiteX1" fmla="*/ 194310 w 4779150"/>
              <a:gd name="connsiteY1" fmla="*/ 484926 h 736386"/>
              <a:gd name="connsiteX2" fmla="*/ 400050 w 4779150"/>
              <a:gd name="connsiteY2" fmla="*/ 222036 h 736386"/>
              <a:gd name="connsiteX3" fmla="*/ 582930 w 4779150"/>
              <a:gd name="connsiteY3" fmla="*/ 73446 h 736386"/>
              <a:gd name="connsiteX4" fmla="*/ 1207699 w 4779150"/>
              <a:gd name="connsiteY4" fmla="*/ 210606 h 736386"/>
              <a:gd name="connsiteX5" fmla="*/ 2544419 w 4779150"/>
              <a:gd name="connsiteY5" fmla="*/ 6265 h 736386"/>
              <a:gd name="connsiteX6" fmla="*/ 3545492 w 4779150"/>
              <a:gd name="connsiteY6" fmla="*/ 497358 h 736386"/>
              <a:gd name="connsiteX7" fmla="*/ 4779150 w 4779150"/>
              <a:gd name="connsiteY7" fmla="*/ 213445 h 736386"/>
              <a:gd name="connsiteX0" fmla="*/ 0 w 4779150"/>
              <a:gd name="connsiteY0" fmla="*/ 737865 h 737865"/>
              <a:gd name="connsiteX1" fmla="*/ 194310 w 4779150"/>
              <a:gd name="connsiteY1" fmla="*/ 486405 h 737865"/>
              <a:gd name="connsiteX2" fmla="*/ 400050 w 4779150"/>
              <a:gd name="connsiteY2" fmla="*/ 223515 h 737865"/>
              <a:gd name="connsiteX3" fmla="*/ 582930 w 4779150"/>
              <a:gd name="connsiteY3" fmla="*/ 74925 h 737865"/>
              <a:gd name="connsiteX4" fmla="*/ 1207699 w 4779150"/>
              <a:gd name="connsiteY4" fmla="*/ 212085 h 737865"/>
              <a:gd name="connsiteX5" fmla="*/ 2544419 w 4779150"/>
              <a:gd name="connsiteY5" fmla="*/ 7744 h 737865"/>
              <a:gd name="connsiteX6" fmla="*/ 3758823 w 4779150"/>
              <a:gd name="connsiteY6" fmla="*/ 537071 h 737865"/>
              <a:gd name="connsiteX7" fmla="*/ 4779150 w 4779150"/>
              <a:gd name="connsiteY7" fmla="*/ 214924 h 737865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400050 w 4779150"/>
              <a:gd name="connsiteY2" fmla="*/ 219057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222274 w 4779150"/>
              <a:gd name="connsiteY2" fmla="*/ 215581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222274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388198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6394 h 786394"/>
              <a:gd name="connsiteX1" fmla="*/ 194310 w 4779150"/>
              <a:gd name="connsiteY1" fmla="*/ 534934 h 786394"/>
              <a:gd name="connsiteX2" fmla="*/ 974038 w 4779150"/>
              <a:gd name="connsiteY2" fmla="*/ 1801 h 786394"/>
              <a:gd name="connsiteX3" fmla="*/ 1634362 w 4779150"/>
              <a:gd name="connsiteY3" fmla="*/ 350985 h 786394"/>
              <a:gd name="connsiteX4" fmla="*/ 2544419 w 4779150"/>
              <a:gd name="connsiteY4" fmla="*/ 56273 h 786394"/>
              <a:gd name="connsiteX5" fmla="*/ 3758823 w 4779150"/>
              <a:gd name="connsiteY5" fmla="*/ 585600 h 786394"/>
              <a:gd name="connsiteX6" fmla="*/ 4779150 w 4779150"/>
              <a:gd name="connsiteY6" fmla="*/ 263453 h 78639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758823 w 4779150"/>
              <a:gd name="connsiteY5" fmla="*/ 585680 h 786474"/>
              <a:gd name="connsiteX6" fmla="*/ 4779150 w 4779150"/>
              <a:gd name="connsiteY6" fmla="*/ 263533 h 78647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841786 w 4779150"/>
              <a:gd name="connsiteY5" fmla="*/ 592632 h 786474"/>
              <a:gd name="connsiteX6" fmla="*/ 4779150 w 4779150"/>
              <a:gd name="connsiteY6" fmla="*/ 263533 h 786474"/>
              <a:gd name="connsiteX0" fmla="*/ 0 w 5810253"/>
              <a:gd name="connsiteY0" fmla="*/ 786474 h 786474"/>
              <a:gd name="connsiteX1" fmla="*/ 194310 w 5810253"/>
              <a:gd name="connsiteY1" fmla="*/ 535014 h 786474"/>
              <a:gd name="connsiteX2" fmla="*/ 974038 w 5810253"/>
              <a:gd name="connsiteY2" fmla="*/ 1881 h 786474"/>
              <a:gd name="connsiteX3" fmla="*/ 1752880 w 5810253"/>
              <a:gd name="connsiteY3" fmla="*/ 347589 h 786474"/>
              <a:gd name="connsiteX4" fmla="*/ 2544419 w 5810253"/>
              <a:gd name="connsiteY4" fmla="*/ 56353 h 786474"/>
              <a:gd name="connsiteX5" fmla="*/ 3841786 w 5810253"/>
              <a:gd name="connsiteY5" fmla="*/ 592632 h 786474"/>
              <a:gd name="connsiteX6" fmla="*/ 5810253 w 5810253"/>
              <a:gd name="connsiteY6" fmla="*/ 485985 h 786474"/>
              <a:gd name="connsiteX0" fmla="*/ 0 w 5952846"/>
              <a:gd name="connsiteY0" fmla="*/ 786474 h 786474"/>
              <a:gd name="connsiteX1" fmla="*/ 194310 w 5952846"/>
              <a:gd name="connsiteY1" fmla="*/ 535014 h 786474"/>
              <a:gd name="connsiteX2" fmla="*/ 974038 w 5952846"/>
              <a:gd name="connsiteY2" fmla="*/ 1881 h 786474"/>
              <a:gd name="connsiteX3" fmla="*/ 1752880 w 5952846"/>
              <a:gd name="connsiteY3" fmla="*/ 347589 h 786474"/>
              <a:gd name="connsiteX4" fmla="*/ 2544419 w 5952846"/>
              <a:gd name="connsiteY4" fmla="*/ 56353 h 786474"/>
              <a:gd name="connsiteX5" fmla="*/ 3841786 w 5952846"/>
              <a:gd name="connsiteY5" fmla="*/ 592632 h 786474"/>
              <a:gd name="connsiteX6" fmla="*/ 5810253 w 5952846"/>
              <a:gd name="connsiteY6" fmla="*/ 485985 h 786474"/>
              <a:gd name="connsiteX7" fmla="*/ 5798898 w 5952846"/>
              <a:gd name="connsiteY7" fmla="*/ 473813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3841786 w 8631471"/>
              <a:gd name="connsiteY5" fmla="*/ 59263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22522 w 8631471"/>
              <a:gd name="connsiteY5" fmla="*/ 63434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839549"/>
              <a:gd name="connsiteY0" fmla="*/ 786474 h 786474"/>
              <a:gd name="connsiteX1" fmla="*/ 194310 w 8839549"/>
              <a:gd name="connsiteY1" fmla="*/ 535014 h 786474"/>
              <a:gd name="connsiteX2" fmla="*/ 974038 w 8839549"/>
              <a:gd name="connsiteY2" fmla="*/ 1881 h 786474"/>
              <a:gd name="connsiteX3" fmla="*/ 1752880 w 8839549"/>
              <a:gd name="connsiteY3" fmla="*/ 347589 h 786474"/>
              <a:gd name="connsiteX4" fmla="*/ 2544419 w 8839549"/>
              <a:gd name="connsiteY4" fmla="*/ 56353 h 786474"/>
              <a:gd name="connsiteX5" fmla="*/ 3960303 w 8839549"/>
              <a:gd name="connsiteY5" fmla="*/ 484882 h 786474"/>
              <a:gd name="connsiteX6" fmla="*/ 5964326 w 8839549"/>
              <a:gd name="connsiteY6" fmla="*/ 371283 h 786474"/>
              <a:gd name="connsiteX7" fmla="*/ 8631469 w 8839549"/>
              <a:gd name="connsiteY7" fmla="*/ 699741 h 786474"/>
              <a:gd name="connsiteX8" fmla="*/ 8667024 w 8839549"/>
              <a:gd name="connsiteY8" fmla="*/ 696265 h 786474"/>
              <a:gd name="connsiteX0" fmla="*/ 0 w 11653669"/>
              <a:gd name="connsiteY0" fmla="*/ 786474 h 786474"/>
              <a:gd name="connsiteX1" fmla="*/ 194310 w 11653669"/>
              <a:gd name="connsiteY1" fmla="*/ 535014 h 786474"/>
              <a:gd name="connsiteX2" fmla="*/ 974038 w 11653669"/>
              <a:gd name="connsiteY2" fmla="*/ 1881 h 786474"/>
              <a:gd name="connsiteX3" fmla="*/ 1752880 w 11653669"/>
              <a:gd name="connsiteY3" fmla="*/ 347589 h 786474"/>
              <a:gd name="connsiteX4" fmla="*/ 2544419 w 11653669"/>
              <a:gd name="connsiteY4" fmla="*/ 56353 h 786474"/>
              <a:gd name="connsiteX5" fmla="*/ 3960303 w 11653669"/>
              <a:gd name="connsiteY5" fmla="*/ 484882 h 786474"/>
              <a:gd name="connsiteX6" fmla="*/ 5964326 w 11653669"/>
              <a:gd name="connsiteY6" fmla="*/ 371283 h 786474"/>
              <a:gd name="connsiteX7" fmla="*/ 8631469 w 11653669"/>
              <a:gd name="connsiteY7" fmla="*/ 699741 h 786474"/>
              <a:gd name="connsiteX8" fmla="*/ 11653669 w 11653669"/>
              <a:gd name="connsiteY8" fmla="*/ 776209 h 78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669" h="786474">
                <a:moveTo>
                  <a:pt x="0" y="786474"/>
                </a:moveTo>
                <a:lnTo>
                  <a:pt x="194310" y="535014"/>
                </a:lnTo>
                <a:cubicBezTo>
                  <a:pt x="356650" y="404249"/>
                  <a:pt x="714276" y="33118"/>
                  <a:pt x="974038" y="1881"/>
                </a:cubicBezTo>
                <a:cubicBezTo>
                  <a:pt x="1233800" y="-29356"/>
                  <a:pt x="1491150" y="338510"/>
                  <a:pt x="1752880" y="347589"/>
                </a:cubicBezTo>
                <a:cubicBezTo>
                  <a:pt x="2014610" y="356668"/>
                  <a:pt x="2176515" y="33471"/>
                  <a:pt x="2544419" y="56353"/>
                </a:cubicBezTo>
                <a:cubicBezTo>
                  <a:pt x="2912323" y="79235"/>
                  <a:pt x="3390319" y="432394"/>
                  <a:pt x="3960303" y="484882"/>
                </a:cubicBezTo>
                <a:cubicBezTo>
                  <a:pt x="4530288" y="537370"/>
                  <a:pt x="4502444" y="421685"/>
                  <a:pt x="5964326" y="371283"/>
                </a:cubicBezTo>
                <a:cubicBezTo>
                  <a:pt x="7426208" y="320881"/>
                  <a:pt x="7691064" y="628489"/>
                  <a:pt x="8631469" y="699741"/>
                </a:cubicBezTo>
                <a:cubicBezTo>
                  <a:pt x="9081919" y="753905"/>
                  <a:pt x="11646262" y="776933"/>
                  <a:pt x="11653669" y="77620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486D4-B187-4227-877D-C1EB461A0853}"/>
              </a:ext>
            </a:extLst>
          </p:cNvPr>
          <p:cNvSpPr txBox="1"/>
          <p:nvPr/>
        </p:nvSpPr>
        <p:spPr>
          <a:xfrm>
            <a:off x="8492134" y="322312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EC416B-7219-4F4F-877A-50FF05E5D837}"/>
              </a:ext>
            </a:extLst>
          </p:cNvPr>
          <p:cNvSpPr txBox="1"/>
          <p:nvPr/>
        </p:nvSpPr>
        <p:spPr>
          <a:xfrm>
            <a:off x="8609826" y="6984107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A2ECBE-F672-4BC9-B6A9-AB7BAD13B5C0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Response to a Signal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4A005-EC7A-3DB4-A984-7F6C002987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282" y="1309105"/>
            <a:ext cx="8568013" cy="4056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19DD87-3410-3D4D-B169-A6C3EF9A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60" y="-33034"/>
            <a:ext cx="2343150" cy="847725"/>
          </a:xfrm>
          <a:prstGeom prst="rect">
            <a:avLst/>
          </a:prstGeom>
        </p:spPr>
      </p:pic>
      <p:pic>
        <p:nvPicPr>
          <p:cNvPr id="6" name="Picture 2" descr="partial differential equations - Why does Green's function depend on  contour? - Mathematics Stack Exchange">
            <a:extLst>
              <a:ext uri="{FF2B5EF4-FFF2-40B4-BE49-F238E27FC236}">
                <a16:creationId xmlns:a16="http://schemas.microsoft.com/office/drawing/2014/main" id="{61511411-20D8-4B1F-8C02-943E5F05D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5"/>
          <a:stretch/>
        </p:blipFill>
        <p:spPr bwMode="auto">
          <a:xfrm>
            <a:off x="906329" y="718709"/>
            <a:ext cx="3048000" cy="17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427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111905-8778-7906-12AB-17DE4A4AD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465" y="3936048"/>
            <a:ext cx="4354089" cy="1939182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8366BFAB-30F3-478A-8B94-21842E9E8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1" t="22556" r="32890" b="38433"/>
          <a:stretch/>
        </p:blipFill>
        <p:spPr bwMode="auto">
          <a:xfrm>
            <a:off x="7931476" y="5023041"/>
            <a:ext cx="555177" cy="61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B3EFE-8CE7-241A-A40B-7244DA4A0070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hAhA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: graviton-photon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BF51624-D3E2-D315-22F0-4FE86F34FF47}"/>
              </a:ext>
            </a:extLst>
          </p:cNvPr>
          <p:cNvSpPr/>
          <p:nvPr/>
        </p:nvSpPr>
        <p:spPr>
          <a:xfrm rot="5400000">
            <a:off x="6598647" y="1364720"/>
            <a:ext cx="466037" cy="5306031"/>
          </a:xfrm>
          <a:prstGeom prst="rightBrace">
            <a:avLst>
              <a:gd name="adj1" fmla="val 29808"/>
              <a:gd name="adj2" fmla="val 50000"/>
            </a:avLst>
          </a:prstGeom>
          <a:ln w="38100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EC0B70-EC99-FDCD-AA0A-7FC83B71BE6D}"/>
              </a:ext>
            </a:extLst>
          </p:cNvPr>
          <p:cNvGrpSpPr/>
          <p:nvPr/>
        </p:nvGrpSpPr>
        <p:grpSpPr>
          <a:xfrm>
            <a:off x="3005770" y="133772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E3205E-9028-1360-37B1-02E0A423FB57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4E3205E-9028-1360-37B1-02E0A423FB5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96770" y="1349607"/>
                  <a:ext cx="315360" cy="480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82F2A5F-B1B4-4842-D77C-BA3F4D4FF568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82F2A5F-B1B4-4842-D77C-BA3F4D4FF5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665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16DDAD-D186-5FE9-7D1E-DF326FA104A7}"/>
              </a:ext>
            </a:extLst>
          </p:cNvPr>
          <p:cNvGrpSpPr/>
          <p:nvPr/>
        </p:nvGrpSpPr>
        <p:grpSpPr>
          <a:xfrm>
            <a:off x="3044290" y="1847120"/>
            <a:ext cx="532800" cy="707400"/>
            <a:chOff x="3044290" y="1847120"/>
            <a:chExt cx="53280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0688B5B-991D-5735-0F56-953264B7ACE2}"/>
                    </a:ext>
                  </a:extLst>
                </p14:cNvPr>
                <p14:cNvContentPartPr/>
                <p14:nvPr/>
              </p14:nvContentPartPr>
              <p14:xfrm>
                <a:off x="3303850" y="1847120"/>
                <a:ext cx="8640" cy="448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0688B5B-991D-5735-0F56-953264B7AC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95210" y="1838120"/>
                  <a:ext cx="25574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35C3983-1BCD-24B7-EB6D-70C729DC8F63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35C3983-1BCD-24B7-EB6D-70C729DC8F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D7380D3-6DD6-931A-09F8-EFCC93738AF4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D7380D3-6DD6-931A-09F8-EFCC93738AF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1177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EE6C9B-8DF9-C8EA-6D92-3C3C83CD9341}"/>
              </a:ext>
            </a:extLst>
          </p:cNvPr>
          <p:cNvGrpSpPr/>
          <p:nvPr/>
        </p:nvGrpSpPr>
        <p:grpSpPr>
          <a:xfrm>
            <a:off x="3898570" y="1928120"/>
            <a:ext cx="120240" cy="111960"/>
            <a:chOff x="3898570" y="1928120"/>
            <a:chExt cx="12024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61E78E-CAAF-2E03-BC68-405022AF20A2}"/>
                    </a:ext>
                  </a:extLst>
                </p14:cNvPr>
                <p14:cNvContentPartPr/>
                <p14:nvPr/>
              </p14:nvContentPartPr>
              <p14:xfrm>
                <a:off x="3932770" y="1928120"/>
                <a:ext cx="23040" cy="111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661E78E-CAAF-2E03-BC68-405022AF20A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23770" y="1919120"/>
                  <a:ext cx="406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B57711F-F927-959E-587C-3BFFED21216F}"/>
                    </a:ext>
                  </a:extLst>
                </p14:cNvPr>
                <p14:cNvContentPartPr/>
                <p14:nvPr/>
              </p14:nvContentPartPr>
              <p14:xfrm>
                <a:off x="3898570" y="1982480"/>
                <a:ext cx="120240" cy="18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B57711F-F927-959E-587C-3BFFED21216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89570" y="1973653"/>
                  <a:ext cx="137880" cy="3566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D34681-B16A-60DB-C323-A4B4A93BB51D}"/>
                  </a:ext>
                </a:extLst>
              </p14:cNvPr>
              <p14:cNvContentPartPr/>
              <p14:nvPr/>
            </p14:nvContentPartPr>
            <p14:xfrm>
              <a:off x="4163170" y="1380610"/>
              <a:ext cx="297360" cy="36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D34681-B16A-60DB-C323-A4B4A93BB51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54159" y="1371601"/>
                <a:ext cx="315021" cy="379458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54B961F5-75FD-7C9D-2356-2D6A1A6F2852}"/>
              </a:ext>
            </a:extLst>
          </p:cNvPr>
          <p:cNvGrpSpPr/>
          <p:nvPr/>
        </p:nvGrpSpPr>
        <p:grpSpPr>
          <a:xfrm>
            <a:off x="4421290" y="1764370"/>
            <a:ext cx="495720" cy="669960"/>
            <a:chOff x="4668610" y="1847120"/>
            <a:chExt cx="49572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CD863B4-CFB4-65E5-2562-C87D0334C509}"/>
                    </a:ext>
                  </a:extLst>
                </p14:cNvPr>
                <p14:cNvContentPartPr/>
                <p14:nvPr/>
              </p14:nvContentPartPr>
              <p14:xfrm>
                <a:off x="4668610" y="1847120"/>
                <a:ext cx="68400" cy="451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CD863B4-CFB4-65E5-2562-C87D0334C50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59610" y="1838113"/>
                  <a:ext cx="86040" cy="469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A71A07-9553-8824-FD04-2A8A8BFB86D0}"/>
                    </a:ext>
                  </a:extLst>
                </p14:cNvPr>
                <p14:cNvContentPartPr/>
                <p14:nvPr/>
              </p14:nvContentPartPr>
              <p14:xfrm>
                <a:off x="4723330" y="2301440"/>
                <a:ext cx="441000" cy="215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BA71A07-9553-8824-FD04-2A8A8BFB86D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14330" y="2292440"/>
                  <a:ext cx="45864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E691B8E-17B0-13D2-AEB7-0BF884A786B9}"/>
                  </a:ext>
                </a:extLst>
              </p14:cNvPr>
              <p14:cNvContentPartPr/>
              <p14:nvPr/>
            </p14:nvContentPartPr>
            <p14:xfrm>
              <a:off x="4470905" y="1406810"/>
              <a:ext cx="199800" cy="336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E691B8E-17B0-13D2-AEB7-0BF884A786B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61905" y="1397810"/>
                <a:ext cx="2174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438623C-895E-4F49-25A2-0C46FFCA43EB}"/>
                  </a:ext>
                </a:extLst>
              </p14:cNvPr>
              <p14:cNvContentPartPr/>
              <p14:nvPr/>
            </p14:nvContentPartPr>
            <p14:xfrm>
              <a:off x="4167065" y="2221130"/>
              <a:ext cx="262440" cy="277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438623C-895E-4F49-25A2-0C46FFCA43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58053" y="2212130"/>
                <a:ext cx="280104" cy="29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43C39A7-5692-B3B1-1419-63BC5695AE37}"/>
              </a:ext>
            </a:extLst>
          </p:cNvPr>
          <p:cNvGrpSpPr/>
          <p:nvPr/>
        </p:nvGrpSpPr>
        <p:grpSpPr>
          <a:xfrm>
            <a:off x="4919530" y="1881530"/>
            <a:ext cx="135360" cy="117720"/>
            <a:chOff x="5273345" y="1954320"/>
            <a:chExt cx="13536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20392D5-5C9A-EC57-54B5-8554F1A797CB}"/>
                    </a:ext>
                  </a:extLst>
                </p14:cNvPr>
                <p14:cNvContentPartPr/>
                <p14:nvPr/>
              </p14:nvContentPartPr>
              <p14:xfrm>
                <a:off x="5315105" y="1954320"/>
                <a:ext cx="2880" cy="117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20392D5-5C9A-EC57-54B5-8554F1A797C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04819" y="1945320"/>
                  <a:ext cx="230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A0B8C64-5814-38CC-5E97-32307FFA2F10}"/>
                    </a:ext>
                  </a:extLst>
                </p14:cNvPr>
                <p14:cNvContentPartPr/>
                <p14:nvPr/>
              </p14:nvContentPartPr>
              <p14:xfrm>
                <a:off x="5273345" y="2022720"/>
                <a:ext cx="135360" cy="12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A0B8C64-5814-38CC-5E97-32307FFA2F1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64345" y="2013720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F305F5-04DF-46C9-84D2-BA05A769EF93}"/>
              </a:ext>
            </a:extLst>
          </p:cNvPr>
          <p:cNvGrpSpPr/>
          <p:nvPr/>
        </p:nvGrpSpPr>
        <p:grpSpPr>
          <a:xfrm>
            <a:off x="5288105" y="1264930"/>
            <a:ext cx="606240" cy="489240"/>
            <a:chOff x="3005770" y="1337720"/>
            <a:chExt cx="606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CF11CA1-58B5-6B35-E393-4E82D3A5F5DF}"/>
                    </a:ext>
                  </a:extLst>
                </p14:cNvPr>
                <p14:cNvContentPartPr/>
                <p14:nvPr/>
              </p14:nvContentPartPr>
              <p14:xfrm>
                <a:off x="3005770" y="1358600"/>
                <a:ext cx="297720" cy="463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CF11CA1-58B5-6B35-E393-4E82D3A5F5D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96770" y="1349607"/>
                  <a:ext cx="315360" cy="480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ED58C10-1455-C78B-1394-CBED9E3BDAA6}"/>
                    </a:ext>
                  </a:extLst>
                </p14:cNvPr>
                <p14:cNvContentPartPr/>
                <p14:nvPr/>
              </p14:nvContentPartPr>
              <p14:xfrm>
                <a:off x="3305650" y="1337720"/>
                <a:ext cx="306360" cy="489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ED58C10-1455-C78B-1394-CBED9E3BDAA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6650" y="1328720"/>
                  <a:ext cx="324000" cy="50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994507-666C-0679-0F46-089E4A178023}"/>
              </a:ext>
            </a:extLst>
          </p:cNvPr>
          <p:cNvGrpSpPr/>
          <p:nvPr/>
        </p:nvGrpSpPr>
        <p:grpSpPr>
          <a:xfrm>
            <a:off x="5326625" y="2244130"/>
            <a:ext cx="532800" cy="237600"/>
            <a:chOff x="3044290" y="2316920"/>
            <a:chExt cx="53280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8679156-3BC9-9AF4-9DD9-299B23DEB7F5}"/>
                    </a:ext>
                  </a:extLst>
                </p14:cNvPr>
                <p14:cNvContentPartPr/>
                <p14:nvPr/>
              </p14:nvContentPartPr>
              <p14:xfrm>
                <a:off x="3044290" y="2318000"/>
                <a:ext cx="272520" cy="230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8679156-3BC9-9AF4-9DD9-299B23DEB7F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35290" y="2309000"/>
                  <a:ext cx="290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87D1EE7-1288-7301-9FFA-B463AFA862BB}"/>
                    </a:ext>
                  </a:extLst>
                </p14:cNvPr>
                <p14:cNvContentPartPr/>
                <p14:nvPr/>
              </p14:nvContentPartPr>
              <p14:xfrm>
                <a:off x="3320770" y="2316920"/>
                <a:ext cx="256320" cy="237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87D1EE7-1288-7301-9FFA-B463AFA862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11770" y="2307920"/>
                  <a:ext cx="27396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16F9E67-80A4-6E9C-DB70-480288C04140}"/>
                  </a:ext>
                </a:extLst>
              </p14:cNvPr>
              <p14:cNvContentPartPr/>
              <p14:nvPr/>
            </p14:nvContentPartPr>
            <p14:xfrm>
              <a:off x="5582360" y="1757250"/>
              <a:ext cx="12600" cy="482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16F9E67-80A4-6E9C-DB70-480288C041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73360" y="1748250"/>
                <a:ext cx="30240" cy="50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45974B3E-8BCB-2DAC-F883-9CC41D1C9335}"/>
              </a:ext>
            </a:extLst>
          </p:cNvPr>
          <p:cNvGrpSpPr/>
          <p:nvPr/>
        </p:nvGrpSpPr>
        <p:grpSpPr>
          <a:xfrm>
            <a:off x="2878125" y="2604111"/>
            <a:ext cx="602640" cy="265680"/>
            <a:chOff x="2878125" y="2604111"/>
            <a:chExt cx="6026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11FAA92-7B4B-3510-F7DC-1F4440BDA08A}"/>
                    </a:ext>
                  </a:extLst>
                </p14:cNvPr>
                <p14:cNvContentPartPr/>
                <p14:nvPr/>
              </p14:nvContentPartPr>
              <p14:xfrm>
                <a:off x="2878125" y="2688711"/>
                <a:ext cx="54720" cy="47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11FAA92-7B4B-3510-F7DC-1F4440BDA08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69065" y="2679711"/>
                  <a:ext cx="72477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00C2307-2A59-24A5-C077-2BCE386620E9}"/>
                    </a:ext>
                  </a:extLst>
                </p14:cNvPr>
                <p14:cNvContentPartPr/>
                <p14:nvPr/>
              </p14:nvContentPartPr>
              <p14:xfrm>
                <a:off x="2933565" y="2699871"/>
                <a:ext cx="117720" cy="169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00C2307-2A59-24A5-C077-2BCE386620E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24565" y="2690890"/>
                  <a:ext cx="135360" cy="187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C1A6B90-44DF-FCC5-D681-C0D5F8CA3848}"/>
                    </a:ext>
                  </a:extLst>
                </p14:cNvPr>
                <p14:cNvContentPartPr/>
                <p14:nvPr/>
              </p14:nvContentPartPr>
              <p14:xfrm>
                <a:off x="3072885" y="2693031"/>
                <a:ext cx="36360" cy="36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C1A6B90-44DF-FCC5-D681-C0D5F8CA384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63885" y="2684031"/>
                  <a:ext cx="540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E568D62-0F82-9451-42F5-3FF8E7AAD819}"/>
                    </a:ext>
                  </a:extLst>
                </p14:cNvPr>
                <p14:cNvContentPartPr/>
                <p14:nvPr/>
              </p14:nvContentPartPr>
              <p14:xfrm>
                <a:off x="3102765" y="2727951"/>
                <a:ext cx="3420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E568D62-0F82-9451-42F5-3FF8E7AAD81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93765" y="2719851"/>
                  <a:ext cx="51840" cy="191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19EC5BE-E1D1-AA85-ED43-58C7FB6406F0}"/>
                    </a:ext>
                  </a:extLst>
                </p14:cNvPr>
                <p14:cNvContentPartPr/>
                <p14:nvPr/>
              </p14:nvContentPartPr>
              <p14:xfrm>
                <a:off x="3157485" y="2686191"/>
                <a:ext cx="44640" cy="40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19EC5BE-E1D1-AA85-ED43-58C7FB6406F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48412" y="2677191"/>
                  <a:ext cx="62423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242B8AC-6651-2822-AADE-F082229A20FB}"/>
                    </a:ext>
                  </a:extLst>
                </p14:cNvPr>
                <p14:cNvContentPartPr/>
                <p14:nvPr/>
              </p14:nvContentPartPr>
              <p14:xfrm>
                <a:off x="3237405" y="2681871"/>
                <a:ext cx="38520" cy="3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242B8AC-6651-2822-AADE-F082229A20F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28405" y="2672957"/>
                  <a:ext cx="56160" cy="549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6B6438C-B6F1-FDC2-E8F7-31F59E92E97A}"/>
                    </a:ext>
                  </a:extLst>
                </p14:cNvPr>
                <p14:cNvContentPartPr/>
                <p14:nvPr/>
              </p14:nvContentPartPr>
              <p14:xfrm>
                <a:off x="3247845" y="2643351"/>
                <a:ext cx="1800" cy="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6B6438C-B6F1-FDC2-E8F7-31F59E92E97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38845" y="2634351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45BF3C-4EEF-CD92-8097-38DADFA3B8E7}"/>
                    </a:ext>
                  </a:extLst>
                </p14:cNvPr>
                <p14:cNvContentPartPr/>
                <p14:nvPr/>
              </p14:nvContentPartPr>
              <p14:xfrm>
                <a:off x="3291765" y="2604111"/>
                <a:ext cx="24480" cy="114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045BF3C-4EEF-CD92-8097-38DADFA3B8E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82631" y="2595111"/>
                  <a:ext cx="42383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D2B47B-4505-BF01-1B0D-5F574AC66777}"/>
                    </a:ext>
                  </a:extLst>
                </p14:cNvPr>
                <p14:cNvContentPartPr/>
                <p14:nvPr/>
              </p14:nvContentPartPr>
              <p14:xfrm>
                <a:off x="3306165" y="2674671"/>
                <a:ext cx="21600" cy="1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D2B47B-4505-BF01-1B0D-5F574AC6677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297165" y="2665671"/>
                  <a:ext cx="39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FE4F208-9243-6834-3F7E-6E15B2EC2F5E}"/>
                    </a:ext>
                  </a:extLst>
                </p14:cNvPr>
                <p14:cNvContentPartPr/>
                <p14:nvPr/>
              </p14:nvContentPartPr>
              <p14:xfrm>
                <a:off x="3361965" y="2681151"/>
                <a:ext cx="47880" cy="35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FE4F208-9243-6834-3F7E-6E15B2EC2F5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52965" y="2672151"/>
                  <a:ext cx="6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7C4D1CF-AD49-DBEB-2C73-213CBFCEDD91}"/>
                    </a:ext>
                  </a:extLst>
                </p14:cNvPr>
                <p14:cNvContentPartPr/>
                <p14:nvPr/>
              </p14:nvContentPartPr>
              <p14:xfrm>
                <a:off x="3433965" y="2689791"/>
                <a:ext cx="46800" cy="40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7C4D1CF-AD49-DBEB-2C73-213CBFCEDD9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25034" y="2680791"/>
                  <a:ext cx="64305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9C8541A-DFB3-F88E-A168-ADDDDAC64DB1}"/>
              </a:ext>
            </a:extLst>
          </p:cNvPr>
          <p:cNvGrpSpPr/>
          <p:nvPr/>
        </p:nvGrpSpPr>
        <p:grpSpPr>
          <a:xfrm>
            <a:off x="2883885" y="2889231"/>
            <a:ext cx="714240" cy="186120"/>
            <a:chOff x="2883885" y="2889231"/>
            <a:chExt cx="7142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301883C-A215-FBA8-695E-02A6AB3D3A16}"/>
                    </a:ext>
                  </a:extLst>
                </p14:cNvPr>
                <p14:cNvContentPartPr/>
                <p14:nvPr/>
              </p14:nvContentPartPr>
              <p14:xfrm>
                <a:off x="2883885" y="2941071"/>
                <a:ext cx="42120" cy="61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301883C-A215-FBA8-695E-02A6AB3D3A1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74961" y="2932071"/>
                  <a:ext cx="59611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D9B1DDC-A678-FBDD-1056-8E5181CC0C80}"/>
                    </a:ext>
                  </a:extLst>
                </p14:cNvPr>
                <p14:cNvContentPartPr/>
                <p14:nvPr/>
              </p14:nvContentPartPr>
              <p14:xfrm>
                <a:off x="2972805" y="2957631"/>
                <a:ext cx="32760" cy="41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D9B1DDC-A678-FBDD-1056-8E5181CC0C8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63805" y="2948708"/>
                  <a:ext cx="50400" cy="59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CC1B46E-201F-521C-1DAB-532E51B11B9C}"/>
                    </a:ext>
                  </a:extLst>
                </p14:cNvPr>
                <p14:cNvContentPartPr/>
                <p14:nvPr/>
              </p14:nvContentPartPr>
              <p14:xfrm>
                <a:off x="2959845" y="2965911"/>
                <a:ext cx="59040" cy="374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CC1B46E-201F-521C-1DAB-532E51B11B9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50790" y="2956997"/>
                  <a:ext cx="76788" cy="549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C571CD8-4FF6-699B-EAB1-9D3D2D6D1082}"/>
                    </a:ext>
                  </a:extLst>
                </p14:cNvPr>
                <p14:cNvContentPartPr/>
                <p14:nvPr/>
              </p14:nvContentPartPr>
              <p14:xfrm>
                <a:off x="3062805" y="2961231"/>
                <a:ext cx="65160" cy="45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C571CD8-4FF6-699B-EAB1-9D3D2D6D108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053805" y="2952231"/>
                  <a:ext cx="82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E16567-05BE-7FE7-5691-4EE4879F8750}"/>
                    </a:ext>
                  </a:extLst>
                </p14:cNvPr>
                <p14:cNvContentPartPr/>
                <p14:nvPr/>
              </p14:nvContentPartPr>
              <p14:xfrm>
                <a:off x="3143805" y="2889231"/>
                <a:ext cx="63360" cy="109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E16567-05BE-7FE7-5691-4EE4879F875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134805" y="2880231"/>
                  <a:ext cx="81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3AC4DC0-E906-8ED0-F512-AF4155E737DF}"/>
                    </a:ext>
                  </a:extLst>
                </p14:cNvPr>
                <p14:cNvContentPartPr/>
                <p14:nvPr/>
              </p14:nvContentPartPr>
              <p14:xfrm>
                <a:off x="3232725" y="2958711"/>
                <a:ext cx="46800" cy="38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3AC4DC0-E906-8ED0-F512-AF4155E737D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23725" y="2949794"/>
                  <a:ext cx="64440" cy="559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378C71D-0505-BE7C-0820-47B688660017}"/>
                    </a:ext>
                  </a:extLst>
                </p14:cNvPr>
                <p14:cNvContentPartPr/>
                <p14:nvPr/>
              </p14:nvContentPartPr>
              <p14:xfrm>
                <a:off x="3294645" y="2989311"/>
                <a:ext cx="21960" cy="3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378C71D-0505-BE7C-0820-47B68866001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285645" y="2980311"/>
                  <a:ext cx="3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5C1048E-B68B-1A5A-736B-5A8893FA741E}"/>
                    </a:ext>
                  </a:extLst>
                </p14:cNvPr>
                <p14:cNvContentPartPr/>
                <p14:nvPr/>
              </p14:nvContentPartPr>
              <p14:xfrm>
                <a:off x="3335325" y="2960511"/>
                <a:ext cx="52200" cy="331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5C1048E-B68B-1A5A-736B-5A8893FA741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26325" y="2951511"/>
                  <a:ext cx="69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593C610-7F6A-43A3-ECAC-9414658AB261}"/>
                    </a:ext>
                  </a:extLst>
                </p14:cNvPr>
                <p14:cNvContentPartPr/>
                <p14:nvPr/>
              </p14:nvContentPartPr>
              <p14:xfrm>
                <a:off x="3404445" y="2943231"/>
                <a:ext cx="41400" cy="38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593C610-7F6A-43A3-ECAC-9414658AB26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395445" y="2934231"/>
                  <a:ext cx="590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BCA9CBF-79FC-F0C2-61AA-EEFF2A19CCE0}"/>
                    </a:ext>
                  </a:extLst>
                </p14:cNvPr>
                <p14:cNvContentPartPr/>
                <p14:nvPr/>
              </p14:nvContentPartPr>
              <p14:xfrm>
                <a:off x="3445845" y="2986071"/>
                <a:ext cx="50760" cy="89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BCA9CBF-79FC-F0C2-61AA-EEFF2A19CCE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36781" y="2977071"/>
                  <a:ext cx="68526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30C7C2D-51BE-B3DB-9A7E-C1920CC6A045}"/>
                    </a:ext>
                  </a:extLst>
                </p14:cNvPr>
                <p14:cNvContentPartPr/>
                <p14:nvPr/>
              </p14:nvContentPartPr>
              <p14:xfrm>
                <a:off x="3507765" y="2949711"/>
                <a:ext cx="90360" cy="63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30C7C2D-51BE-B3DB-9A7E-C1920CC6A0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498729" y="2940711"/>
                  <a:ext cx="108071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9AD920D-D9BF-BDC2-EA64-7CF9D599F8DF}"/>
              </a:ext>
            </a:extLst>
          </p:cNvPr>
          <p:cNvGrpSpPr/>
          <p:nvPr/>
        </p:nvGrpSpPr>
        <p:grpSpPr>
          <a:xfrm>
            <a:off x="4216232" y="2526306"/>
            <a:ext cx="700200" cy="253800"/>
            <a:chOff x="4216232" y="2526306"/>
            <a:chExt cx="70020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A9B6FAF-B355-D493-6EBE-7D5E92856019}"/>
                    </a:ext>
                  </a:extLst>
                </p14:cNvPr>
                <p14:cNvContentPartPr/>
                <p14:nvPr/>
              </p14:nvContentPartPr>
              <p14:xfrm>
                <a:off x="4216232" y="2551146"/>
                <a:ext cx="97560" cy="157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A9B6FAF-B355-D493-6EBE-7D5E9285601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07265" y="2542146"/>
                  <a:ext cx="115135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DF8EA09-362B-689F-08EA-1C63C8E55082}"/>
                    </a:ext>
                  </a:extLst>
                </p14:cNvPr>
                <p14:cNvContentPartPr/>
                <p14:nvPr/>
              </p14:nvContentPartPr>
              <p14:xfrm>
                <a:off x="4295792" y="2634306"/>
                <a:ext cx="2880" cy="1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DF8EA09-362B-689F-08EA-1C63C8E5508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286792" y="2625306"/>
                  <a:ext cx="205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720AFAF-E563-7FCA-78C9-252A2CD8245E}"/>
                    </a:ext>
                  </a:extLst>
                </p14:cNvPr>
                <p14:cNvContentPartPr/>
                <p14:nvPr/>
              </p14:nvContentPartPr>
              <p14:xfrm>
                <a:off x="4341152" y="2651586"/>
                <a:ext cx="46080" cy="421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720AFAF-E563-7FCA-78C9-252A2CD8245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32152" y="2642586"/>
                  <a:ext cx="63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CD17ED6-7D8B-3833-CF87-EED7D50CA439}"/>
                    </a:ext>
                  </a:extLst>
                </p14:cNvPr>
                <p14:cNvContentPartPr/>
                <p14:nvPr/>
              </p14:nvContentPartPr>
              <p14:xfrm>
                <a:off x="4374272" y="2703786"/>
                <a:ext cx="66600" cy="76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CD17ED6-7D8B-3833-CF87-EED7D50CA43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365272" y="2694786"/>
                  <a:ext cx="84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B19580A-0A81-7E1C-46FE-76BBECC2A6A1}"/>
                    </a:ext>
                  </a:extLst>
                </p14:cNvPr>
                <p14:cNvContentPartPr/>
                <p14:nvPr/>
              </p14:nvContentPartPr>
              <p14:xfrm>
                <a:off x="4415672" y="2595426"/>
                <a:ext cx="79560" cy="1069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B19580A-0A81-7E1C-46FE-76BBECC2A6A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406672" y="2586426"/>
                  <a:ext cx="972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7C825B3-5B6A-1DE0-0527-8A01C6DE0A9B}"/>
                    </a:ext>
                  </a:extLst>
                </p14:cNvPr>
                <p14:cNvContentPartPr/>
                <p14:nvPr/>
              </p14:nvContentPartPr>
              <p14:xfrm>
                <a:off x="4527992" y="2582106"/>
                <a:ext cx="25920" cy="114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7C825B3-5B6A-1DE0-0527-8A01C6DE0A9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518865" y="2573106"/>
                  <a:ext cx="43808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1CBF2F8-C02F-069C-5F59-8D6001E3F041}"/>
                    </a:ext>
                  </a:extLst>
                </p14:cNvPr>
                <p14:cNvContentPartPr/>
                <p14:nvPr/>
              </p14:nvContentPartPr>
              <p14:xfrm>
                <a:off x="4536272" y="2645466"/>
                <a:ext cx="29160" cy="2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1CBF2F8-C02F-069C-5F59-8D6001E3F04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527382" y="2635180"/>
                  <a:ext cx="46585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60BDF6F-5148-9CB4-4439-E30A60142C36}"/>
                    </a:ext>
                  </a:extLst>
                </p14:cNvPr>
                <p14:cNvContentPartPr/>
                <p14:nvPr/>
              </p14:nvContentPartPr>
              <p14:xfrm>
                <a:off x="4644272" y="2526306"/>
                <a:ext cx="41760" cy="2257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60BDF6F-5148-9CB4-4439-E30A60142C3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5194" y="2517306"/>
                  <a:ext cx="59553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40D7524-54CA-4311-477E-76763CBA2EE1}"/>
                    </a:ext>
                  </a:extLst>
                </p14:cNvPr>
                <p14:cNvContentPartPr/>
                <p14:nvPr/>
              </p14:nvContentPartPr>
              <p14:xfrm>
                <a:off x="4698992" y="2658786"/>
                <a:ext cx="26280" cy="316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40D7524-54CA-4311-477E-76763CBA2EE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90114" y="2649786"/>
                  <a:ext cx="43682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67FF1A3-FEAE-32D8-2B67-C374DC848E66}"/>
                    </a:ext>
                  </a:extLst>
                </p14:cNvPr>
                <p14:cNvContentPartPr/>
                <p14:nvPr/>
              </p14:nvContentPartPr>
              <p14:xfrm>
                <a:off x="4713032" y="2635386"/>
                <a:ext cx="7200" cy="3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67FF1A3-FEAE-32D8-2B67-C374DC848E6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704032" y="2626386"/>
                  <a:ext cx="24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58635AD-1CB6-5CB1-5942-3B3021642BC2}"/>
                    </a:ext>
                  </a:extLst>
                </p14:cNvPr>
                <p14:cNvContentPartPr/>
                <p14:nvPr/>
              </p14:nvContentPartPr>
              <p14:xfrm>
                <a:off x="4745072" y="2638266"/>
                <a:ext cx="49680" cy="57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58635AD-1CB6-5CB1-5942-3B3021642BC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736072" y="2629266"/>
                  <a:ext cx="67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91BB68A-B397-4348-0B25-BB39721D4A92}"/>
                    </a:ext>
                  </a:extLst>
                </p14:cNvPr>
                <p14:cNvContentPartPr/>
                <p14:nvPr/>
              </p14:nvContentPartPr>
              <p14:xfrm>
                <a:off x="4813112" y="2587506"/>
                <a:ext cx="97560" cy="106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91BB68A-B397-4348-0B25-BB39721D4A9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804145" y="2578506"/>
                  <a:ext cx="115135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843FDF0-6142-F966-5360-DF0C30BADDB7}"/>
                    </a:ext>
                  </a:extLst>
                </p14:cNvPr>
                <p14:cNvContentPartPr/>
                <p14:nvPr/>
              </p14:nvContentPartPr>
              <p14:xfrm>
                <a:off x="4904192" y="2581386"/>
                <a:ext cx="12240" cy="103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843FDF0-6142-F966-5360-DF0C30BADDB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894919" y="2572386"/>
                  <a:ext cx="30415" cy="12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EED64501-AA34-8C28-2F1A-118A27F5AD73}"/>
              </a:ext>
            </a:extLst>
          </p:cNvPr>
          <p:cNvGrpSpPr/>
          <p:nvPr/>
        </p:nvGrpSpPr>
        <p:grpSpPr>
          <a:xfrm>
            <a:off x="4263752" y="2852106"/>
            <a:ext cx="682920" cy="222480"/>
            <a:chOff x="4263752" y="2852106"/>
            <a:chExt cx="6829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C0C1B07-3BC4-D0A1-C176-1B0D68CA6944}"/>
                    </a:ext>
                  </a:extLst>
                </p14:cNvPr>
                <p14:cNvContentPartPr/>
                <p14:nvPr/>
              </p14:nvContentPartPr>
              <p14:xfrm>
                <a:off x="4263752" y="2906106"/>
                <a:ext cx="72720" cy="69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C0C1B07-3BC4-D0A1-C176-1B0D68CA694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254796" y="2897106"/>
                  <a:ext cx="90273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EDD5063-15F2-36D3-6CD0-72BF56262CA2}"/>
                    </a:ext>
                  </a:extLst>
                </p14:cNvPr>
                <p14:cNvContentPartPr/>
                <p14:nvPr/>
              </p14:nvContentPartPr>
              <p14:xfrm>
                <a:off x="4355552" y="2923386"/>
                <a:ext cx="52920" cy="56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EDD5063-15F2-36D3-6CD0-72BF56262CA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346552" y="2914386"/>
                  <a:ext cx="70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9827909-3E72-0024-320E-77A625E0A969}"/>
                    </a:ext>
                  </a:extLst>
                </p14:cNvPr>
                <p14:cNvContentPartPr/>
                <p14:nvPr/>
              </p14:nvContentPartPr>
              <p14:xfrm>
                <a:off x="4357712" y="2931666"/>
                <a:ext cx="60840" cy="38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9827909-3E72-0024-320E-77A625E0A96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348712" y="2922666"/>
                  <a:ext cx="78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4FB8324-35BE-8E41-72D0-14B92C2A953B}"/>
                    </a:ext>
                  </a:extLst>
                </p14:cNvPr>
                <p14:cNvContentPartPr/>
                <p14:nvPr/>
              </p14:nvContentPartPr>
              <p14:xfrm>
                <a:off x="4471472" y="2926266"/>
                <a:ext cx="68760" cy="50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4FB8324-35BE-8E41-72D0-14B92C2A953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462519" y="2917266"/>
                  <a:ext cx="86308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4FDAC01-06AC-9E03-A260-728571DAB371}"/>
                    </a:ext>
                  </a:extLst>
                </p14:cNvPr>
                <p14:cNvContentPartPr/>
                <p14:nvPr/>
              </p14:nvContentPartPr>
              <p14:xfrm>
                <a:off x="4536272" y="2852106"/>
                <a:ext cx="59760" cy="1209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4FDAC01-06AC-9E03-A260-728571DAB37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527272" y="2843106"/>
                  <a:ext cx="77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95B5371-6D6C-BC6F-6BDE-26AC3D6F7A4E}"/>
                    </a:ext>
                  </a:extLst>
                </p14:cNvPr>
                <p14:cNvContentPartPr/>
                <p14:nvPr/>
              </p14:nvContentPartPr>
              <p14:xfrm>
                <a:off x="4616912" y="2940666"/>
                <a:ext cx="81000" cy="36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95B5371-6D6C-BC6F-6BDE-26AC3D6F7A4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607912" y="2931666"/>
                  <a:ext cx="98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7DE6C0A-CA9C-01E5-FB46-82695FB35289}"/>
                    </a:ext>
                  </a:extLst>
                </p14:cNvPr>
                <p14:cNvContentPartPr/>
                <p14:nvPr/>
              </p14:nvContentPartPr>
              <p14:xfrm>
                <a:off x="4705832" y="2939586"/>
                <a:ext cx="52560" cy="327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7DE6C0A-CA9C-01E5-FB46-82695FB3528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696893" y="2930586"/>
                  <a:ext cx="70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A1A50B3-2494-6D72-C8A0-D97A867BF564}"/>
                    </a:ext>
                  </a:extLst>
                </p14:cNvPr>
                <p14:cNvContentPartPr/>
                <p14:nvPr/>
              </p14:nvContentPartPr>
              <p14:xfrm>
                <a:off x="4782872" y="2924826"/>
                <a:ext cx="163800" cy="1497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A1A50B3-2494-6D72-C8A0-D97A867BF56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773872" y="2915848"/>
                  <a:ext cx="181440" cy="1673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01B76DB-CF74-C3CF-8B9A-09F91A17D158}"/>
              </a:ext>
            </a:extLst>
          </p:cNvPr>
          <p:cNvGrpSpPr/>
          <p:nvPr/>
        </p:nvGrpSpPr>
        <p:grpSpPr>
          <a:xfrm>
            <a:off x="6020625" y="1892330"/>
            <a:ext cx="100080" cy="106920"/>
            <a:chOff x="6174920" y="738090"/>
            <a:chExt cx="10008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8EC2287-5734-FA3A-6164-EC4BEA8B3EED}"/>
                    </a:ext>
                  </a:extLst>
                </p14:cNvPr>
                <p14:cNvContentPartPr/>
                <p14:nvPr/>
              </p14:nvContentPartPr>
              <p14:xfrm>
                <a:off x="6203720" y="738090"/>
                <a:ext cx="4680" cy="1069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8EC2287-5734-FA3A-6164-EC4BEA8B3EE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194720" y="729060"/>
                  <a:ext cx="22320" cy="1246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95C4F53-34D9-FAB0-50DC-DE23D1277821}"/>
                    </a:ext>
                  </a:extLst>
                </p14:cNvPr>
                <p14:cNvContentPartPr/>
                <p14:nvPr/>
              </p14:nvContentPartPr>
              <p14:xfrm>
                <a:off x="6174920" y="790650"/>
                <a:ext cx="100080" cy="50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95C4F53-34D9-FAB0-50DC-DE23D127782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165888" y="781650"/>
                  <a:ext cx="117784" cy="2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6D5F4B3F-669B-7B7A-0645-9B5F234AEA1C}"/>
                  </a:ext>
                </a:extLst>
              </p14:cNvPr>
              <p14:cNvContentPartPr/>
              <p14:nvPr/>
            </p14:nvContentPartPr>
            <p14:xfrm>
              <a:off x="6637305" y="1813850"/>
              <a:ext cx="228600" cy="2322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6D5F4B3F-669B-7B7A-0645-9B5F234AEA1C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628305" y="1804850"/>
                <a:ext cx="24624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F7495E4-1435-1F31-DCC7-4A83E219DCF6}"/>
              </a:ext>
            </a:extLst>
          </p:cNvPr>
          <p:cNvGrpSpPr/>
          <p:nvPr/>
        </p:nvGrpSpPr>
        <p:grpSpPr>
          <a:xfrm>
            <a:off x="6486465" y="1631330"/>
            <a:ext cx="616680" cy="248760"/>
            <a:chOff x="6640760" y="477090"/>
            <a:chExt cx="61668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69FABE1-9780-EE56-5930-1A19103138BF}"/>
                    </a:ext>
                  </a:extLst>
                </p14:cNvPr>
                <p14:cNvContentPartPr/>
                <p14:nvPr/>
              </p14:nvContentPartPr>
              <p14:xfrm>
                <a:off x="6640760" y="533250"/>
                <a:ext cx="194400" cy="192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69FABE1-9780-EE56-5930-1A19103138B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631743" y="524267"/>
                  <a:ext cx="212073" cy="210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B41CEA9-C058-5F9E-F76E-84B007F90CAD}"/>
                    </a:ext>
                  </a:extLst>
                </p14:cNvPr>
                <p14:cNvContentPartPr/>
                <p14:nvPr/>
              </p14:nvContentPartPr>
              <p14:xfrm>
                <a:off x="6991400" y="477090"/>
                <a:ext cx="266040" cy="2376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B41CEA9-C058-5F9E-F76E-84B007F90CA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982400" y="468090"/>
                  <a:ext cx="28368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EFA02B2-E515-3BAC-B377-E18FD5CCE5A0}"/>
              </a:ext>
            </a:extLst>
          </p:cNvPr>
          <p:cNvGrpSpPr/>
          <p:nvPr/>
        </p:nvGrpSpPr>
        <p:grpSpPr>
          <a:xfrm>
            <a:off x="6612105" y="2053250"/>
            <a:ext cx="276480" cy="163440"/>
            <a:chOff x="6766400" y="899010"/>
            <a:chExt cx="2764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AC52134-D8B8-3D5F-A575-CE31F4A2D2C5}"/>
                    </a:ext>
                  </a:extLst>
                </p14:cNvPr>
                <p14:cNvContentPartPr/>
                <p14:nvPr/>
              </p14:nvContentPartPr>
              <p14:xfrm>
                <a:off x="6766400" y="901170"/>
                <a:ext cx="108360" cy="160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AC52134-D8B8-3D5F-A575-CE31F4A2D2C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757400" y="892170"/>
                  <a:ext cx="12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8EFE863-B874-723B-8257-2629CB1C16B9}"/>
                    </a:ext>
                  </a:extLst>
                </p14:cNvPr>
                <p14:cNvContentPartPr/>
                <p14:nvPr/>
              </p14:nvContentPartPr>
              <p14:xfrm>
                <a:off x="6877640" y="899010"/>
                <a:ext cx="165240" cy="1634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8EFE863-B874-723B-8257-2629CB1C16B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868660" y="890010"/>
                  <a:ext cx="182842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967AD62-4477-0088-E2C6-42C7D38F999A}"/>
              </a:ext>
            </a:extLst>
          </p:cNvPr>
          <p:cNvGrpSpPr/>
          <p:nvPr/>
        </p:nvGrpSpPr>
        <p:grpSpPr>
          <a:xfrm>
            <a:off x="5372480" y="2575626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8406F21-4CC0-2FDB-03A3-CE6CF91CDA7A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8406F21-4CC0-2FDB-03A3-CE6CF91CDA7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34705" y="325558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EE4F971-EDE3-7744-9D67-2F0160732807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EE4F971-EDE3-7744-9D67-2F016073280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57870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914845FA-F74B-FC98-75EE-507FCD479685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914845FA-F74B-FC98-75EE-507FCD479685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0A896424-2728-3352-3AE3-7DFAA431CF35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0A896424-2728-3352-3AE3-7DFAA431CF3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693185" y="3366671"/>
                  <a:ext cx="547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F43FD25-B40D-93F3-50A0-61BF8AF0A068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F43FD25-B40D-93F3-50A0-61BF8AF0A06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32115" y="3308145"/>
                  <a:ext cx="81982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6787B1B-3E6D-68F9-F843-FD38C20D5C45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6787B1B-3E6D-68F9-F843-FD38C20D5C4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33225" y="332254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570761D-3447-8DDF-EE59-DDF625257A3F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570761D-3447-8DDF-EE59-DDF625257A3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43365" y="3448905"/>
                  <a:ext cx="71758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AB91C37-032E-3C7C-432A-4842D97C4843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AB91C37-032E-3C7C-432A-4842D97C484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A929EA8-7189-828B-CD65-9F78B82EA9EF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A929EA8-7189-828B-CD65-9F78B82EA9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4710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EE03BE4-C9A1-D2E9-4286-F7BECEEDE38D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EE03BE4-C9A1-D2E9-4286-F7BECEEDE38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692465" y="3522766"/>
                  <a:ext cx="67320" cy="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2F0B664-164D-4DE2-25CD-EB88E42CB601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2F0B664-164D-4DE2-25CD-EB88E42CB60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783905" y="345286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3365478-A86B-9893-A933-2BA0F5F44BE8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93365478-A86B-9893-A933-2BA0F5F44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64747" y="3436665"/>
                  <a:ext cx="38829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6512CBB-198E-0C97-740F-BBC9A8C567E3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6512CBB-198E-0C97-740F-BBC9A8C567E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931865" y="3508984"/>
                  <a:ext cx="61560" cy="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170FE92-8FAA-0FCF-3392-F7CBF9B2BCB1}"/>
              </a:ext>
            </a:extLst>
          </p:cNvPr>
          <p:cNvGrpSpPr/>
          <p:nvPr/>
        </p:nvGrpSpPr>
        <p:grpSpPr>
          <a:xfrm>
            <a:off x="7303665" y="1785200"/>
            <a:ext cx="931320" cy="394560"/>
            <a:chOff x="7593680" y="586890"/>
            <a:chExt cx="93132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6E20817-B598-D728-BEA4-A738D976BC82}"/>
                    </a:ext>
                  </a:extLst>
                </p14:cNvPr>
                <p14:cNvContentPartPr/>
                <p14:nvPr/>
              </p14:nvContentPartPr>
              <p14:xfrm>
                <a:off x="7593680" y="600570"/>
                <a:ext cx="165960" cy="2322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6E20817-B598-D728-BEA4-A738D976BC8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584660" y="591570"/>
                  <a:ext cx="183638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DA28BF3-7569-81C1-3A94-22C2A9EF1E2D}"/>
                    </a:ext>
                  </a:extLst>
                </p14:cNvPr>
                <p14:cNvContentPartPr/>
                <p14:nvPr/>
              </p14:nvContentPartPr>
              <p14:xfrm>
                <a:off x="7823360" y="759690"/>
                <a:ext cx="83160" cy="673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DA28BF3-7569-81C1-3A94-22C2A9EF1E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814360" y="750690"/>
                  <a:ext cx="100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D00576C-E80C-EE2B-4EC9-094C16235DF2}"/>
                    </a:ext>
                  </a:extLst>
                </p14:cNvPr>
                <p14:cNvContentPartPr/>
                <p14:nvPr/>
              </p14:nvContentPartPr>
              <p14:xfrm>
                <a:off x="7947200" y="792450"/>
                <a:ext cx="25200" cy="1252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D00576C-E80C-EE2B-4EC9-094C16235DF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938200" y="783476"/>
                  <a:ext cx="42840" cy="1428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56E9489-0177-72E4-E43B-E27E140434E9}"/>
                    </a:ext>
                  </a:extLst>
                </p14:cNvPr>
                <p14:cNvContentPartPr/>
                <p14:nvPr/>
              </p14:nvContentPartPr>
              <p14:xfrm>
                <a:off x="7945760" y="757170"/>
                <a:ext cx="97920" cy="712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56E9489-0177-72E4-E43B-E27E140434E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36760" y="748170"/>
                  <a:ext cx="11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2CDA65B-F3E3-CC18-055C-1115700AC844}"/>
                    </a:ext>
                  </a:extLst>
                </p14:cNvPr>
                <p14:cNvContentPartPr/>
                <p14:nvPr/>
              </p14:nvContentPartPr>
              <p14:xfrm>
                <a:off x="8095160" y="735930"/>
                <a:ext cx="79920" cy="1004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2CDA65B-F3E3-CC18-055C-1115700AC84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086119" y="726930"/>
                  <a:ext cx="976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B734F1C5-6C4C-303F-9A1F-458E7743423C}"/>
                    </a:ext>
                  </a:extLst>
                </p14:cNvPr>
                <p14:cNvContentPartPr/>
                <p14:nvPr/>
              </p14:nvContentPartPr>
              <p14:xfrm>
                <a:off x="8293160" y="773010"/>
                <a:ext cx="80640" cy="741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B734F1C5-6C4C-303F-9A1F-458E7743423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284120" y="764010"/>
                  <a:ext cx="98359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6743CAE7-4384-0B4D-D9AE-F978013F6D41}"/>
                    </a:ext>
                  </a:extLst>
                </p14:cNvPr>
                <p14:cNvContentPartPr/>
                <p14:nvPr/>
              </p14:nvContentPartPr>
              <p14:xfrm>
                <a:off x="8432480" y="586890"/>
                <a:ext cx="92520" cy="3945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6743CAE7-4384-0B4D-D9AE-F978013F6D4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423480" y="577882"/>
                  <a:ext cx="110160" cy="412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5E6B4951-76AD-41F7-7409-445AEABBC71B}"/>
                    </a:ext>
                  </a:extLst>
                </p14:cNvPr>
                <p14:cNvContentPartPr/>
                <p14:nvPr/>
              </p14:nvContentPartPr>
              <p14:xfrm>
                <a:off x="8447240" y="851490"/>
                <a:ext cx="51840" cy="126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5E6B4951-76AD-41F7-7409-445AEABBC71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438240" y="842490"/>
                  <a:ext cx="6948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62D863C-DA99-B2CB-C088-F5762C867634}"/>
              </a:ext>
            </a:extLst>
          </p:cNvPr>
          <p:cNvGrpSpPr/>
          <p:nvPr/>
        </p:nvGrpSpPr>
        <p:grpSpPr>
          <a:xfrm>
            <a:off x="8423483" y="1862710"/>
            <a:ext cx="551520" cy="396720"/>
            <a:chOff x="5443705" y="3264585"/>
            <a:chExt cx="5515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03593F6E-047D-EA75-03B1-9017191D5964}"/>
                    </a:ext>
                  </a:extLst>
                </p14:cNvPr>
                <p14:cNvContentPartPr/>
                <p14:nvPr/>
              </p14:nvContentPartPr>
              <p14:xfrm>
                <a:off x="5443705" y="3264585"/>
                <a:ext cx="111240" cy="12420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03593F6E-047D-EA75-03B1-9017191D596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34705" y="3255585"/>
                  <a:ext cx="128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02D3E4BA-9B8A-509E-F954-D5CE20AAA896}"/>
                    </a:ext>
                  </a:extLst>
                </p14:cNvPr>
                <p14:cNvContentPartPr/>
                <p14:nvPr/>
              </p14:nvContentPartPr>
              <p14:xfrm>
                <a:off x="5587705" y="3322905"/>
                <a:ext cx="46440" cy="626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02D3E4BA-9B8A-509E-F954-D5CE20AAA89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578705" y="3313905"/>
                  <a:ext cx="64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29DD65BB-0B60-72FD-0267-1A31395C2427}"/>
                    </a:ext>
                  </a:extLst>
                </p14:cNvPr>
                <p14:cNvContentPartPr/>
                <p14:nvPr/>
              </p14:nvContentPartPr>
              <p14:xfrm>
                <a:off x="5675905" y="3333705"/>
                <a:ext cx="39600" cy="5256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29DD65BB-0B60-72FD-0267-1A31395C242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666905" y="3324705"/>
                  <a:ext cx="57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2198DA65-3A0A-6BB5-EC5D-056138DBAF30}"/>
                    </a:ext>
                  </a:extLst>
                </p14:cNvPr>
                <p14:cNvContentPartPr/>
                <p14:nvPr/>
              </p14:nvContentPartPr>
              <p14:xfrm>
                <a:off x="5702185" y="3374385"/>
                <a:ext cx="37080" cy="216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2198DA65-3A0A-6BB5-EC5D-056138DBAF3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693185" y="3366671"/>
                  <a:ext cx="547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28D63F4-E074-1F91-61B2-34A25B39EBAF}"/>
                    </a:ext>
                  </a:extLst>
                </p14:cNvPr>
                <p14:cNvContentPartPr/>
                <p14:nvPr/>
              </p14:nvContentPartPr>
              <p14:xfrm>
                <a:off x="5741065" y="3317145"/>
                <a:ext cx="64440" cy="612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28D63F4-E074-1F91-61B2-34A25B39EBA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32115" y="3308145"/>
                  <a:ext cx="81982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0B6A35DB-EB78-987C-660E-6A0A402CEB7C}"/>
                    </a:ext>
                  </a:extLst>
                </p14:cNvPr>
                <p14:cNvContentPartPr/>
                <p14:nvPr/>
              </p14:nvContentPartPr>
              <p14:xfrm>
                <a:off x="5842225" y="3331545"/>
                <a:ext cx="153000" cy="1576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0B6A35DB-EB78-987C-660E-6A0A402CEB7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33225" y="3322545"/>
                  <a:ext cx="17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97BFC781-1194-7B61-5407-4901B86FE1EC}"/>
                    </a:ext>
                  </a:extLst>
                </p14:cNvPr>
                <p14:cNvContentPartPr/>
                <p14:nvPr/>
              </p14:nvContentPartPr>
              <p14:xfrm>
                <a:off x="5552425" y="3457905"/>
                <a:ext cx="54000" cy="2034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97BFC781-1194-7B61-5407-4901B86FE1E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43365" y="3448905"/>
                  <a:ext cx="71758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2E2656F-6046-02D3-9537-EB744035945A}"/>
                    </a:ext>
                  </a:extLst>
                </p14:cNvPr>
                <p14:cNvContentPartPr/>
                <p14:nvPr/>
              </p14:nvContentPartPr>
              <p14:xfrm>
                <a:off x="5640265" y="3558345"/>
                <a:ext cx="26280" cy="280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2E2656F-6046-02D3-9537-EB74403594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631265" y="3549345"/>
                  <a:ext cx="43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2A5EDC84-ABF5-ABD8-F745-86902E5DA38C}"/>
                    </a:ext>
                  </a:extLst>
                </p14:cNvPr>
                <p14:cNvContentPartPr/>
                <p14:nvPr/>
              </p14:nvContentPartPr>
              <p14:xfrm>
                <a:off x="5656105" y="3519105"/>
                <a:ext cx="360" cy="3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2A5EDC84-ABF5-ABD8-F745-86902E5DA38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47105" y="35101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466E916-7FA1-27A8-E1FD-7278C38B4779}"/>
                    </a:ext>
                  </a:extLst>
                </p14:cNvPr>
                <p14:cNvContentPartPr/>
                <p14:nvPr/>
              </p14:nvContentPartPr>
              <p14:xfrm>
                <a:off x="5701465" y="3531705"/>
                <a:ext cx="49680" cy="5256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6466E916-7FA1-27A8-E1FD-7278C38B477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692465" y="3522766"/>
                  <a:ext cx="67320" cy="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070E1704-770D-BA8A-2902-53654F9199A8}"/>
                    </a:ext>
                  </a:extLst>
                </p14:cNvPr>
                <p14:cNvContentPartPr/>
                <p14:nvPr/>
              </p14:nvContentPartPr>
              <p14:xfrm>
                <a:off x="5792905" y="3461865"/>
                <a:ext cx="101880" cy="9900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070E1704-770D-BA8A-2902-53654F9199A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783905" y="3452865"/>
                  <a:ext cx="119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C2A87EF7-93EC-64D2-7C56-A34AC842B22E}"/>
                    </a:ext>
                  </a:extLst>
                </p14:cNvPr>
                <p14:cNvContentPartPr/>
                <p14:nvPr/>
              </p14:nvContentPartPr>
              <p14:xfrm>
                <a:off x="5873905" y="3445665"/>
                <a:ext cx="20880" cy="986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C2A87EF7-93EC-64D2-7C56-A34AC842B22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64747" y="3436665"/>
                  <a:ext cx="38829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48B8083C-59F3-3C24-483F-00FE403BE585}"/>
                    </a:ext>
                  </a:extLst>
                </p14:cNvPr>
                <p14:cNvContentPartPr/>
                <p14:nvPr/>
              </p14:nvContentPartPr>
              <p14:xfrm>
                <a:off x="5940865" y="3518025"/>
                <a:ext cx="43920" cy="799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48B8083C-59F3-3C24-483F-00FE403BE58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931865" y="3508984"/>
                  <a:ext cx="61560" cy="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6344A59F-782B-4EE7-47BF-0A27AA421225}"/>
              </a:ext>
            </a:extLst>
          </p:cNvPr>
          <p:cNvGrpSpPr/>
          <p:nvPr/>
        </p:nvGrpSpPr>
        <p:grpSpPr>
          <a:xfrm>
            <a:off x="2422930" y="2506440"/>
            <a:ext cx="178920" cy="83880"/>
            <a:chOff x="2422930" y="1915880"/>
            <a:chExt cx="178920" cy="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C945B7FB-5594-304C-9165-479FD1CA173A}"/>
                    </a:ext>
                  </a:extLst>
                </p14:cNvPr>
                <p14:cNvContentPartPr/>
                <p14:nvPr/>
              </p14:nvContentPartPr>
              <p14:xfrm>
                <a:off x="2422930" y="1915880"/>
                <a:ext cx="146160" cy="93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C945B7FB-5594-304C-9165-479FD1CA173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413908" y="1906880"/>
                  <a:ext cx="163844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98526D35-798F-6F2E-554F-FF8E3F3F2553}"/>
                    </a:ext>
                  </a:extLst>
                </p14:cNvPr>
                <p14:cNvContentPartPr/>
                <p14:nvPr/>
              </p14:nvContentPartPr>
              <p14:xfrm>
                <a:off x="2461450" y="1987160"/>
                <a:ext cx="140400" cy="1260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98526D35-798F-6F2E-554F-FF8E3F3F255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452450" y="1978160"/>
                  <a:ext cx="158040" cy="30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F80CED-68EC-6BDC-3084-477FB3DD8A6A}"/>
              </a:ext>
            </a:extLst>
          </p:cNvPr>
          <p:cNvSpPr txBox="1"/>
          <p:nvPr/>
        </p:nvSpPr>
        <p:spPr>
          <a:xfrm>
            <a:off x="131636" y="5626451"/>
            <a:ext cx="8364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 other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covariant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operator that would affect amplitude at that level.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763AF5-F260-9E00-079E-A9714F51F6BD}"/>
                  </a:ext>
                </a:extLst>
              </p:cNvPr>
              <p:cNvSpPr txBox="1"/>
              <p:nvPr/>
            </p:nvSpPr>
            <p:spPr>
              <a:xfrm>
                <a:off x="272234" y="6026561"/>
                <a:ext cx="836431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N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ew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BSM physics cannot help (i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mproved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positivity bounds applied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F6FC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F6FC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F6FC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would lead to same result)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763AF5-F260-9E00-079E-A9714F51F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34" y="6026561"/>
                <a:ext cx="8364311" cy="707886"/>
              </a:xfrm>
              <a:prstGeom prst="rect">
                <a:avLst/>
              </a:prstGeom>
              <a:blipFill>
                <a:blip r:embed="rId210"/>
                <a:stretch>
                  <a:fillRect l="-802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Picture 152">
            <a:extLst>
              <a:ext uri="{FF2B5EF4-FFF2-40B4-BE49-F238E27FC236}">
                <a16:creationId xmlns:a16="http://schemas.microsoft.com/office/drawing/2014/main" id="{2199DD4D-814B-921D-36BA-2716610AD14C}"/>
              </a:ext>
            </a:extLst>
          </p:cNvPr>
          <p:cNvPicPr>
            <a:picLocks noChangeAspect="1"/>
          </p:cNvPicPr>
          <p:nvPr/>
        </p:nvPicPr>
        <p:blipFill>
          <a:blip r:embed="rId2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780" y="6469017"/>
            <a:ext cx="6489820" cy="8460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EC6CAE-9EB7-1B16-F182-A322BF75F256}"/>
                  </a:ext>
                </a:extLst>
              </p14:cNvPr>
              <p14:cNvContentPartPr/>
              <p14:nvPr/>
            </p14:nvContentPartPr>
            <p14:xfrm>
              <a:off x="476730" y="1565990"/>
              <a:ext cx="415080" cy="68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EC6CAE-9EB7-1B16-F182-A322BF75F256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67730" y="1556990"/>
                <a:ext cx="43272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A8C88A-847F-6F24-1C6E-42DA9D0D349C}"/>
                  </a:ext>
                </a:extLst>
              </p14:cNvPr>
              <p14:cNvContentPartPr/>
              <p14:nvPr/>
            </p14:nvContentPartPr>
            <p14:xfrm>
              <a:off x="913050" y="2152070"/>
              <a:ext cx="623520" cy="615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A8C88A-847F-6F24-1C6E-42DA9D0D349C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850050" y="2089070"/>
                <a:ext cx="74916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741024-AA54-89B3-5C2A-0527EDB34D1B}"/>
                  </a:ext>
                </a:extLst>
              </p14:cNvPr>
              <p14:cNvContentPartPr/>
              <p14:nvPr/>
            </p14:nvContentPartPr>
            <p14:xfrm>
              <a:off x="1595250" y="1686230"/>
              <a:ext cx="479160" cy="60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741024-AA54-89B3-5C2A-0527EDB34D1B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1586250" y="1677230"/>
                <a:ext cx="496800" cy="61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D324EF3-BA34-D11A-2B9F-E0406145F132}"/>
              </a:ext>
            </a:extLst>
          </p:cNvPr>
          <p:cNvGrpSpPr/>
          <p:nvPr/>
        </p:nvGrpSpPr>
        <p:grpSpPr>
          <a:xfrm>
            <a:off x="399010" y="2777520"/>
            <a:ext cx="543600" cy="314640"/>
            <a:chOff x="399010" y="2186960"/>
            <a:chExt cx="54360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F15605-B41A-600F-E2A4-0E0DA3BA5FD0}"/>
                    </a:ext>
                  </a:extLst>
                </p14:cNvPr>
                <p14:cNvContentPartPr/>
                <p14:nvPr/>
              </p14:nvContentPartPr>
              <p14:xfrm>
                <a:off x="630130" y="2186960"/>
                <a:ext cx="312480" cy="2674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6484C23-3095-C083-6318-61820A23BCD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21130" y="2177960"/>
                  <a:ext cx="3301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0304ACB-DEB2-CD36-E2D9-0A6B7E68B6F3}"/>
                    </a:ext>
                  </a:extLst>
                </p14:cNvPr>
                <p14:cNvContentPartPr/>
                <p14:nvPr/>
              </p14:nvContentPartPr>
              <p14:xfrm>
                <a:off x="399010" y="2361560"/>
                <a:ext cx="128880" cy="1400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F8113792-81BB-622E-9D47-038980F0652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89985" y="2352560"/>
                  <a:ext cx="146569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92A7C6-AC5B-71FC-1662-694B9087E93A}"/>
              </a:ext>
            </a:extLst>
          </p:cNvPr>
          <p:cNvGrpSpPr/>
          <p:nvPr/>
        </p:nvGrpSpPr>
        <p:grpSpPr>
          <a:xfrm>
            <a:off x="1497010" y="2746200"/>
            <a:ext cx="482400" cy="433440"/>
            <a:chOff x="1497010" y="2155640"/>
            <a:chExt cx="4824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FBA1EB0-017B-D3E4-F9D0-C2837CBBC99A}"/>
                    </a:ext>
                  </a:extLst>
                </p14:cNvPr>
                <p14:cNvContentPartPr/>
                <p14:nvPr/>
              </p14:nvContentPartPr>
              <p14:xfrm>
                <a:off x="1497010" y="2155640"/>
                <a:ext cx="309960" cy="39672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30B6FDB7-AAB3-47C0-1EAB-6C7B256A450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488000" y="2146632"/>
                  <a:ext cx="327621" cy="414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7A881D9-41B8-D607-F144-FB5B2265AD00}"/>
                    </a:ext>
                  </a:extLst>
                </p14:cNvPr>
                <p14:cNvContentPartPr/>
                <p14:nvPr/>
              </p14:nvContentPartPr>
              <p14:xfrm>
                <a:off x="1899130" y="2460560"/>
                <a:ext cx="80280" cy="1285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077A91FB-74A2-F4EF-F97C-5A051D3A654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890130" y="2451560"/>
                  <a:ext cx="97920" cy="146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4D72B4C-538F-D3A3-6EBE-FDC564C316C1}"/>
              </a:ext>
            </a:extLst>
          </p:cNvPr>
          <p:cNvPicPr>
            <a:picLocks noChangeAspect="1"/>
          </p:cNvPicPr>
          <p:nvPr/>
        </p:nvPicPr>
        <p:blipFill rotWithShape="1">
          <a:blip r:embed="rId2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93155"/>
          <a:stretch/>
        </p:blipFill>
        <p:spPr>
          <a:xfrm>
            <a:off x="253612" y="1126635"/>
            <a:ext cx="2173610" cy="55467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1C542D0-9644-3FF7-C543-F61FCEA504DB}"/>
              </a:ext>
            </a:extLst>
          </p:cNvPr>
          <p:cNvSpPr/>
          <p:nvPr/>
        </p:nvSpPr>
        <p:spPr>
          <a:xfrm>
            <a:off x="5271552" y="4569681"/>
            <a:ext cx="359408" cy="2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4099639-DDE6-3249-D2E7-F80E0EBFE4F9}"/>
              </a:ext>
            </a:extLst>
          </p:cNvPr>
          <p:cNvSpPr/>
          <p:nvPr/>
        </p:nvSpPr>
        <p:spPr>
          <a:xfrm rot="5400000">
            <a:off x="3613496" y="6619567"/>
            <a:ext cx="212223" cy="101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3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 to the IR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C5F9C7-F9F2-4D45-9873-B8BE9786F494}"/>
              </a:ext>
            </a:extLst>
          </p:cNvPr>
          <p:cNvCxnSpPr>
            <a:cxnSpLocks/>
          </p:cNvCxnSpPr>
          <p:nvPr/>
        </p:nvCxnSpPr>
        <p:spPr>
          <a:xfrm flipV="1">
            <a:off x="1936651" y="795436"/>
            <a:ext cx="0" cy="6742601"/>
          </a:xfrm>
          <a:prstGeom prst="straightConnector1">
            <a:avLst/>
          </a:prstGeom>
          <a:ln w="57150">
            <a:solidFill>
              <a:srgbClr val="D633D6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F071FB1-A238-42D8-92CA-39B1171294F1}"/>
              </a:ext>
            </a:extLst>
          </p:cNvPr>
          <p:cNvSpPr/>
          <p:nvPr/>
        </p:nvSpPr>
        <p:spPr>
          <a:xfrm>
            <a:off x="1845211" y="1297183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40704D-4D8A-43E6-95C8-10CC127576E4}"/>
              </a:ext>
            </a:extLst>
          </p:cNvPr>
          <p:cNvSpPr/>
          <p:nvPr/>
        </p:nvSpPr>
        <p:spPr>
          <a:xfrm>
            <a:off x="1845211" y="2459150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956CF8-22E9-467A-8FC2-A9D4A28419EF}"/>
              </a:ext>
            </a:extLst>
          </p:cNvPr>
          <p:cNvSpPr/>
          <p:nvPr/>
        </p:nvSpPr>
        <p:spPr>
          <a:xfrm>
            <a:off x="1845211" y="6386481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E3A41962-E5F8-43A4-B885-89DB2EABD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728922" y="795435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54F04348-FBCA-45A0-8D7F-A12BBFD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1132450" y="6175418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59C17-3E65-4263-B7DE-552A37C27D97}"/>
              </a:ext>
            </a:extLst>
          </p:cNvPr>
          <p:cNvSpPr txBox="1"/>
          <p:nvPr/>
        </p:nvSpPr>
        <p:spPr>
          <a:xfrm>
            <a:off x="14360" y="2107701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FB97F-5502-45BA-997F-7CD8F84A386B}"/>
              </a:ext>
            </a:extLst>
          </p:cNvPr>
          <p:cNvSpPr txBox="1"/>
          <p:nvPr/>
        </p:nvSpPr>
        <p:spPr>
          <a:xfrm>
            <a:off x="135223" y="6123977"/>
            <a:ext cx="116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6619-9BCF-751D-4D44-36ECE8CDCC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14" y="2272512"/>
            <a:ext cx="855531" cy="686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93B57-71F1-AA6E-D618-C18048EE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5064582" y="4563384"/>
            <a:ext cx="1908427" cy="19544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06DC468-8C65-2C97-901D-F01EECEBA90E}"/>
              </a:ext>
            </a:extLst>
          </p:cNvPr>
          <p:cNvSpPr/>
          <p:nvPr/>
        </p:nvSpPr>
        <p:spPr>
          <a:xfrm>
            <a:off x="5735929" y="5299538"/>
            <a:ext cx="537156" cy="525531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5D55BA-1332-E208-094D-D72DC5235347}"/>
              </a:ext>
            </a:extLst>
          </p:cNvPr>
          <p:cNvSpPr txBox="1">
            <a:spLocks/>
          </p:cNvSpPr>
          <p:nvPr/>
        </p:nvSpPr>
        <p:spPr>
          <a:xfrm>
            <a:off x="3416442" y="6607882"/>
            <a:ext cx="5348755" cy="536461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  <a:t>hAhA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  <a:t>(graviton-photon scattering in SM)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j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77630F1-FC4B-5C5E-5BBC-3065E0D1A04A}"/>
              </a:ext>
            </a:extLst>
          </p:cNvPr>
          <p:cNvSpPr/>
          <p:nvPr/>
        </p:nvSpPr>
        <p:spPr>
          <a:xfrm>
            <a:off x="2828999" y="2642030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710A5-941A-41AB-43B0-974232062641}"/>
              </a:ext>
            </a:extLst>
          </p:cNvPr>
          <p:cNvSpPr txBox="1"/>
          <p:nvPr/>
        </p:nvSpPr>
        <p:spPr>
          <a:xfrm>
            <a:off x="2880528" y="1460507"/>
            <a:ext cx="3062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“Unknown” UV completion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6D3AA-043C-D6FB-2A52-66AC7ECC351A}"/>
              </a:ext>
            </a:extLst>
          </p:cNvPr>
          <p:cNvSpPr txBox="1"/>
          <p:nvPr/>
        </p:nvSpPr>
        <p:spPr>
          <a:xfrm>
            <a:off x="2887383" y="1742650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physics enters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C7C9E-0CA7-4DEE-07EF-D44EDE3ED6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0706" y="1227893"/>
            <a:ext cx="648000" cy="864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8C40A-714B-7D4C-88C3-8A72E9A8D6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33" y="1336072"/>
            <a:ext cx="1358677" cy="6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34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 to the IR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C5F9C7-F9F2-4D45-9873-B8BE9786F494}"/>
              </a:ext>
            </a:extLst>
          </p:cNvPr>
          <p:cNvCxnSpPr>
            <a:cxnSpLocks/>
          </p:cNvCxnSpPr>
          <p:nvPr/>
        </p:nvCxnSpPr>
        <p:spPr>
          <a:xfrm flipV="1">
            <a:off x="1936651" y="795436"/>
            <a:ext cx="0" cy="6742601"/>
          </a:xfrm>
          <a:prstGeom prst="straightConnector1">
            <a:avLst/>
          </a:prstGeom>
          <a:ln w="57150">
            <a:solidFill>
              <a:srgbClr val="D633D6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F071FB1-A238-42D8-92CA-39B1171294F1}"/>
              </a:ext>
            </a:extLst>
          </p:cNvPr>
          <p:cNvSpPr/>
          <p:nvPr/>
        </p:nvSpPr>
        <p:spPr>
          <a:xfrm>
            <a:off x="1845211" y="1297183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40704D-4D8A-43E6-95C8-10CC127576E4}"/>
              </a:ext>
            </a:extLst>
          </p:cNvPr>
          <p:cNvSpPr/>
          <p:nvPr/>
        </p:nvSpPr>
        <p:spPr>
          <a:xfrm>
            <a:off x="1845211" y="2459150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956CF8-22E9-467A-8FC2-A9D4A28419EF}"/>
              </a:ext>
            </a:extLst>
          </p:cNvPr>
          <p:cNvSpPr/>
          <p:nvPr/>
        </p:nvSpPr>
        <p:spPr>
          <a:xfrm>
            <a:off x="1845211" y="6386481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E3A41962-E5F8-43A4-B885-89DB2EABD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728922" y="795435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54F04348-FBCA-45A0-8D7F-A12BBFD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1132450" y="6175418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59C17-3E65-4263-B7DE-552A37C27D97}"/>
              </a:ext>
            </a:extLst>
          </p:cNvPr>
          <p:cNvSpPr txBox="1"/>
          <p:nvPr/>
        </p:nvSpPr>
        <p:spPr>
          <a:xfrm>
            <a:off x="14360" y="2107701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FB97F-5502-45BA-997F-7CD8F84A386B}"/>
              </a:ext>
            </a:extLst>
          </p:cNvPr>
          <p:cNvSpPr txBox="1"/>
          <p:nvPr/>
        </p:nvSpPr>
        <p:spPr>
          <a:xfrm>
            <a:off x="135223" y="6123977"/>
            <a:ext cx="116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6619-9BCF-751D-4D44-36ECE8CDCC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14" y="2272512"/>
            <a:ext cx="855531" cy="686039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B5278A6-8900-082D-975B-E5E824EC0FE7}"/>
              </a:ext>
            </a:extLst>
          </p:cNvPr>
          <p:cNvSpPr/>
          <p:nvPr/>
        </p:nvSpPr>
        <p:spPr>
          <a:xfrm>
            <a:off x="2828999" y="2642030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F2BDA-51DE-B641-C960-6063ECE59D7D}"/>
              </a:ext>
            </a:extLst>
          </p:cNvPr>
          <p:cNvSpPr txBox="1"/>
          <p:nvPr/>
        </p:nvSpPr>
        <p:spPr>
          <a:xfrm>
            <a:off x="2047150" y="3733800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552D54-BD44-5E17-7A1A-57872EC30F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5465"/>
          <a:stretch/>
        </p:blipFill>
        <p:spPr>
          <a:xfrm>
            <a:off x="4836665" y="3551712"/>
            <a:ext cx="4126155" cy="10720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B6AACC-0F4E-9770-604D-A9645F070488}"/>
              </a:ext>
            </a:extLst>
          </p:cNvPr>
          <p:cNvSpPr txBox="1"/>
          <p:nvPr/>
        </p:nvSpPr>
        <p:spPr>
          <a:xfrm>
            <a:off x="2422844" y="1560685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102CF-02E6-A1A0-599F-442FF2602D4A}"/>
              </a:ext>
            </a:extLst>
          </p:cNvPr>
          <p:cNvSpPr txBox="1"/>
          <p:nvPr/>
        </p:nvSpPr>
        <p:spPr>
          <a:xfrm>
            <a:off x="2368754" y="6307891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B766197F-9A16-057D-ADCC-2DA1668959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84069" y="1438210"/>
            <a:ext cx="1578751" cy="1270078"/>
            <a:chOff x="1573" y="3452"/>
            <a:chExt cx="1294" cy="1041"/>
          </a:xfrm>
        </p:grpSpPr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35890A21-D026-BD4B-A2D6-10D339FC74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41E1A876-19FE-7C23-63BA-E8BADF05B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13">
            <a:extLst>
              <a:ext uri="{FF2B5EF4-FFF2-40B4-BE49-F238E27FC236}">
                <a16:creationId xmlns:a16="http://schemas.microsoft.com/office/drawing/2014/main" id="{0C5BD700-59FC-3791-E965-D5977F5A9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r="51303"/>
          <a:stretch/>
        </p:blipFill>
        <p:spPr bwMode="auto">
          <a:xfrm>
            <a:off x="7450548" y="4531655"/>
            <a:ext cx="1055047" cy="14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97DBD5-1B49-C482-475C-3634E96D8600}"/>
              </a:ext>
            </a:extLst>
          </p:cNvPr>
          <p:cNvSpPr txBox="1"/>
          <p:nvPr/>
        </p:nvSpPr>
        <p:spPr>
          <a:xfrm>
            <a:off x="6019394" y="1786759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Expect at worse: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9F57F-C350-A3BF-35CE-F495DECE236D}"/>
              </a:ext>
            </a:extLst>
          </p:cNvPr>
          <p:cNvSpPr txBox="1"/>
          <p:nvPr/>
        </p:nvSpPr>
        <p:spPr>
          <a:xfrm>
            <a:off x="4928342" y="4979975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Contribute positively as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C15578-B917-F821-9A1D-98F2239E4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8" r="86724" b="78025"/>
          <a:stretch/>
        </p:blipFill>
        <p:spPr>
          <a:xfrm>
            <a:off x="5123019" y="5915027"/>
            <a:ext cx="1908427" cy="1143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A98247B-93FA-8100-E008-959D6A5C2DBD}"/>
              </a:ext>
            </a:extLst>
          </p:cNvPr>
          <p:cNvSpPr/>
          <p:nvPr/>
        </p:nvSpPr>
        <p:spPr>
          <a:xfrm>
            <a:off x="5794366" y="6230900"/>
            <a:ext cx="537156" cy="525531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5760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97FE-8B82-B854-6D8D-5D1537832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7BE10-915D-7E62-9DBE-E160021D2FA5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70416EB3-3BC5-F7C7-56DA-ACB2EBF640E4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B3DD35-71D1-C2C9-98E8-8DD33F8C5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412EEF-CE17-26E9-3369-7B1FA3BF5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2D515-7321-9192-D927-2D8B4C595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160FA80-13CC-5181-E1AF-67A6989CFE17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D9D7-4202-70F8-32CE-F655AEE3BB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85FFE2-6EFB-0AE8-D1E2-BE16030A2DA3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C7F8B-E6B2-7DF8-8B7E-5D00EB8F2412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8B8B50-5867-49A2-2D71-B3F862149BCD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C85509-E692-E726-03C6-00A7D7C3B2FF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167506-6AD4-91A4-E67D-DF0BC1B47A11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0E5741-661F-A808-6743-14E410BB39F5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A1C2E78-CD38-BB77-140F-9EABCD913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9ED669C-B1CA-367D-398B-F6B5D42EE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85A8B0-30D0-3DCB-ABB6-5229F11BF8E9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51A3A-853E-55B7-5CAA-49F92A604ABF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D7058C-9348-AF4F-4267-05537125F40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3CDBF6E-98B9-BFD8-1B38-F8265AC2D487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F05B2-356F-729C-8B1F-ED01D2848614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C9F4D-2A87-06B3-A77C-25076D3D6B71}"/>
              </a:ext>
            </a:extLst>
          </p:cNvPr>
          <p:cNvSpPr txBox="1"/>
          <p:nvPr/>
        </p:nvSpPr>
        <p:spPr>
          <a:xfrm>
            <a:off x="2998252" y="151584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A9B4EF-CF57-3BE1-EC0A-3D6E1A77A3CC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F4EB1106-D399-3785-B1FB-A099BA9D49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4849" y="1327115"/>
            <a:ext cx="1578751" cy="1270078"/>
            <a:chOff x="1573" y="3452"/>
            <a:chExt cx="1294" cy="1041"/>
          </a:xfrm>
        </p:grpSpPr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8E7D6D3A-35D0-5280-8DBE-D2E0DA815A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B9B60DA1-D126-434E-42AB-29B7A6A95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9ECC52-DFDA-A30C-CF3F-A082554EB40B}"/>
              </a:ext>
            </a:extLst>
          </p:cNvPr>
          <p:cNvSpPr txBox="1"/>
          <p:nvPr/>
        </p:nvSpPr>
        <p:spPr>
          <a:xfrm>
            <a:off x="5175310" y="1500177"/>
            <a:ext cx="339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at worse by very small amount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2FD178-907E-6D4B-7CF0-9C2486A90538}"/>
                  </a:ext>
                </a:extLst>
              </p:cNvPr>
              <p:cNvSpPr txBox="1"/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2FD178-907E-6D4B-7CF0-9C2486A90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7143"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A8927B-DCD2-A30F-0B0A-95766B2A5640}"/>
                  </a:ext>
                </a:extLst>
              </p:cNvPr>
              <p:cNvSpPr txBox="1"/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≳−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−110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A8927B-DCD2-A30F-0B0A-95766B2A5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blipFill>
                <a:blip r:embed="rId12"/>
                <a:stretch>
                  <a:fillRect l="-2658" t="-2000" r="-997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2A7AD066-5046-F7EA-C8B6-32E9FA04E87D}"/>
              </a:ext>
            </a:extLst>
          </p:cNvPr>
          <p:cNvSpPr txBox="1"/>
          <p:nvPr/>
        </p:nvSpPr>
        <p:spPr>
          <a:xfrm>
            <a:off x="5406941" y="6222872"/>
            <a:ext cx="2812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end up with a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amount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B6AC6D-9D3B-619F-E398-DB371D47F86F}"/>
                  </a:ext>
                </a:extLst>
              </p:cNvPr>
              <p:cNvSpPr txBox="1"/>
              <p:nvPr/>
            </p:nvSpPr>
            <p:spPr>
              <a:xfrm>
                <a:off x="8127709" y="6880940"/>
                <a:ext cx="14541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−23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B6AC6D-9D3B-619F-E398-DB371D4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709" y="6880940"/>
                <a:ext cx="1454116" cy="307777"/>
              </a:xfrm>
              <a:prstGeom prst="rect">
                <a:avLst/>
              </a:prstGeom>
              <a:blipFill>
                <a:blip r:embed="rId13"/>
                <a:stretch>
                  <a:fillRect l="-837" t="-2000" r="-837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9809A4C-D275-91CC-CDBA-021F38B13E8F}"/>
                  </a:ext>
                </a:extLst>
              </p:cNvPr>
              <p:cNvSpPr txBox="1"/>
              <p:nvPr/>
            </p:nvSpPr>
            <p:spPr>
              <a:xfrm>
                <a:off x="8432378" y="6166453"/>
                <a:ext cx="684546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9809A4C-D275-91CC-CDBA-021F38B13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378" y="6166453"/>
                <a:ext cx="684546" cy="57823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965E-F5FB-C8A0-C2ED-BB4AA85B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0CCCD0-5F80-BB0B-C85E-BCA5DE99F0A2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6F8A81E6-322B-D082-EEF4-36DEF3DFCBF4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DAC31F-20ED-9D6C-EC74-07954C123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5AA1A7-AD57-DEA3-ABF4-5E1DE7073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DF12F6-B4A6-1A11-76FE-FC9E487BD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F94929A-1362-FE2A-465A-FB415AEAA9D1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0DFB6-7796-F260-F2A6-95ECDD5B1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92B5DC-C52A-D507-B6CA-9A2B35F42538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29EAC-21F5-25DD-142E-D5740C2DA717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295DC3-7F02-204E-3D9E-86EB096DDE24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2858C1-8DB5-E1E9-D9C6-73394C091E24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D1CF04-212C-5456-80E5-DF763C577ACB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235DA3-D898-7FE9-AD41-6F5B565C70B8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9CE9DEF-4D71-9F43-1D26-2FA896D02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677FAB-F2EE-B8AB-287A-3C7DC803BB78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C77CC-C195-D134-2907-571BBF15EB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A028171-AAC5-A4A1-1EEF-2D2B7B8E1D2F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9EE9E-F1F7-FAF0-7519-430344C6B347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10979-D2EE-F6CE-66EF-F8A26ABBAEE5}"/>
              </a:ext>
            </a:extLst>
          </p:cNvPr>
          <p:cNvSpPr txBox="1"/>
          <p:nvPr/>
        </p:nvSpPr>
        <p:spPr>
          <a:xfrm>
            <a:off x="2998252" y="151584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C104B629-E69D-E087-6C48-161C5C9208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4849" y="1327115"/>
            <a:ext cx="1578751" cy="1270078"/>
            <a:chOff x="1573" y="3452"/>
            <a:chExt cx="1294" cy="1041"/>
          </a:xfrm>
        </p:grpSpPr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620DE194-DCEC-FDF4-3D78-E060B53C54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02AB5BD2-285E-676C-ABCD-6FEC754B4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E4E2A7-7F6F-B5A5-E982-E9D6EFE0622E}"/>
              </a:ext>
            </a:extLst>
          </p:cNvPr>
          <p:cNvSpPr txBox="1"/>
          <p:nvPr/>
        </p:nvSpPr>
        <p:spPr>
          <a:xfrm>
            <a:off x="5175310" y="1500177"/>
            <a:ext cx="339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at worse by very small amount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C3940-22DB-9BA3-E267-DFAAC0266931}"/>
                  </a:ext>
                </a:extLst>
              </p:cNvPr>
              <p:cNvSpPr txBox="1"/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C3940-22DB-9BA3-E267-DFAAC0266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7143"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F0C0EF-3067-D313-9D2A-F58EA669AF86}"/>
                  </a:ext>
                </a:extLst>
              </p:cNvPr>
              <p:cNvSpPr txBox="1"/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≳−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−110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F0C0EF-3067-D313-9D2A-F58EA669A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blipFill>
                <a:blip r:embed="rId12"/>
                <a:stretch>
                  <a:fillRect l="-2658" t="-2000" r="-997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8CC3318-EAD1-AC84-4BD2-59E8D5F07F7B}"/>
              </a:ext>
            </a:extLst>
          </p:cNvPr>
          <p:cNvSpPr txBox="1"/>
          <p:nvPr/>
        </p:nvSpPr>
        <p:spPr>
          <a:xfrm>
            <a:off x="5163612" y="5883014"/>
            <a:ext cx="311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actually end up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large negative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2C4ADC-7AF7-8789-AD62-418063C4559B}"/>
                  </a:ext>
                </a:extLst>
              </p:cNvPr>
              <p:cNvSpPr txBox="1"/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−67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2C4ADC-7AF7-8789-AD62-418063C45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blipFill>
                <a:blip r:embed="rId13"/>
                <a:stretch>
                  <a:fillRect l="-692" t="-2000" r="-69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33114-7775-CD8B-691C-6F734FCE1620}"/>
                  </a:ext>
                </a:extLst>
              </p:cNvPr>
              <p:cNvSpPr txBox="1"/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33114-7775-CD8B-691C-6F734FCE1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id="{3864DDE0-77CA-8616-CA9D-EB30A9713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A7B80-DE7B-7073-75DD-0CE85033B33A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6B92-6EC5-FA10-0B1A-FE827A6AAC9C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</p:spTree>
    <p:extLst>
      <p:ext uri="{BB962C8B-B14F-4D97-AF65-F5344CB8AC3E}">
        <p14:creationId xmlns:p14="http://schemas.microsoft.com/office/powerpoint/2010/main" val="17099883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D93E-8BE6-223B-4216-37388654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B48BE9-2321-BF33-F599-B93EC5621EFC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24BC8CFA-2924-7E83-9AC4-ABC1BE34EDB1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F0E049-F885-3BE2-3C7C-9B0DDFA6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7A9A3C-2BEF-CD60-AF62-9F352E0F1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A04221-80A7-A74C-2B28-DB2B7ADAA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6E698A5-A809-E86E-2552-6DFC04BE2205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7BD6-39FF-1B90-6077-E6C30C436F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68E892-3328-CB99-BFD4-4B4F78BEA64E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47C2-0DE6-60C9-DE23-1DF9B2CBBB6A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D20420-2779-8757-411E-28C9CB5D7E26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ABB6BC-D18F-0613-50A1-E8F3F96A26D6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EDAD2-CFB8-C6EA-FFD1-2FA72F0C80DB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10A461-0DB7-6C5B-542F-71EB30D0EC7A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F9A1E61-E661-9122-2EE4-187C1D7DE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4440B2-6A66-594C-49D6-E634BD46642A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B5AF7D-3773-2A67-EB52-539B9C05DD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8068C7DD-B506-6C73-5B06-005E861EE202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55A8C-D23A-9649-A21F-3ADC86C589CB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4F248-FD18-0EF0-C63C-B4A7FE931C52}"/>
              </a:ext>
            </a:extLst>
          </p:cNvPr>
          <p:cNvSpPr txBox="1"/>
          <p:nvPr/>
        </p:nvSpPr>
        <p:spPr>
          <a:xfrm>
            <a:off x="2206585" y="1456441"/>
            <a:ext cx="5133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must start very negatively by an amount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that knows about mass of lightest particle….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F65AD-C2E1-5AAB-78FE-5F806880F4CA}"/>
                  </a:ext>
                </a:extLst>
              </p:cNvPr>
              <p:cNvSpPr txBox="1"/>
              <p:nvPr/>
            </p:nvSpPr>
            <p:spPr>
              <a:xfrm>
                <a:off x="7602128" y="1496629"/>
                <a:ext cx="1943737" cy="505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at</m:t>
                    </m:r>
                    <m: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least</m:t>
                    </m:r>
                    <m: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 </m:t>
                    </m:r>
                    <m:f>
                      <m:fPr>
                        <m:ctrlPr>
                          <a:rPr kumimoji="0" lang="en-GB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kumimoji="0" lang="en-GB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kumimoji="0" lang="en-GB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𝑃𝑙</m:t>
                            </m:r>
                          </m:sub>
                          <m:sup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F65AD-C2E1-5AAB-78FE-5F806880F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128" y="1496629"/>
                <a:ext cx="1943737" cy="505716"/>
              </a:xfrm>
              <a:prstGeom prst="rect">
                <a:avLst/>
              </a:prstGeom>
              <a:blipFill>
                <a:blip r:embed="rId9"/>
                <a:stretch>
                  <a:fillRect l="-7837" t="-2439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5">
            <a:extLst>
              <a:ext uri="{FF2B5EF4-FFF2-40B4-BE49-F238E27FC236}">
                <a16:creationId xmlns:a16="http://schemas.microsoft.com/office/drawing/2014/main" id="{E2E6EE19-A6AF-C805-CB2E-3C3BCE41F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EFF703-2CFC-2A85-9CCA-D54E61995DCA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0C8529-744B-23B0-4B2B-AA7539503935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63DCAB-D625-DB4C-2EA8-3BCDC288C08B}"/>
              </a:ext>
            </a:extLst>
          </p:cNvPr>
          <p:cNvSpPr txBox="1"/>
          <p:nvPr/>
        </p:nvSpPr>
        <p:spPr>
          <a:xfrm>
            <a:off x="5163612" y="5883014"/>
            <a:ext cx="311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actually end up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large negative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39CCC-D653-CBCB-580D-792C607B9F8B}"/>
                  </a:ext>
                </a:extLst>
              </p:cNvPr>
              <p:cNvSpPr txBox="1"/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−67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39CCC-D653-CBCB-580D-792C607B9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blipFill>
                <a:blip r:embed="rId11"/>
                <a:stretch>
                  <a:fillRect l="-692" t="-2000" r="-69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FD59CE-95D6-2A43-D0E1-0E6193905727}"/>
                  </a:ext>
                </a:extLst>
              </p:cNvPr>
              <p:cNvSpPr txBox="1"/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FD59CE-95D6-2A43-D0E1-0E6193905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6249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41112-930B-07E1-E4B0-E0FEEA56A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975E63-8331-624D-61D5-2FA30BA5774D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961544FF-1DF9-85C4-9B5D-DA644AA41F08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995B68-65B1-ABAA-F8C8-24800438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57E4B1-DF85-EC68-5CEB-B0BE9E01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C93061-F255-438E-F939-7FD11EBE2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6DA3F93-A1F2-F6E2-DBB2-B9B02FDC4E89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653A4-4D3D-80F5-4F54-CA3B40DA0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96BA4B-4292-C206-B304-AEB7CF5B198B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4C0C8-331F-352D-1648-F3D546D1A8F7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EBDB9-25D8-EA08-A34B-F080BF3B26B2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back up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AD222C-AC02-AB7F-8C12-DAFE702BBC5D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E9900E-4306-D718-25AC-CE06827B3B58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418EA8-D805-3F4D-BCB8-31CF2BBF828E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E8D9898-CCF8-A972-2592-B91A2AFE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436850-CBC1-DA69-A86E-368487EF6BC3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73A5D3-0CA3-FBCC-3E06-155ED61133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22854C3-55C1-6591-0354-03459BF2094A}"/>
              </a:ext>
            </a:extLst>
          </p:cNvPr>
          <p:cNvSpPr/>
          <p:nvPr/>
        </p:nvSpPr>
        <p:spPr>
          <a:xfrm flipV="1"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65C252-E6DD-8CB3-2C4D-844BB18B1011}"/>
                  </a:ext>
                </a:extLst>
              </p:cNvPr>
              <p:cNvSpPr txBox="1"/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65C252-E6DD-8CB3-2C4D-844BB18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91B3D67-5C6E-1FF0-E76C-E2A7F623A707}"/>
              </a:ext>
            </a:extLst>
          </p:cNvPr>
          <p:cNvSpPr txBox="1"/>
          <p:nvPr/>
        </p:nvSpPr>
        <p:spPr>
          <a:xfrm>
            <a:off x="2292670" y="1724446"/>
            <a:ext cx="7251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FA73BF-00A2-67BC-7B7F-F63134E7C11A}"/>
              </a:ext>
            </a:extLst>
          </p:cNvPr>
          <p:cNvSpPr/>
          <p:nvPr/>
        </p:nvSpPr>
        <p:spPr>
          <a:xfrm>
            <a:off x="6947284" y="6455780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Jaitly and Tolley,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9C335E0-A827-CF26-54BD-304DAA2E2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D88084-67C1-8C3F-FC77-00B7A1286483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33590C-7827-FF98-DA6C-5BC299C8218E}"/>
              </a:ext>
            </a:extLst>
          </p:cNvPr>
          <p:cNvSpPr/>
          <p:nvPr/>
        </p:nvSpPr>
        <p:spPr>
          <a:xfrm>
            <a:off x="5494101" y="6968000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consistent with Caron-Huot &amp; Li, Aug 2024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25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799D-A2C5-F4C7-90F9-EA04E0DAA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DB4101-8869-9E88-CCCF-BD6A0CAB2985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845DE76-6191-7447-8F77-7F21F55627E6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94219-4D48-E431-6677-20159B7A7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D440BB-4F8D-203E-E24C-E07585935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31386A-E6D2-5F9A-F366-D0A249C84D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DD76B39-8FA6-0579-D52D-4C4BC3F798FE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96552-5CE6-234D-2D23-36D863D19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FFC499-ACB7-84C6-5615-F2F0D859CB4F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E0079-E104-2BF8-74FD-7767989C49FA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202879-7022-CE93-16E6-491AFC4BE660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back up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D288C8-D246-459E-3BA0-D105A2645AD5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85C8EC-BA1E-C90F-DD8C-E7B172D8DB2A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E95B94-7029-D2FC-CAF9-25C0E89FDD10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0E3D411-2CB7-B74C-99EA-A136FD43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41903-2BC3-F564-BCD0-A28B2EEB356A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23A3D-7525-F6A9-4A99-E4A1F446DA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F1455314-0ED3-2BF6-1922-9AB7171D2DC1}"/>
              </a:ext>
            </a:extLst>
          </p:cNvPr>
          <p:cNvSpPr/>
          <p:nvPr/>
        </p:nvSpPr>
        <p:spPr>
          <a:xfrm flipV="1"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A1CE9-8648-5C00-0E56-0A55F15592AB}"/>
                  </a:ext>
                </a:extLst>
              </p:cNvPr>
              <p:cNvSpPr txBox="1"/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A1CE9-8648-5C00-0E56-0A55F1559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C2093A1-250D-45D0-7E00-60EB8F6CF945}"/>
              </a:ext>
            </a:extLst>
          </p:cNvPr>
          <p:cNvSpPr txBox="1"/>
          <p:nvPr/>
        </p:nvSpPr>
        <p:spPr>
          <a:xfrm>
            <a:off x="2292670" y="1724446"/>
            <a:ext cx="7251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7F71D28-A205-E3CF-DBEA-7E0DADCC4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F2C92E-2C57-6AD8-D76D-6FAA03FAC345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62C54-5A78-9A69-A97E-7298AECC7060}"/>
              </a:ext>
            </a:extLst>
          </p:cNvPr>
          <p:cNvSpPr txBox="1"/>
          <p:nvPr/>
        </p:nvSpPr>
        <p:spPr>
          <a:xfrm>
            <a:off x="4202852" y="2766017"/>
            <a:ext cx="930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New physics manifest itself through other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operators in the EFT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CF311A-714B-9C53-81BE-5AE8AAA25BC1}"/>
              </a:ext>
            </a:extLst>
          </p:cNvPr>
          <p:cNvGrpSpPr/>
          <p:nvPr/>
        </p:nvGrpSpPr>
        <p:grpSpPr>
          <a:xfrm>
            <a:off x="7186013" y="3235203"/>
            <a:ext cx="2239328" cy="643874"/>
            <a:chOff x="7186013" y="3235203"/>
            <a:chExt cx="2239328" cy="6438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94B60EB-24B7-8DC1-F10F-DD6F5A6F02FA}"/>
                </a:ext>
              </a:extLst>
            </p:cNvPr>
            <p:cNvSpPr/>
            <p:nvPr/>
          </p:nvSpPr>
          <p:spPr>
            <a:xfrm>
              <a:off x="7186013" y="3235203"/>
              <a:ext cx="2239328" cy="643874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680A8D-0CAC-8230-7FDF-E9D1EDAF53B9}"/>
                </a:ext>
              </a:extLst>
            </p:cNvPr>
            <p:cNvSpPr txBox="1"/>
            <p:nvPr/>
          </p:nvSpPr>
          <p:spPr>
            <a:xfrm>
              <a:off x="7333296" y="3326308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Not an Option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E554A6E-4203-AE9D-98BA-4BBB7FA584A9}"/>
              </a:ext>
            </a:extLst>
          </p:cNvPr>
          <p:cNvSpPr txBox="1"/>
          <p:nvPr/>
        </p:nvSpPr>
        <p:spPr>
          <a:xfrm>
            <a:off x="4202852" y="4101106"/>
            <a:ext cx="534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</a:t>
            </a:r>
            <a:r>
              <a:rPr lang="en-US" sz="2400" dirty="0">
                <a:solidFill>
                  <a:srgbClr val="0F6FC6"/>
                </a:solidFill>
              </a:rPr>
              <a:t>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BSM physics lead to cancellations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A70E88-2FBC-08C0-93EE-18174F192693}"/>
              </a:ext>
            </a:extLst>
          </p:cNvPr>
          <p:cNvSpPr txBox="1"/>
          <p:nvPr/>
        </p:nvSpPr>
        <p:spPr>
          <a:xfrm>
            <a:off x="4202851" y="5211016"/>
            <a:ext cx="9308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New physics affects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…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(e.g. higher-spin tower at low-scale ~ 10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TeV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5BD1BD-3B2D-97AA-02D1-07CFAABD3774}"/>
              </a:ext>
            </a:extLst>
          </p:cNvPr>
          <p:cNvGrpSpPr/>
          <p:nvPr/>
        </p:nvGrpSpPr>
        <p:grpSpPr>
          <a:xfrm>
            <a:off x="7186013" y="4599899"/>
            <a:ext cx="2239328" cy="643874"/>
            <a:chOff x="7186013" y="4599899"/>
            <a:chExt cx="2239328" cy="6438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C33009C-0085-799A-69AB-6F1EA2986166}"/>
                </a:ext>
              </a:extLst>
            </p:cNvPr>
            <p:cNvSpPr/>
            <p:nvPr/>
          </p:nvSpPr>
          <p:spPr>
            <a:xfrm>
              <a:off x="7186013" y="4599899"/>
              <a:ext cx="2239328" cy="643874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B9FB69-F5F2-2F6E-1E82-BFDBEB63A14E}"/>
                </a:ext>
              </a:extLst>
            </p:cNvPr>
            <p:cNvSpPr txBox="1"/>
            <p:nvPr/>
          </p:nvSpPr>
          <p:spPr>
            <a:xfrm>
              <a:off x="7333295" y="4717512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Not an Option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1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BC28B-D575-4C4B-B398-632077446A0C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Graviton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92B67-946F-DFEE-A8FF-0B907B1E5E29}"/>
                  </a:ext>
                </a:extLst>
              </p:cNvPr>
              <p:cNvSpPr txBox="1"/>
              <p:nvPr/>
            </p:nvSpPr>
            <p:spPr>
              <a:xfrm>
                <a:off x="1567380" y="4157560"/>
                <a:ext cx="63523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loops contributions to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Regge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residue 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→∞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 are: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	* not as small as naively expected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	* and not small because of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IR physics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92B67-946F-DFEE-A8FF-0B907B1E5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380" y="4157560"/>
                <a:ext cx="6352316" cy="1200329"/>
              </a:xfrm>
              <a:prstGeom prst="rect">
                <a:avLst/>
              </a:prstGeom>
              <a:blipFill>
                <a:blip r:embed="rId2"/>
                <a:stretch>
                  <a:fillRect l="-1440" t="-4061" r="-57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262C6D6-DE66-7909-164C-0DF32D64AB58}"/>
              </a:ext>
            </a:extLst>
          </p:cNvPr>
          <p:cNvSpPr txBox="1"/>
          <p:nvPr/>
        </p:nvSpPr>
        <p:spPr>
          <a:xfrm>
            <a:off x="-20973" y="5983672"/>
            <a:ext cx="963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within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F4C24-CCB3-3D88-19AE-F3A5E6BCD11C}"/>
              </a:ext>
            </a:extLst>
          </p:cNvPr>
          <p:cNvSpPr txBox="1"/>
          <p:nvPr/>
        </p:nvSpPr>
        <p:spPr>
          <a:xfrm>
            <a:off x="1074906" y="3336587"/>
            <a:ext cx="733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Same observation occurs in other gravitational amplitudes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8E99FE-BB6B-D8F2-5ECF-BA796920BCA2}"/>
              </a:ext>
            </a:extLst>
          </p:cNvPr>
          <p:cNvGrpSpPr/>
          <p:nvPr/>
        </p:nvGrpSpPr>
        <p:grpSpPr>
          <a:xfrm>
            <a:off x="3008167" y="1523828"/>
            <a:ext cx="1412777" cy="1274475"/>
            <a:chOff x="652746" y="412753"/>
            <a:chExt cx="1412777" cy="1274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38108E-FAA8-9250-312B-137AB48CB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2400000" flipH="1" flipV="1">
              <a:off x="1113759" y="1211469"/>
              <a:ext cx="945392" cy="1483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F69059-D036-0A22-78E3-3CF7D97A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19200000" flipH="1">
              <a:off x="1120131" y="696266"/>
              <a:ext cx="945392" cy="1738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46476A-B2FD-8539-1817-1848461E5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-2400000" flipV="1">
              <a:off x="652746" y="1211469"/>
              <a:ext cx="945392" cy="1483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028660-5113-1098-9F38-ED54786D6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2400000">
              <a:off x="659118" y="696266"/>
              <a:ext cx="945392" cy="1738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0B410F-F3A9-19EA-EA50-A54653A99061}"/>
                </a:ext>
              </a:extLst>
            </p:cNvPr>
            <p:cNvSpPr/>
            <p:nvPr/>
          </p:nvSpPr>
          <p:spPr>
            <a:xfrm>
              <a:off x="1110228" y="818327"/>
              <a:ext cx="476227" cy="4043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9279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497F59-8140-2454-C15D-98976E57BD02}"/>
                </a:ext>
              </a:extLst>
            </p:cNvPr>
            <p:cNvCxnSpPr/>
            <p:nvPr/>
          </p:nvCxnSpPr>
          <p:spPr>
            <a:xfrm>
              <a:off x="1348939" y="412753"/>
              <a:ext cx="0" cy="127447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beve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256DB18-AFA4-A863-5861-18F025AE1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2400000" flipH="1" flipV="1">
            <a:off x="1234226" y="2326059"/>
            <a:ext cx="945392" cy="148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680D02-25C7-6C7C-4029-8C8C2D9A9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19200000" flipH="1">
            <a:off x="1240598" y="1810856"/>
            <a:ext cx="945392" cy="173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28F069-DACD-C7C6-99C1-859588F7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19200000" flipV="1">
            <a:off x="773213" y="2326059"/>
            <a:ext cx="945392" cy="1483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823525-46DB-817C-F790-BFDE562E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2400000">
            <a:off x="779585" y="1810856"/>
            <a:ext cx="945392" cy="17380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100764E-2521-6EC2-F16B-347B2BBC65CB}"/>
              </a:ext>
            </a:extLst>
          </p:cNvPr>
          <p:cNvSpPr/>
          <p:nvPr/>
        </p:nvSpPr>
        <p:spPr>
          <a:xfrm>
            <a:off x="1230695" y="1932917"/>
            <a:ext cx="476227" cy="404364"/>
          </a:xfrm>
          <a:prstGeom prst="ellipse">
            <a:avLst/>
          </a:prstGeom>
          <a:pattFill prst="wdDnDiag">
            <a:fgClr>
              <a:srgbClr val="A9279D"/>
            </a:fgClr>
            <a:bgClr>
              <a:schemeClr val="bg1"/>
            </a:bgClr>
          </a:pattFill>
          <a:ln w="28575">
            <a:solidFill>
              <a:srgbClr val="A9279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5560F7-421B-1862-F353-7277E69E086F}"/>
                  </a:ext>
                </a:extLst>
              </p:cNvPr>
              <p:cNvSpPr txBox="1"/>
              <p:nvPr/>
            </p:nvSpPr>
            <p:spPr>
              <a:xfrm>
                <a:off x="544128" y="1265542"/>
                <a:ext cx="57644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5560F7-421B-1862-F353-7277E69E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28" y="1265542"/>
                <a:ext cx="576440" cy="391646"/>
              </a:xfrm>
              <a:prstGeom prst="rect">
                <a:avLst/>
              </a:prstGeom>
              <a:blipFill>
                <a:blip r:embed="rId5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34041-A542-44D5-9D95-1EA5ADBC5516}"/>
                  </a:ext>
                </a:extLst>
              </p:cNvPr>
              <p:cNvSpPr txBox="1"/>
              <p:nvPr/>
            </p:nvSpPr>
            <p:spPr>
              <a:xfrm>
                <a:off x="1924809" y="1264324"/>
                <a:ext cx="608052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34041-A542-44D5-9D95-1EA5ADBC5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809" y="1264324"/>
                <a:ext cx="608052" cy="394082"/>
              </a:xfrm>
              <a:prstGeom prst="rect">
                <a:avLst/>
              </a:prstGeom>
              <a:blipFill>
                <a:blip r:embed="rId6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2E8364-4424-44A2-7772-69E514610F47}"/>
                  </a:ext>
                </a:extLst>
              </p:cNvPr>
              <p:cNvSpPr txBox="1"/>
              <p:nvPr/>
            </p:nvSpPr>
            <p:spPr>
              <a:xfrm>
                <a:off x="539031" y="2627753"/>
                <a:ext cx="586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2E8364-4424-44A2-7772-69E514610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1" y="2627753"/>
                <a:ext cx="586634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649997-8004-22BB-A933-B8C031C4A8E8}"/>
                  </a:ext>
                </a:extLst>
              </p:cNvPr>
              <p:cNvSpPr txBox="1"/>
              <p:nvPr/>
            </p:nvSpPr>
            <p:spPr>
              <a:xfrm>
                <a:off x="1942314" y="2627753"/>
                <a:ext cx="573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649997-8004-22BB-A933-B8C031C4A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4" y="2627753"/>
                <a:ext cx="57304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C3821C0-43F6-680C-0AB1-62FD5C7AB1B8}"/>
              </a:ext>
            </a:extLst>
          </p:cNvPr>
          <p:cNvSpPr txBox="1"/>
          <p:nvPr/>
        </p:nvSpPr>
        <p:spPr>
          <a:xfrm>
            <a:off x="2561289" y="19763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950BE8-1862-46D6-F39B-A1FB789E5BB1}"/>
              </a:ext>
            </a:extLst>
          </p:cNvPr>
          <p:cNvSpPr txBox="1"/>
          <p:nvPr/>
        </p:nvSpPr>
        <p:spPr>
          <a:xfrm>
            <a:off x="4743324" y="192940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+…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25C42042-3611-9D59-D958-5F86EA5D72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16575" y="1198563"/>
            <a:ext cx="3741738" cy="1920875"/>
            <a:chOff x="3538" y="755"/>
            <a:chExt cx="2357" cy="121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8F4E5EF-1824-90C5-8A21-30E15EE42B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38" y="755"/>
              <a:ext cx="2357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A5F4649-525F-C99A-9066-76CBFDEF5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755"/>
              <a:ext cx="2359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5E36F8-4897-4423-8345-1250FD92CB5D}"/>
              </a:ext>
            </a:extLst>
          </p:cNvPr>
          <p:cNvSpPr txBox="1"/>
          <p:nvPr/>
        </p:nvSpPr>
        <p:spPr>
          <a:xfrm>
            <a:off x="5599070" y="2419941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rgbClr val="CC00CC"/>
                </a:solidFill>
              </a:rPr>
              <a:t>Contribution to </a:t>
            </a:r>
            <a:br>
              <a:rPr lang="en-GB" sz="1800" dirty="0">
                <a:solidFill>
                  <a:srgbClr val="CC00CC"/>
                </a:solidFill>
              </a:rPr>
            </a:br>
            <a:r>
              <a:rPr lang="en-GB" sz="1800" dirty="0" err="1">
                <a:solidFill>
                  <a:srgbClr val="CC00CC"/>
                </a:solidFill>
              </a:rPr>
              <a:t>Regge</a:t>
            </a:r>
            <a:r>
              <a:rPr lang="en-GB" sz="1800" dirty="0">
                <a:solidFill>
                  <a:srgbClr val="CC00CC"/>
                </a:solidFill>
              </a:rPr>
              <a:t> slope</a:t>
            </a:r>
          </a:p>
        </p:txBody>
      </p:sp>
    </p:spTree>
    <p:extLst>
      <p:ext uri="{BB962C8B-B14F-4D97-AF65-F5344CB8AC3E}">
        <p14:creationId xmlns:p14="http://schemas.microsoft.com/office/powerpoint/2010/main" val="5279027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in the Sky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804B05-AC97-4AF8-A277-E6FEE71B03F0}"/>
              </a:ext>
            </a:extLst>
          </p:cNvPr>
          <p:cNvSpPr txBox="1"/>
          <p:nvPr/>
        </p:nvSpPr>
        <p:spPr>
          <a:xfrm>
            <a:off x="118788" y="1668868"/>
            <a:ext cx="4705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In need for more fundamental description for Particle Physics, Cosmology, Dark Matter, Dark Energy, Inflation, Gravity, Black Holes,…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S-matrix bootstrap program provides neutral and agnostic model-independent lampposts to guide our searches for new discoveries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Constraints consistent with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string theory but do not rely on it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11561-09E1-7A1A-847B-984DCA72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38" y="1341773"/>
            <a:ext cx="4724298" cy="3333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E1582-BE38-7463-465E-AC4A2B5F105B}"/>
              </a:ext>
            </a:extLst>
          </p:cNvPr>
          <p:cNvSpPr txBox="1"/>
          <p:nvPr/>
        </p:nvSpPr>
        <p:spPr>
          <a:xfrm>
            <a:off x="5062731" y="5507000"/>
            <a:ext cx="4643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New class of inverse bootstrap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guides our understanding of high energy (well-beyond what will be reached experimentally)</a:t>
            </a:r>
          </a:p>
        </p:txBody>
      </p:sp>
    </p:spTree>
    <p:extLst>
      <p:ext uri="{BB962C8B-B14F-4D97-AF65-F5344CB8AC3E}">
        <p14:creationId xmlns:p14="http://schemas.microsoft.com/office/powerpoint/2010/main" val="176179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9F2045B-1601-DB76-8094-1F2AB54A2A33}"/>
              </a:ext>
            </a:extLst>
          </p:cNvPr>
          <p:cNvCxnSpPr>
            <a:cxnSpLocks/>
          </p:cNvCxnSpPr>
          <p:nvPr/>
        </p:nvCxnSpPr>
        <p:spPr>
          <a:xfrm flipV="1">
            <a:off x="1079453" y="1582299"/>
            <a:ext cx="3539189" cy="2151501"/>
          </a:xfrm>
          <a:prstGeom prst="bentConnector3">
            <a:avLst>
              <a:gd name="adj1" fmla="val 87339"/>
            </a:avLst>
          </a:prstGeom>
          <a:ln w="12700">
            <a:solidFill>
              <a:srgbClr val="BE27B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1593D9E-E949-430B-8553-B1819782E882}"/>
              </a:ext>
            </a:extLst>
          </p:cNvPr>
          <p:cNvGrpSpPr/>
          <p:nvPr/>
        </p:nvGrpSpPr>
        <p:grpSpPr>
          <a:xfrm>
            <a:off x="60698" y="2389613"/>
            <a:ext cx="9445837" cy="1574346"/>
            <a:chOff x="194048" y="3167358"/>
            <a:chExt cx="9445837" cy="157434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6FBCA5-E099-4BAC-8E7D-AFAE5EF53BFD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E4F8DE-B9C7-4031-AD8E-05C129778182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C01A3D-237D-4CE4-AE13-724DF97F412F}"/>
              </a:ext>
            </a:extLst>
          </p:cNvPr>
          <p:cNvCxnSpPr/>
          <p:nvPr/>
        </p:nvCxnSpPr>
        <p:spPr>
          <a:xfrm rot="5400000" flipH="1" flipV="1">
            <a:off x="1837605" y="2644536"/>
            <a:ext cx="275885" cy="255277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5398D9-C571-4FAB-BAF6-3BA55E2DA07D}"/>
              </a:ext>
            </a:extLst>
          </p:cNvPr>
          <p:cNvGrpSpPr/>
          <p:nvPr/>
        </p:nvGrpSpPr>
        <p:grpSpPr>
          <a:xfrm>
            <a:off x="92448" y="5592708"/>
            <a:ext cx="9445837" cy="1574346"/>
            <a:chOff x="194048" y="3167358"/>
            <a:chExt cx="9445837" cy="1574346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3143BD6-1B1B-4191-8561-015325D8E83C}"/>
                </a:ext>
              </a:extLst>
            </p:cNvPr>
            <p:cNvCxnSpPr>
              <a:cxnSpLocks/>
            </p:cNvCxnSpPr>
            <p:nvPr/>
          </p:nvCxnSpPr>
          <p:spPr>
            <a:xfrm>
              <a:off x="194048" y="4546239"/>
              <a:ext cx="94458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A13CEB3-D6D3-486B-AA8D-92E18FB77BB6}"/>
                </a:ext>
              </a:extLst>
            </p:cNvPr>
            <p:cNvCxnSpPr/>
            <p:nvPr/>
          </p:nvCxnSpPr>
          <p:spPr>
            <a:xfrm rot="16200000">
              <a:off x="-352345" y="3953585"/>
              <a:ext cx="1574346" cy="1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DADCB63-9176-4E47-9099-3114FE24ACCC}"/>
              </a:ext>
            </a:extLst>
          </p:cNvPr>
          <p:cNvSpPr txBox="1"/>
          <p:nvPr/>
        </p:nvSpPr>
        <p:spPr>
          <a:xfrm>
            <a:off x="537665" y="5508943"/>
            <a:ext cx="1083577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Response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" name="Freeform 22">
            <a:extLst>
              <a:ext uri="{FF2B5EF4-FFF2-40B4-BE49-F238E27FC236}">
                <a16:creationId xmlns:a16="http://schemas.microsoft.com/office/drawing/2014/main" id="{E463CEF2-CFA7-4C1F-A800-8BAA15A414EA}"/>
              </a:ext>
            </a:extLst>
          </p:cNvPr>
          <p:cNvSpPr/>
          <p:nvPr/>
        </p:nvSpPr>
        <p:spPr bwMode="auto">
          <a:xfrm>
            <a:off x="4170136" y="5509787"/>
            <a:ext cx="6243864" cy="1436816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1528430"/>
              <a:gd name="connsiteY0" fmla="*/ 672885 h 672885"/>
              <a:gd name="connsiteX1" fmla="*/ 194310 w 1528430"/>
              <a:gd name="connsiteY1" fmla="*/ 421425 h 672885"/>
              <a:gd name="connsiteX2" fmla="*/ 400050 w 1528430"/>
              <a:gd name="connsiteY2" fmla="*/ 158535 h 672885"/>
              <a:gd name="connsiteX3" fmla="*/ 582930 w 1528430"/>
              <a:gd name="connsiteY3" fmla="*/ 9945 h 672885"/>
              <a:gd name="connsiteX4" fmla="*/ 1527696 w 1528430"/>
              <a:gd name="connsiteY4" fmla="*/ 60210 h 672885"/>
              <a:gd name="connsiteX5" fmla="*/ 742950 w 1528430"/>
              <a:gd name="connsiteY5" fmla="*/ 432855 h 672885"/>
              <a:gd name="connsiteX6" fmla="*/ 914400 w 1528430"/>
              <a:gd name="connsiteY6" fmla="*/ 444285 h 672885"/>
              <a:gd name="connsiteX7" fmla="*/ 1022141 w 1528430"/>
              <a:gd name="connsiteY7" fmla="*/ 671316 h 672885"/>
              <a:gd name="connsiteX0" fmla="*/ 0 w 2553453"/>
              <a:gd name="connsiteY0" fmla="*/ 744469 h 744469"/>
              <a:gd name="connsiteX1" fmla="*/ 194310 w 2553453"/>
              <a:gd name="connsiteY1" fmla="*/ 493009 h 744469"/>
              <a:gd name="connsiteX2" fmla="*/ 400050 w 2553453"/>
              <a:gd name="connsiteY2" fmla="*/ 230119 h 744469"/>
              <a:gd name="connsiteX3" fmla="*/ 582930 w 2553453"/>
              <a:gd name="connsiteY3" fmla="*/ 81529 h 744469"/>
              <a:gd name="connsiteX4" fmla="*/ 1527696 w 2553453"/>
              <a:gd name="connsiteY4" fmla="*/ 131794 h 744469"/>
              <a:gd name="connsiteX5" fmla="*/ 2544419 w 2553453"/>
              <a:gd name="connsiteY5" fmla="*/ 14348 h 744469"/>
              <a:gd name="connsiteX6" fmla="*/ 914400 w 2553453"/>
              <a:gd name="connsiteY6" fmla="*/ 515869 h 744469"/>
              <a:gd name="connsiteX7" fmla="*/ 1022141 w 2553453"/>
              <a:gd name="connsiteY7" fmla="*/ 742900 h 744469"/>
              <a:gd name="connsiteX0" fmla="*/ 0 w 2546056"/>
              <a:gd name="connsiteY0" fmla="*/ 736780 h 736780"/>
              <a:gd name="connsiteX1" fmla="*/ 194310 w 2546056"/>
              <a:gd name="connsiteY1" fmla="*/ 485320 h 736780"/>
              <a:gd name="connsiteX2" fmla="*/ 400050 w 2546056"/>
              <a:gd name="connsiteY2" fmla="*/ 222430 h 736780"/>
              <a:gd name="connsiteX3" fmla="*/ 582930 w 2546056"/>
              <a:gd name="connsiteY3" fmla="*/ 73840 h 736780"/>
              <a:gd name="connsiteX4" fmla="*/ 1207699 w 2546056"/>
              <a:gd name="connsiteY4" fmla="*/ 211000 h 736780"/>
              <a:gd name="connsiteX5" fmla="*/ 2544419 w 2546056"/>
              <a:gd name="connsiteY5" fmla="*/ 6659 h 736780"/>
              <a:gd name="connsiteX6" fmla="*/ 914400 w 2546056"/>
              <a:gd name="connsiteY6" fmla="*/ 508180 h 736780"/>
              <a:gd name="connsiteX7" fmla="*/ 1022141 w 2546056"/>
              <a:gd name="connsiteY7" fmla="*/ 735211 h 736780"/>
              <a:gd name="connsiteX0" fmla="*/ 0 w 3285436"/>
              <a:gd name="connsiteY0" fmla="*/ 731109 h 731109"/>
              <a:gd name="connsiteX1" fmla="*/ 194310 w 3285436"/>
              <a:gd name="connsiteY1" fmla="*/ 479649 h 731109"/>
              <a:gd name="connsiteX2" fmla="*/ 400050 w 3285436"/>
              <a:gd name="connsiteY2" fmla="*/ 216759 h 731109"/>
              <a:gd name="connsiteX3" fmla="*/ 582930 w 3285436"/>
              <a:gd name="connsiteY3" fmla="*/ 68169 h 731109"/>
              <a:gd name="connsiteX4" fmla="*/ 1207699 w 3285436"/>
              <a:gd name="connsiteY4" fmla="*/ 205329 h 731109"/>
              <a:gd name="connsiteX5" fmla="*/ 2544419 w 3285436"/>
              <a:gd name="connsiteY5" fmla="*/ 988 h 731109"/>
              <a:gd name="connsiteX6" fmla="*/ 3284753 w 3285436"/>
              <a:gd name="connsiteY6" fmla="*/ 307863 h 731109"/>
              <a:gd name="connsiteX7" fmla="*/ 1022141 w 3285436"/>
              <a:gd name="connsiteY7" fmla="*/ 729540 h 731109"/>
              <a:gd name="connsiteX0" fmla="*/ 0 w 4435449"/>
              <a:gd name="connsiteY0" fmla="*/ 731109 h 731109"/>
              <a:gd name="connsiteX1" fmla="*/ 194310 w 4435449"/>
              <a:gd name="connsiteY1" fmla="*/ 479649 h 731109"/>
              <a:gd name="connsiteX2" fmla="*/ 400050 w 4435449"/>
              <a:gd name="connsiteY2" fmla="*/ 216759 h 731109"/>
              <a:gd name="connsiteX3" fmla="*/ 582930 w 4435449"/>
              <a:gd name="connsiteY3" fmla="*/ 68169 h 731109"/>
              <a:gd name="connsiteX4" fmla="*/ 1207699 w 4435449"/>
              <a:gd name="connsiteY4" fmla="*/ 205329 h 731109"/>
              <a:gd name="connsiteX5" fmla="*/ 2544419 w 4435449"/>
              <a:gd name="connsiteY5" fmla="*/ 988 h 731109"/>
              <a:gd name="connsiteX6" fmla="*/ 3284753 w 4435449"/>
              <a:gd name="connsiteY6" fmla="*/ 307863 h 731109"/>
              <a:gd name="connsiteX7" fmla="*/ 4435449 w 4435449"/>
              <a:gd name="connsiteY7" fmla="*/ 472330 h 73110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3359 h 733359"/>
              <a:gd name="connsiteX1" fmla="*/ 194310 w 4435449"/>
              <a:gd name="connsiteY1" fmla="*/ 481899 h 733359"/>
              <a:gd name="connsiteX2" fmla="*/ 400050 w 4435449"/>
              <a:gd name="connsiteY2" fmla="*/ 219009 h 733359"/>
              <a:gd name="connsiteX3" fmla="*/ 582930 w 4435449"/>
              <a:gd name="connsiteY3" fmla="*/ 70419 h 733359"/>
              <a:gd name="connsiteX4" fmla="*/ 1207699 w 4435449"/>
              <a:gd name="connsiteY4" fmla="*/ 207579 h 733359"/>
              <a:gd name="connsiteX5" fmla="*/ 2544419 w 4435449"/>
              <a:gd name="connsiteY5" fmla="*/ 3238 h 733359"/>
              <a:gd name="connsiteX6" fmla="*/ 3118828 w 4435449"/>
              <a:gd name="connsiteY6" fmla="*/ 403960 h 733359"/>
              <a:gd name="connsiteX7" fmla="*/ 4435449 w 4435449"/>
              <a:gd name="connsiteY7" fmla="*/ 474580 h 733359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435449"/>
              <a:gd name="connsiteY0" fmla="*/ 736386 h 736386"/>
              <a:gd name="connsiteX1" fmla="*/ 194310 w 4435449"/>
              <a:gd name="connsiteY1" fmla="*/ 484926 h 736386"/>
              <a:gd name="connsiteX2" fmla="*/ 400050 w 4435449"/>
              <a:gd name="connsiteY2" fmla="*/ 222036 h 736386"/>
              <a:gd name="connsiteX3" fmla="*/ 582930 w 4435449"/>
              <a:gd name="connsiteY3" fmla="*/ 73446 h 736386"/>
              <a:gd name="connsiteX4" fmla="*/ 1207699 w 4435449"/>
              <a:gd name="connsiteY4" fmla="*/ 210606 h 736386"/>
              <a:gd name="connsiteX5" fmla="*/ 2544419 w 4435449"/>
              <a:gd name="connsiteY5" fmla="*/ 6265 h 736386"/>
              <a:gd name="connsiteX6" fmla="*/ 3545492 w 4435449"/>
              <a:gd name="connsiteY6" fmla="*/ 497358 h 736386"/>
              <a:gd name="connsiteX7" fmla="*/ 4435449 w 4435449"/>
              <a:gd name="connsiteY7" fmla="*/ 477607 h 736386"/>
              <a:gd name="connsiteX0" fmla="*/ 0 w 4779150"/>
              <a:gd name="connsiteY0" fmla="*/ 736386 h 736386"/>
              <a:gd name="connsiteX1" fmla="*/ 194310 w 4779150"/>
              <a:gd name="connsiteY1" fmla="*/ 484926 h 736386"/>
              <a:gd name="connsiteX2" fmla="*/ 400050 w 4779150"/>
              <a:gd name="connsiteY2" fmla="*/ 222036 h 736386"/>
              <a:gd name="connsiteX3" fmla="*/ 582930 w 4779150"/>
              <a:gd name="connsiteY3" fmla="*/ 73446 h 736386"/>
              <a:gd name="connsiteX4" fmla="*/ 1207699 w 4779150"/>
              <a:gd name="connsiteY4" fmla="*/ 210606 h 736386"/>
              <a:gd name="connsiteX5" fmla="*/ 2544419 w 4779150"/>
              <a:gd name="connsiteY5" fmla="*/ 6265 h 736386"/>
              <a:gd name="connsiteX6" fmla="*/ 3545492 w 4779150"/>
              <a:gd name="connsiteY6" fmla="*/ 497358 h 736386"/>
              <a:gd name="connsiteX7" fmla="*/ 4779150 w 4779150"/>
              <a:gd name="connsiteY7" fmla="*/ 213445 h 736386"/>
              <a:gd name="connsiteX0" fmla="*/ 0 w 4779150"/>
              <a:gd name="connsiteY0" fmla="*/ 737865 h 737865"/>
              <a:gd name="connsiteX1" fmla="*/ 194310 w 4779150"/>
              <a:gd name="connsiteY1" fmla="*/ 486405 h 737865"/>
              <a:gd name="connsiteX2" fmla="*/ 400050 w 4779150"/>
              <a:gd name="connsiteY2" fmla="*/ 223515 h 737865"/>
              <a:gd name="connsiteX3" fmla="*/ 582930 w 4779150"/>
              <a:gd name="connsiteY3" fmla="*/ 74925 h 737865"/>
              <a:gd name="connsiteX4" fmla="*/ 1207699 w 4779150"/>
              <a:gd name="connsiteY4" fmla="*/ 212085 h 737865"/>
              <a:gd name="connsiteX5" fmla="*/ 2544419 w 4779150"/>
              <a:gd name="connsiteY5" fmla="*/ 7744 h 737865"/>
              <a:gd name="connsiteX6" fmla="*/ 3758823 w 4779150"/>
              <a:gd name="connsiteY6" fmla="*/ 537071 h 737865"/>
              <a:gd name="connsiteX7" fmla="*/ 4779150 w 4779150"/>
              <a:gd name="connsiteY7" fmla="*/ 214924 h 737865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400050 w 4779150"/>
              <a:gd name="connsiteY2" fmla="*/ 219057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33407 h 733407"/>
              <a:gd name="connsiteX1" fmla="*/ 194310 w 4779150"/>
              <a:gd name="connsiteY1" fmla="*/ 481947 h 733407"/>
              <a:gd name="connsiteX2" fmla="*/ 222274 w 4779150"/>
              <a:gd name="connsiteY2" fmla="*/ 215581 h 733407"/>
              <a:gd name="connsiteX3" fmla="*/ 582930 w 4779150"/>
              <a:gd name="connsiteY3" fmla="*/ 70467 h 733407"/>
              <a:gd name="connsiteX4" fmla="*/ 1634362 w 4779150"/>
              <a:gd name="connsiteY4" fmla="*/ 297998 h 733407"/>
              <a:gd name="connsiteX5" fmla="*/ 2544419 w 4779150"/>
              <a:gd name="connsiteY5" fmla="*/ 3286 h 733407"/>
              <a:gd name="connsiteX6" fmla="*/ 3758823 w 4779150"/>
              <a:gd name="connsiteY6" fmla="*/ 532613 h 733407"/>
              <a:gd name="connsiteX7" fmla="*/ 4779150 w 4779150"/>
              <a:gd name="connsiteY7" fmla="*/ 210466 h 733407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222274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5293 h 785293"/>
              <a:gd name="connsiteX1" fmla="*/ 194310 w 4779150"/>
              <a:gd name="connsiteY1" fmla="*/ 533833 h 785293"/>
              <a:gd name="connsiteX2" fmla="*/ 388198 w 4779150"/>
              <a:gd name="connsiteY2" fmla="*/ 267467 h 785293"/>
              <a:gd name="connsiteX3" fmla="*/ 974038 w 4779150"/>
              <a:gd name="connsiteY3" fmla="*/ 700 h 785293"/>
              <a:gd name="connsiteX4" fmla="*/ 1634362 w 4779150"/>
              <a:gd name="connsiteY4" fmla="*/ 349884 h 785293"/>
              <a:gd name="connsiteX5" fmla="*/ 2544419 w 4779150"/>
              <a:gd name="connsiteY5" fmla="*/ 55172 h 785293"/>
              <a:gd name="connsiteX6" fmla="*/ 3758823 w 4779150"/>
              <a:gd name="connsiteY6" fmla="*/ 584499 h 785293"/>
              <a:gd name="connsiteX7" fmla="*/ 4779150 w 4779150"/>
              <a:gd name="connsiteY7" fmla="*/ 262352 h 785293"/>
              <a:gd name="connsiteX0" fmla="*/ 0 w 4779150"/>
              <a:gd name="connsiteY0" fmla="*/ 786394 h 786394"/>
              <a:gd name="connsiteX1" fmla="*/ 194310 w 4779150"/>
              <a:gd name="connsiteY1" fmla="*/ 534934 h 786394"/>
              <a:gd name="connsiteX2" fmla="*/ 974038 w 4779150"/>
              <a:gd name="connsiteY2" fmla="*/ 1801 h 786394"/>
              <a:gd name="connsiteX3" fmla="*/ 1634362 w 4779150"/>
              <a:gd name="connsiteY3" fmla="*/ 350985 h 786394"/>
              <a:gd name="connsiteX4" fmla="*/ 2544419 w 4779150"/>
              <a:gd name="connsiteY4" fmla="*/ 56273 h 786394"/>
              <a:gd name="connsiteX5" fmla="*/ 3758823 w 4779150"/>
              <a:gd name="connsiteY5" fmla="*/ 585600 h 786394"/>
              <a:gd name="connsiteX6" fmla="*/ 4779150 w 4779150"/>
              <a:gd name="connsiteY6" fmla="*/ 263453 h 78639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758823 w 4779150"/>
              <a:gd name="connsiteY5" fmla="*/ 585680 h 786474"/>
              <a:gd name="connsiteX6" fmla="*/ 4779150 w 4779150"/>
              <a:gd name="connsiteY6" fmla="*/ 263533 h 786474"/>
              <a:gd name="connsiteX0" fmla="*/ 0 w 4779150"/>
              <a:gd name="connsiteY0" fmla="*/ 786474 h 786474"/>
              <a:gd name="connsiteX1" fmla="*/ 194310 w 4779150"/>
              <a:gd name="connsiteY1" fmla="*/ 535014 h 786474"/>
              <a:gd name="connsiteX2" fmla="*/ 974038 w 4779150"/>
              <a:gd name="connsiteY2" fmla="*/ 1881 h 786474"/>
              <a:gd name="connsiteX3" fmla="*/ 1752880 w 4779150"/>
              <a:gd name="connsiteY3" fmla="*/ 347589 h 786474"/>
              <a:gd name="connsiteX4" fmla="*/ 2544419 w 4779150"/>
              <a:gd name="connsiteY4" fmla="*/ 56353 h 786474"/>
              <a:gd name="connsiteX5" fmla="*/ 3841786 w 4779150"/>
              <a:gd name="connsiteY5" fmla="*/ 592632 h 786474"/>
              <a:gd name="connsiteX6" fmla="*/ 4779150 w 4779150"/>
              <a:gd name="connsiteY6" fmla="*/ 263533 h 786474"/>
              <a:gd name="connsiteX0" fmla="*/ 0 w 5810253"/>
              <a:gd name="connsiteY0" fmla="*/ 786474 h 786474"/>
              <a:gd name="connsiteX1" fmla="*/ 194310 w 5810253"/>
              <a:gd name="connsiteY1" fmla="*/ 535014 h 786474"/>
              <a:gd name="connsiteX2" fmla="*/ 974038 w 5810253"/>
              <a:gd name="connsiteY2" fmla="*/ 1881 h 786474"/>
              <a:gd name="connsiteX3" fmla="*/ 1752880 w 5810253"/>
              <a:gd name="connsiteY3" fmla="*/ 347589 h 786474"/>
              <a:gd name="connsiteX4" fmla="*/ 2544419 w 5810253"/>
              <a:gd name="connsiteY4" fmla="*/ 56353 h 786474"/>
              <a:gd name="connsiteX5" fmla="*/ 3841786 w 5810253"/>
              <a:gd name="connsiteY5" fmla="*/ 592632 h 786474"/>
              <a:gd name="connsiteX6" fmla="*/ 5810253 w 5810253"/>
              <a:gd name="connsiteY6" fmla="*/ 485985 h 786474"/>
              <a:gd name="connsiteX0" fmla="*/ 0 w 5952846"/>
              <a:gd name="connsiteY0" fmla="*/ 786474 h 786474"/>
              <a:gd name="connsiteX1" fmla="*/ 194310 w 5952846"/>
              <a:gd name="connsiteY1" fmla="*/ 535014 h 786474"/>
              <a:gd name="connsiteX2" fmla="*/ 974038 w 5952846"/>
              <a:gd name="connsiteY2" fmla="*/ 1881 h 786474"/>
              <a:gd name="connsiteX3" fmla="*/ 1752880 w 5952846"/>
              <a:gd name="connsiteY3" fmla="*/ 347589 h 786474"/>
              <a:gd name="connsiteX4" fmla="*/ 2544419 w 5952846"/>
              <a:gd name="connsiteY4" fmla="*/ 56353 h 786474"/>
              <a:gd name="connsiteX5" fmla="*/ 3841786 w 5952846"/>
              <a:gd name="connsiteY5" fmla="*/ 592632 h 786474"/>
              <a:gd name="connsiteX6" fmla="*/ 5810253 w 5952846"/>
              <a:gd name="connsiteY6" fmla="*/ 485985 h 786474"/>
              <a:gd name="connsiteX7" fmla="*/ 5798898 w 5952846"/>
              <a:gd name="connsiteY7" fmla="*/ 473813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192956"/>
              <a:gd name="connsiteY0" fmla="*/ 786474 h 786474"/>
              <a:gd name="connsiteX1" fmla="*/ 194310 w 8192956"/>
              <a:gd name="connsiteY1" fmla="*/ 535014 h 786474"/>
              <a:gd name="connsiteX2" fmla="*/ 974038 w 8192956"/>
              <a:gd name="connsiteY2" fmla="*/ 1881 h 786474"/>
              <a:gd name="connsiteX3" fmla="*/ 1752880 w 8192956"/>
              <a:gd name="connsiteY3" fmla="*/ 347589 h 786474"/>
              <a:gd name="connsiteX4" fmla="*/ 2544419 w 8192956"/>
              <a:gd name="connsiteY4" fmla="*/ 56353 h 786474"/>
              <a:gd name="connsiteX5" fmla="*/ 3841786 w 8192956"/>
              <a:gd name="connsiteY5" fmla="*/ 592632 h 786474"/>
              <a:gd name="connsiteX6" fmla="*/ 5810253 w 8192956"/>
              <a:gd name="connsiteY6" fmla="*/ 485985 h 786474"/>
              <a:gd name="connsiteX7" fmla="*/ 8192954 w 8192956"/>
              <a:gd name="connsiteY7" fmla="*/ 59199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3841786 w 8631471"/>
              <a:gd name="connsiteY5" fmla="*/ 59263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22522 w 8631471"/>
              <a:gd name="connsiteY5" fmla="*/ 634342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71"/>
              <a:gd name="connsiteY0" fmla="*/ 786474 h 786474"/>
              <a:gd name="connsiteX1" fmla="*/ 194310 w 8631471"/>
              <a:gd name="connsiteY1" fmla="*/ 535014 h 786474"/>
              <a:gd name="connsiteX2" fmla="*/ 974038 w 8631471"/>
              <a:gd name="connsiteY2" fmla="*/ 1881 h 786474"/>
              <a:gd name="connsiteX3" fmla="*/ 1752880 w 8631471"/>
              <a:gd name="connsiteY3" fmla="*/ 347589 h 786474"/>
              <a:gd name="connsiteX4" fmla="*/ 2544419 w 8631471"/>
              <a:gd name="connsiteY4" fmla="*/ 56353 h 786474"/>
              <a:gd name="connsiteX5" fmla="*/ 4410670 w 8631471"/>
              <a:gd name="connsiteY5" fmla="*/ 582205 h 786474"/>
              <a:gd name="connsiteX6" fmla="*/ 5810253 w 8631471"/>
              <a:gd name="connsiteY6" fmla="*/ 485985 h 786474"/>
              <a:gd name="connsiteX7" fmla="*/ 8631469 w 8631471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4410670 w 8631469"/>
              <a:gd name="connsiteY5" fmla="*/ 582205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810253 w 8631469"/>
              <a:gd name="connsiteY6" fmla="*/ 485985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631469"/>
              <a:gd name="connsiteY0" fmla="*/ 786474 h 786474"/>
              <a:gd name="connsiteX1" fmla="*/ 194310 w 8631469"/>
              <a:gd name="connsiteY1" fmla="*/ 535014 h 786474"/>
              <a:gd name="connsiteX2" fmla="*/ 974038 w 8631469"/>
              <a:gd name="connsiteY2" fmla="*/ 1881 h 786474"/>
              <a:gd name="connsiteX3" fmla="*/ 1752880 w 8631469"/>
              <a:gd name="connsiteY3" fmla="*/ 347589 h 786474"/>
              <a:gd name="connsiteX4" fmla="*/ 2544419 w 8631469"/>
              <a:gd name="connsiteY4" fmla="*/ 56353 h 786474"/>
              <a:gd name="connsiteX5" fmla="*/ 3960303 w 8631469"/>
              <a:gd name="connsiteY5" fmla="*/ 484882 h 786474"/>
              <a:gd name="connsiteX6" fmla="*/ 5964326 w 8631469"/>
              <a:gd name="connsiteY6" fmla="*/ 371283 h 786474"/>
              <a:gd name="connsiteX7" fmla="*/ 8631469 w 8631469"/>
              <a:gd name="connsiteY7" fmla="*/ 699741 h 786474"/>
              <a:gd name="connsiteX0" fmla="*/ 0 w 8839549"/>
              <a:gd name="connsiteY0" fmla="*/ 786474 h 786474"/>
              <a:gd name="connsiteX1" fmla="*/ 194310 w 8839549"/>
              <a:gd name="connsiteY1" fmla="*/ 535014 h 786474"/>
              <a:gd name="connsiteX2" fmla="*/ 974038 w 8839549"/>
              <a:gd name="connsiteY2" fmla="*/ 1881 h 786474"/>
              <a:gd name="connsiteX3" fmla="*/ 1752880 w 8839549"/>
              <a:gd name="connsiteY3" fmla="*/ 347589 h 786474"/>
              <a:gd name="connsiteX4" fmla="*/ 2544419 w 8839549"/>
              <a:gd name="connsiteY4" fmla="*/ 56353 h 786474"/>
              <a:gd name="connsiteX5" fmla="*/ 3960303 w 8839549"/>
              <a:gd name="connsiteY5" fmla="*/ 484882 h 786474"/>
              <a:gd name="connsiteX6" fmla="*/ 5964326 w 8839549"/>
              <a:gd name="connsiteY6" fmla="*/ 371283 h 786474"/>
              <a:gd name="connsiteX7" fmla="*/ 8631469 w 8839549"/>
              <a:gd name="connsiteY7" fmla="*/ 699741 h 786474"/>
              <a:gd name="connsiteX8" fmla="*/ 8667024 w 8839549"/>
              <a:gd name="connsiteY8" fmla="*/ 696265 h 786474"/>
              <a:gd name="connsiteX0" fmla="*/ 0 w 11653669"/>
              <a:gd name="connsiteY0" fmla="*/ 786474 h 786474"/>
              <a:gd name="connsiteX1" fmla="*/ 194310 w 11653669"/>
              <a:gd name="connsiteY1" fmla="*/ 535014 h 786474"/>
              <a:gd name="connsiteX2" fmla="*/ 974038 w 11653669"/>
              <a:gd name="connsiteY2" fmla="*/ 1881 h 786474"/>
              <a:gd name="connsiteX3" fmla="*/ 1752880 w 11653669"/>
              <a:gd name="connsiteY3" fmla="*/ 347589 h 786474"/>
              <a:gd name="connsiteX4" fmla="*/ 2544419 w 11653669"/>
              <a:gd name="connsiteY4" fmla="*/ 56353 h 786474"/>
              <a:gd name="connsiteX5" fmla="*/ 3960303 w 11653669"/>
              <a:gd name="connsiteY5" fmla="*/ 484882 h 786474"/>
              <a:gd name="connsiteX6" fmla="*/ 5964326 w 11653669"/>
              <a:gd name="connsiteY6" fmla="*/ 371283 h 786474"/>
              <a:gd name="connsiteX7" fmla="*/ 8631469 w 11653669"/>
              <a:gd name="connsiteY7" fmla="*/ 699741 h 786474"/>
              <a:gd name="connsiteX8" fmla="*/ 11653669 w 11653669"/>
              <a:gd name="connsiteY8" fmla="*/ 776209 h 78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669" h="786474">
                <a:moveTo>
                  <a:pt x="0" y="786474"/>
                </a:moveTo>
                <a:lnTo>
                  <a:pt x="194310" y="535014"/>
                </a:lnTo>
                <a:cubicBezTo>
                  <a:pt x="356650" y="404249"/>
                  <a:pt x="714276" y="33118"/>
                  <a:pt x="974038" y="1881"/>
                </a:cubicBezTo>
                <a:cubicBezTo>
                  <a:pt x="1233800" y="-29356"/>
                  <a:pt x="1491150" y="338510"/>
                  <a:pt x="1752880" y="347589"/>
                </a:cubicBezTo>
                <a:cubicBezTo>
                  <a:pt x="2014610" y="356668"/>
                  <a:pt x="2176515" y="33471"/>
                  <a:pt x="2544419" y="56353"/>
                </a:cubicBezTo>
                <a:cubicBezTo>
                  <a:pt x="2912323" y="79235"/>
                  <a:pt x="3390319" y="432394"/>
                  <a:pt x="3960303" y="484882"/>
                </a:cubicBezTo>
                <a:cubicBezTo>
                  <a:pt x="4530288" y="537370"/>
                  <a:pt x="4502444" y="421685"/>
                  <a:pt x="5964326" y="371283"/>
                </a:cubicBezTo>
                <a:cubicBezTo>
                  <a:pt x="7426208" y="320881"/>
                  <a:pt x="7691064" y="628489"/>
                  <a:pt x="8631469" y="699741"/>
                </a:cubicBezTo>
                <a:cubicBezTo>
                  <a:pt x="9081919" y="753905"/>
                  <a:pt x="11646262" y="776933"/>
                  <a:pt x="11653669" y="77620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486D4-B187-4227-877D-C1EB461A0853}"/>
              </a:ext>
            </a:extLst>
          </p:cNvPr>
          <p:cNvSpPr txBox="1"/>
          <p:nvPr/>
        </p:nvSpPr>
        <p:spPr>
          <a:xfrm>
            <a:off x="8492134" y="32294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EC416B-7219-4F4F-877A-50FF05E5D837}"/>
              </a:ext>
            </a:extLst>
          </p:cNvPr>
          <p:cNvSpPr txBox="1"/>
          <p:nvPr/>
        </p:nvSpPr>
        <p:spPr>
          <a:xfrm>
            <a:off x="8609826" y="6990457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time 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A2ECBE-F672-4BC9-B6A9-AB7BAD13B5C0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Response to a Signal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508F99-642F-36B2-9236-F55B13B4488D}"/>
              </a:ext>
            </a:extLst>
          </p:cNvPr>
          <p:cNvCxnSpPr/>
          <p:nvPr/>
        </p:nvCxnSpPr>
        <p:spPr>
          <a:xfrm rot="5400000">
            <a:off x="2550136" y="5311136"/>
            <a:ext cx="3240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22">
            <a:extLst>
              <a:ext uri="{FF2B5EF4-FFF2-40B4-BE49-F238E27FC236}">
                <a16:creationId xmlns:a16="http://schemas.microsoft.com/office/drawing/2014/main" id="{72CBCC83-C565-4356-7A4B-605EA05297A1}"/>
              </a:ext>
            </a:extLst>
          </p:cNvPr>
          <p:cNvSpPr/>
          <p:nvPr/>
        </p:nvSpPr>
        <p:spPr bwMode="auto">
          <a:xfrm>
            <a:off x="1291483" y="1587666"/>
            <a:ext cx="5757306" cy="2180828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1022141"/>
              <a:gd name="connsiteY0" fmla="*/ 662980 h 662980"/>
              <a:gd name="connsiteX1" fmla="*/ 194310 w 1022141"/>
              <a:gd name="connsiteY1" fmla="*/ 411520 h 662980"/>
              <a:gd name="connsiteX2" fmla="*/ 400050 w 1022141"/>
              <a:gd name="connsiteY2" fmla="*/ 148630 h 662980"/>
              <a:gd name="connsiteX3" fmla="*/ 582930 w 1022141"/>
              <a:gd name="connsiteY3" fmla="*/ 40 h 662980"/>
              <a:gd name="connsiteX4" fmla="*/ 674370 w 1022141"/>
              <a:gd name="connsiteY4" fmla="*/ 137200 h 662980"/>
              <a:gd name="connsiteX5" fmla="*/ 914400 w 1022141"/>
              <a:gd name="connsiteY5" fmla="*/ 434380 h 662980"/>
              <a:gd name="connsiteX6" fmla="*/ 1022141 w 1022141"/>
              <a:gd name="connsiteY6" fmla="*/ 661411 h 662980"/>
              <a:gd name="connsiteX0" fmla="*/ 0 w 1022141"/>
              <a:gd name="connsiteY0" fmla="*/ 662980 h 662980"/>
              <a:gd name="connsiteX1" fmla="*/ 64520 w 1022141"/>
              <a:gd name="connsiteY1" fmla="*/ 397617 h 662980"/>
              <a:gd name="connsiteX2" fmla="*/ 400050 w 1022141"/>
              <a:gd name="connsiteY2" fmla="*/ 148630 h 662980"/>
              <a:gd name="connsiteX3" fmla="*/ 582930 w 1022141"/>
              <a:gd name="connsiteY3" fmla="*/ 40 h 662980"/>
              <a:gd name="connsiteX4" fmla="*/ 674370 w 1022141"/>
              <a:gd name="connsiteY4" fmla="*/ 137200 h 662980"/>
              <a:gd name="connsiteX5" fmla="*/ 914400 w 1022141"/>
              <a:gd name="connsiteY5" fmla="*/ 434380 h 662980"/>
              <a:gd name="connsiteX6" fmla="*/ 1022141 w 1022141"/>
              <a:gd name="connsiteY6" fmla="*/ 661411 h 662980"/>
              <a:gd name="connsiteX0" fmla="*/ 0 w 1022141"/>
              <a:gd name="connsiteY0" fmla="*/ 665086 h 665086"/>
              <a:gd name="connsiteX1" fmla="*/ 64520 w 1022141"/>
              <a:gd name="connsiteY1" fmla="*/ 399723 h 665086"/>
              <a:gd name="connsiteX2" fmla="*/ 280244 w 1022141"/>
              <a:gd name="connsiteY2" fmla="*/ 81219 h 665086"/>
              <a:gd name="connsiteX3" fmla="*/ 582930 w 1022141"/>
              <a:gd name="connsiteY3" fmla="*/ 2146 h 665086"/>
              <a:gd name="connsiteX4" fmla="*/ 674370 w 1022141"/>
              <a:gd name="connsiteY4" fmla="*/ 139306 h 665086"/>
              <a:gd name="connsiteX5" fmla="*/ 914400 w 1022141"/>
              <a:gd name="connsiteY5" fmla="*/ 436486 h 665086"/>
              <a:gd name="connsiteX6" fmla="*/ 1022141 w 1022141"/>
              <a:gd name="connsiteY6" fmla="*/ 663517 h 665086"/>
              <a:gd name="connsiteX0" fmla="*/ 0 w 1022141"/>
              <a:gd name="connsiteY0" fmla="*/ 663234 h 663234"/>
              <a:gd name="connsiteX1" fmla="*/ 64520 w 1022141"/>
              <a:gd name="connsiteY1" fmla="*/ 397871 h 663234"/>
              <a:gd name="connsiteX2" fmla="*/ 280244 w 1022141"/>
              <a:gd name="connsiteY2" fmla="*/ 79367 h 663234"/>
              <a:gd name="connsiteX3" fmla="*/ 582930 w 1022141"/>
              <a:gd name="connsiteY3" fmla="*/ 294 h 663234"/>
              <a:gd name="connsiteX4" fmla="*/ 913982 w 1022141"/>
              <a:gd name="connsiteY4" fmla="*/ 95744 h 663234"/>
              <a:gd name="connsiteX5" fmla="*/ 914400 w 1022141"/>
              <a:gd name="connsiteY5" fmla="*/ 434634 h 663234"/>
              <a:gd name="connsiteX6" fmla="*/ 1022141 w 1022141"/>
              <a:gd name="connsiteY6" fmla="*/ 661665 h 663234"/>
              <a:gd name="connsiteX0" fmla="*/ 0 w 1098316"/>
              <a:gd name="connsiteY0" fmla="*/ 663234 h 663234"/>
              <a:gd name="connsiteX1" fmla="*/ 64520 w 1098316"/>
              <a:gd name="connsiteY1" fmla="*/ 397871 h 663234"/>
              <a:gd name="connsiteX2" fmla="*/ 280244 w 1098316"/>
              <a:gd name="connsiteY2" fmla="*/ 79367 h 663234"/>
              <a:gd name="connsiteX3" fmla="*/ 582930 w 1098316"/>
              <a:gd name="connsiteY3" fmla="*/ 294 h 663234"/>
              <a:gd name="connsiteX4" fmla="*/ 913982 w 1098316"/>
              <a:gd name="connsiteY4" fmla="*/ 95744 h 663234"/>
              <a:gd name="connsiteX5" fmla="*/ 1089118 w 1098316"/>
              <a:gd name="connsiteY5" fmla="*/ 455489 h 663234"/>
              <a:gd name="connsiteX6" fmla="*/ 1022141 w 1098316"/>
              <a:gd name="connsiteY6" fmla="*/ 661665 h 663234"/>
              <a:gd name="connsiteX0" fmla="*/ 0 w 1326648"/>
              <a:gd name="connsiteY0" fmla="*/ 663234 h 696423"/>
              <a:gd name="connsiteX1" fmla="*/ 64520 w 1326648"/>
              <a:gd name="connsiteY1" fmla="*/ 397871 h 696423"/>
              <a:gd name="connsiteX2" fmla="*/ 280244 w 1326648"/>
              <a:gd name="connsiteY2" fmla="*/ 79367 h 696423"/>
              <a:gd name="connsiteX3" fmla="*/ 582930 w 1326648"/>
              <a:gd name="connsiteY3" fmla="*/ 294 h 696423"/>
              <a:gd name="connsiteX4" fmla="*/ 913982 w 1326648"/>
              <a:gd name="connsiteY4" fmla="*/ 95744 h 696423"/>
              <a:gd name="connsiteX5" fmla="*/ 1089118 w 1326648"/>
              <a:gd name="connsiteY5" fmla="*/ 455489 h 696423"/>
              <a:gd name="connsiteX6" fmla="*/ 1326648 w 1326648"/>
              <a:gd name="connsiteY6" fmla="*/ 696423 h 696423"/>
              <a:gd name="connsiteX0" fmla="*/ 0 w 1326648"/>
              <a:gd name="connsiteY0" fmla="*/ 663234 h 696423"/>
              <a:gd name="connsiteX1" fmla="*/ 64520 w 1326648"/>
              <a:gd name="connsiteY1" fmla="*/ 397871 h 696423"/>
              <a:gd name="connsiteX2" fmla="*/ 280244 w 1326648"/>
              <a:gd name="connsiteY2" fmla="*/ 79367 h 696423"/>
              <a:gd name="connsiteX3" fmla="*/ 582930 w 1326648"/>
              <a:gd name="connsiteY3" fmla="*/ 294 h 696423"/>
              <a:gd name="connsiteX4" fmla="*/ 913982 w 1326648"/>
              <a:gd name="connsiteY4" fmla="*/ 95744 h 696423"/>
              <a:gd name="connsiteX5" fmla="*/ 1019231 w 1326648"/>
              <a:gd name="connsiteY5" fmla="*/ 538909 h 696423"/>
              <a:gd name="connsiteX6" fmla="*/ 1326648 w 1326648"/>
              <a:gd name="connsiteY6" fmla="*/ 696423 h 696423"/>
              <a:gd name="connsiteX0" fmla="*/ 0 w 1556276"/>
              <a:gd name="connsiteY0" fmla="*/ 663234 h 665141"/>
              <a:gd name="connsiteX1" fmla="*/ 64520 w 1556276"/>
              <a:gd name="connsiteY1" fmla="*/ 397871 h 665141"/>
              <a:gd name="connsiteX2" fmla="*/ 280244 w 1556276"/>
              <a:gd name="connsiteY2" fmla="*/ 79367 h 665141"/>
              <a:gd name="connsiteX3" fmla="*/ 582930 w 1556276"/>
              <a:gd name="connsiteY3" fmla="*/ 294 h 665141"/>
              <a:gd name="connsiteX4" fmla="*/ 913982 w 1556276"/>
              <a:gd name="connsiteY4" fmla="*/ 95744 h 665141"/>
              <a:gd name="connsiteX5" fmla="*/ 1019231 w 1556276"/>
              <a:gd name="connsiteY5" fmla="*/ 538909 h 665141"/>
              <a:gd name="connsiteX6" fmla="*/ 1556276 w 1556276"/>
              <a:gd name="connsiteY6" fmla="*/ 665141 h 665141"/>
              <a:gd name="connsiteX0" fmla="*/ 0 w 1556276"/>
              <a:gd name="connsiteY0" fmla="*/ 663234 h 665141"/>
              <a:gd name="connsiteX1" fmla="*/ 64520 w 1556276"/>
              <a:gd name="connsiteY1" fmla="*/ 397871 h 665141"/>
              <a:gd name="connsiteX2" fmla="*/ 280244 w 1556276"/>
              <a:gd name="connsiteY2" fmla="*/ 79367 h 665141"/>
              <a:gd name="connsiteX3" fmla="*/ 582930 w 1556276"/>
              <a:gd name="connsiteY3" fmla="*/ 294 h 665141"/>
              <a:gd name="connsiteX4" fmla="*/ 913982 w 1556276"/>
              <a:gd name="connsiteY4" fmla="*/ 95744 h 665141"/>
              <a:gd name="connsiteX5" fmla="*/ 1019231 w 1556276"/>
              <a:gd name="connsiteY5" fmla="*/ 538909 h 665141"/>
              <a:gd name="connsiteX6" fmla="*/ 1556276 w 1556276"/>
              <a:gd name="connsiteY6" fmla="*/ 665141 h 665141"/>
              <a:gd name="connsiteX0" fmla="*/ 0 w 1556276"/>
              <a:gd name="connsiteY0" fmla="*/ 663234 h 665141"/>
              <a:gd name="connsiteX1" fmla="*/ 64520 w 1556276"/>
              <a:gd name="connsiteY1" fmla="*/ 397871 h 665141"/>
              <a:gd name="connsiteX2" fmla="*/ 280244 w 1556276"/>
              <a:gd name="connsiteY2" fmla="*/ 79367 h 665141"/>
              <a:gd name="connsiteX3" fmla="*/ 582930 w 1556276"/>
              <a:gd name="connsiteY3" fmla="*/ 294 h 665141"/>
              <a:gd name="connsiteX4" fmla="*/ 913982 w 1556276"/>
              <a:gd name="connsiteY4" fmla="*/ 95744 h 665141"/>
              <a:gd name="connsiteX5" fmla="*/ 1004256 w 1556276"/>
              <a:gd name="connsiteY5" fmla="*/ 455490 h 665141"/>
              <a:gd name="connsiteX6" fmla="*/ 1556276 w 1556276"/>
              <a:gd name="connsiteY6" fmla="*/ 665141 h 665141"/>
              <a:gd name="connsiteX0" fmla="*/ 0 w 1556276"/>
              <a:gd name="connsiteY0" fmla="*/ 666068 h 667975"/>
              <a:gd name="connsiteX1" fmla="*/ 64520 w 1556276"/>
              <a:gd name="connsiteY1" fmla="*/ 400705 h 667975"/>
              <a:gd name="connsiteX2" fmla="*/ 400050 w 1556276"/>
              <a:gd name="connsiteY2" fmla="*/ 183000 h 667975"/>
              <a:gd name="connsiteX3" fmla="*/ 582930 w 1556276"/>
              <a:gd name="connsiteY3" fmla="*/ 3128 h 667975"/>
              <a:gd name="connsiteX4" fmla="*/ 913982 w 1556276"/>
              <a:gd name="connsiteY4" fmla="*/ 98578 h 667975"/>
              <a:gd name="connsiteX5" fmla="*/ 1004256 w 1556276"/>
              <a:gd name="connsiteY5" fmla="*/ 458324 h 667975"/>
              <a:gd name="connsiteX6" fmla="*/ 1556276 w 1556276"/>
              <a:gd name="connsiteY6" fmla="*/ 667975 h 667975"/>
              <a:gd name="connsiteX0" fmla="*/ 0 w 1556276"/>
              <a:gd name="connsiteY0" fmla="*/ 666068 h 667975"/>
              <a:gd name="connsiteX1" fmla="*/ 199302 w 1556276"/>
              <a:gd name="connsiteY1" fmla="*/ 501504 h 667975"/>
              <a:gd name="connsiteX2" fmla="*/ 400050 w 1556276"/>
              <a:gd name="connsiteY2" fmla="*/ 183000 h 667975"/>
              <a:gd name="connsiteX3" fmla="*/ 582930 w 1556276"/>
              <a:gd name="connsiteY3" fmla="*/ 3128 h 667975"/>
              <a:gd name="connsiteX4" fmla="*/ 913982 w 1556276"/>
              <a:gd name="connsiteY4" fmla="*/ 98578 h 667975"/>
              <a:gd name="connsiteX5" fmla="*/ 1004256 w 1556276"/>
              <a:gd name="connsiteY5" fmla="*/ 458324 h 667975"/>
              <a:gd name="connsiteX6" fmla="*/ 1556276 w 1556276"/>
              <a:gd name="connsiteY6" fmla="*/ 667975 h 667975"/>
              <a:gd name="connsiteX0" fmla="*/ 0 w 1960622"/>
              <a:gd name="connsiteY0" fmla="*/ 686923 h 686923"/>
              <a:gd name="connsiteX1" fmla="*/ 603648 w 1960622"/>
              <a:gd name="connsiteY1" fmla="*/ 501504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03648 w 1960622"/>
              <a:gd name="connsiteY1" fmla="*/ 501504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68543 w 1960622"/>
              <a:gd name="connsiteY1" fmla="*/ 504980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68543 w 1960622"/>
              <a:gd name="connsiteY1" fmla="*/ 504980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68543 w 1960622"/>
              <a:gd name="connsiteY1" fmla="*/ 504980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7112 h 687112"/>
              <a:gd name="connsiteX1" fmla="*/ 668543 w 1960622"/>
              <a:gd name="connsiteY1" fmla="*/ 505169 h 687112"/>
              <a:gd name="connsiteX2" fmla="*/ 874283 w 1960622"/>
              <a:gd name="connsiteY2" fmla="*/ 186665 h 687112"/>
              <a:gd name="connsiteX3" fmla="*/ 987276 w 1960622"/>
              <a:gd name="connsiteY3" fmla="*/ 3317 h 687112"/>
              <a:gd name="connsiteX4" fmla="*/ 1318328 w 1960622"/>
              <a:gd name="connsiteY4" fmla="*/ 98767 h 687112"/>
              <a:gd name="connsiteX5" fmla="*/ 1408602 w 1960622"/>
              <a:gd name="connsiteY5" fmla="*/ 458513 h 687112"/>
              <a:gd name="connsiteX6" fmla="*/ 1960622 w 1960622"/>
              <a:gd name="connsiteY6" fmla="*/ 668164 h 687112"/>
              <a:gd name="connsiteX0" fmla="*/ 0 w 1960622"/>
              <a:gd name="connsiteY0" fmla="*/ 683828 h 683828"/>
              <a:gd name="connsiteX1" fmla="*/ 668543 w 1960622"/>
              <a:gd name="connsiteY1" fmla="*/ 501885 h 683828"/>
              <a:gd name="connsiteX2" fmla="*/ 874283 w 1960622"/>
              <a:gd name="connsiteY2" fmla="*/ 183381 h 683828"/>
              <a:gd name="connsiteX3" fmla="*/ 1127050 w 1960622"/>
              <a:gd name="connsiteY3" fmla="*/ 3509 h 683828"/>
              <a:gd name="connsiteX4" fmla="*/ 1318328 w 1960622"/>
              <a:gd name="connsiteY4" fmla="*/ 95483 h 683828"/>
              <a:gd name="connsiteX5" fmla="*/ 1408602 w 1960622"/>
              <a:gd name="connsiteY5" fmla="*/ 455229 h 683828"/>
              <a:gd name="connsiteX6" fmla="*/ 1960622 w 1960622"/>
              <a:gd name="connsiteY6" fmla="*/ 664880 h 683828"/>
              <a:gd name="connsiteX0" fmla="*/ 0 w 1960622"/>
              <a:gd name="connsiteY0" fmla="*/ 680835 h 680835"/>
              <a:gd name="connsiteX1" fmla="*/ 668543 w 1960622"/>
              <a:gd name="connsiteY1" fmla="*/ 498892 h 680835"/>
              <a:gd name="connsiteX2" fmla="*/ 874283 w 1960622"/>
              <a:gd name="connsiteY2" fmla="*/ 180388 h 680835"/>
              <a:gd name="connsiteX3" fmla="*/ 1127050 w 1960622"/>
              <a:gd name="connsiteY3" fmla="*/ 516 h 680835"/>
              <a:gd name="connsiteX4" fmla="*/ 1318328 w 1960622"/>
              <a:gd name="connsiteY4" fmla="*/ 92490 h 680835"/>
              <a:gd name="connsiteX5" fmla="*/ 1408602 w 1960622"/>
              <a:gd name="connsiteY5" fmla="*/ 452236 h 680835"/>
              <a:gd name="connsiteX6" fmla="*/ 1960622 w 1960622"/>
              <a:gd name="connsiteY6" fmla="*/ 661887 h 680835"/>
              <a:gd name="connsiteX0" fmla="*/ 0 w 1960622"/>
              <a:gd name="connsiteY0" fmla="*/ 680835 h 680835"/>
              <a:gd name="connsiteX1" fmla="*/ 668543 w 1960622"/>
              <a:gd name="connsiteY1" fmla="*/ 498892 h 680835"/>
              <a:gd name="connsiteX2" fmla="*/ 874283 w 1960622"/>
              <a:gd name="connsiteY2" fmla="*/ 180388 h 680835"/>
              <a:gd name="connsiteX3" fmla="*/ 1127050 w 1960622"/>
              <a:gd name="connsiteY3" fmla="*/ 516 h 680835"/>
              <a:gd name="connsiteX4" fmla="*/ 1318328 w 1960622"/>
              <a:gd name="connsiteY4" fmla="*/ 92490 h 680835"/>
              <a:gd name="connsiteX5" fmla="*/ 1408602 w 1960622"/>
              <a:gd name="connsiteY5" fmla="*/ 452236 h 680835"/>
              <a:gd name="connsiteX6" fmla="*/ 1960622 w 1960622"/>
              <a:gd name="connsiteY6" fmla="*/ 661887 h 680835"/>
              <a:gd name="connsiteX0" fmla="*/ 0 w 1960622"/>
              <a:gd name="connsiteY0" fmla="*/ 680473 h 680473"/>
              <a:gd name="connsiteX1" fmla="*/ 668543 w 1960622"/>
              <a:gd name="connsiteY1" fmla="*/ 498530 h 680473"/>
              <a:gd name="connsiteX2" fmla="*/ 874283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73 h 680473"/>
              <a:gd name="connsiteX1" fmla="*/ 751843 w 1960622"/>
              <a:gd name="connsiteY1" fmla="*/ 490049 h 680473"/>
              <a:gd name="connsiteX2" fmla="*/ 874283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73 h 680473"/>
              <a:gd name="connsiteX1" fmla="*/ 751843 w 1960622"/>
              <a:gd name="connsiteY1" fmla="*/ 490049 h 680473"/>
              <a:gd name="connsiteX2" fmla="*/ 874283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73 h 680473"/>
              <a:gd name="connsiteX1" fmla="*/ 751843 w 1960622"/>
              <a:gd name="connsiteY1" fmla="*/ 490049 h 680473"/>
              <a:gd name="connsiteX2" fmla="*/ 925189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92 h 680492"/>
              <a:gd name="connsiteX1" fmla="*/ 751843 w 1960622"/>
              <a:gd name="connsiteY1" fmla="*/ 490068 h 680492"/>
              <a:gd name="connsiteX2" fmla="*/ 925189 w 1960622"/>
              <a:gd name="connsiteY2" fmla="*/ 180045 h 680492"/>
              <a:gd name="connsiteX3" fmla="*/ 1127050 w 1960622"/>
              <a:gd name="connsiteY3" fmla="*/ 173 h 680492"/>
              <a:gd name="connsiteX4" fmla="*/ 1358263 w 1960622"/>
              <a:gd name="connsiteY4" fmla="*/ 154712 h 680492"/>
              <a:gd name="connsiteX5" fmla="*/ 1445624 w 1960622"/>
              <a:gd name="connsiteY5" fmla="*/ 511263 h 680492"/>
              <a:gd name="connsiteX6" fmla="*/ 1960622 w 1960622"/>
              <a:gd name="connsiteY6" fmla="*/ 661544 h 680492"/>
              <a:gd name="connsiteX0" fmla="*/ 0 w 4195846"/>
              <a:gd name="connsiteY0" fmla="*/ 680492 h 689815"/>
              <a:gd name="connsiteX1" fmla="*/ 751843 w 4195846"/>
              <a:gd name="connsiteY1" fmla="*/ 490068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751843 w 4195846"/>
              <a:gd name="connsiteY1" fmla="*/ 490068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751843 w 4195846"/>
              <a:gd name="connsiteY1" fmla="*/ 490068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1017941 w 4195846"/>
              <a:gd name="connsiteY1" fmla="*/ 478760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1017941 w 4195846"/>
              <a:gd name="connsiteY1" fmla="*/ 478760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1017941 w 4195846"/>
              <a:gd name="connsiteY1" fmla="*/ 478760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79 h 689802"/>
              <a:gd name="connsiteX1" fmla="*/ 1017941 w 4195846"/>
              <a:gd name="connsiteY1" fmla="*/ 478747 h 689802"/>
              <a:gd name="connsiteX2" fmla="*/ 925189 w 4195846"/>
              <a:gd name="connsiteY2" fmla="*/ 180032 h 689802"/>
              <a:gd name="connsiteX3" fmla="*/ 1127050 w 4195846"/>
              <a:gd name="connsiteY3" fmla="*/ 160 h 689802"/>
              <a:gd name="connsiteX4" fmla="*/ 1358263 w 4195846"/>
              <a:gd name="connsiteY4" fmla="*/ 154699 h 689802"/>
              <a:gd name="connsiteX5" fmla="*/ 3130141 w 4195846"/>
              <a:gd name="connsiteY5" fmla="*/ 470257 h 689802"/>
              <a:gd name="connsiteX6" fmla="*/ 4195846 w 4195846"/>
              <a:gd name="connsiteY6" fmla="*/ 689802 h 689802"/>
              <a:gd name="connsiteX0" fmla="*/ 0 w 4195846"/>
              <a:gd name="connsiteY0" fmla="*/ 680479 h 689802"/>
              <a:gd name="connsiteX1" fmla="*/ 1017941 w 4195846"/>
              <a:gd name="connsiteY1" fmla="*/ 478747 h 689802"/>
              <a:gd name="connsiteX2" fmla="*/ 925189 w 4195846"/>
              <a:gd name="connsiteY2" fmla="*/ 180032 h 689802"/>
              <a:gd name="connsiteX3" fmla="*/ 1127050 w 4195846"/>
              <a:gd name="connsiteY3" fmla="*/ 160 h 689802"/>
              <a:gd name="connsiteX4" fmla="*/ 1358263 w 4195846"/>
              <a:gd name="connsiteY4" fmla="*/ 154699 h 689802"/>
              <a:gd name="connsiteX5" fmla="*/ 3130141 w 4195846"/>
              <a:gd name="connsiteY5" fmla="*/ 470257 h 689802"/>
              <a:gd name="connsiteX6" fmla="*/ 4195846 w 4195846"/>
              <a:gd name="connsiteY6" fmla="*/ 689802 h 689802"/>
              <a:gd name="connsiteX0" fmla="*/ 0 w 4195846"/>
              <a:gd name="connsiteY0" fmla="*/ 689799 h 699122"/>
              <a:gd name="connsiteX1" fmla="*/ 1017941 w 4195846"/>
              <a:gd name="connsiteY1" fmla="*/ 488067 h 699122"/>
              <a:gd name="connsiteX2" fmla="*/ 925189 w 4195846"/>
              <a:gd name="connsiteY2" fmla="*/ 189352 h 699122"/>
              <a:gd name="connsiteX3" fmla="*/ 1127050 w 4195846"/>
              <a:gd name="connsiteY3" fmla="*/ 9480 h 699122"/>
              <a:gd name="connsiteX4" fmla="*/ 3130141 w 4195846"/>
              <a:gd name="connsiteY4" fmla="*/ 479577 h 699122"/>
              <a:gd name="connsiteX5" fmla="*/ 4195846 w 4195846"/>
              <a:gd name="connsiteY5" fmla="*/ 699122 h 699122"/>
              <a:gd name="connsiteX0" fmla="*/ 0 w 4195846"/>
              <a:gd name="connsiteY0" fmla="*/ 680319 h 689642"/>
              <a:gd name="connsiteX1" fmla="*/ 1017941 w 4195846"/>
              <a:gd name="connsiteY1" fmla="*/ 478587 h 689642"/>
              <a:gd name="connsiteX2" fmla="*/ 1127050 w 4195846"/>
              <a:gd name="connsiteY2" fmla="*/ 0 h 689642"/>
              <a:gd name="connsiteX3" fmla="*/ 3130141 w 4195846"/>
              <a:gd name="connsiteY3" fmla="*/ 470097 h 689642"/>
              <a:gd name="connsiteX4" fmla="*/ 4195846 w 4195846"/>
              <a:gd name="connsiteY4" fmla="*/ 689642 h 689642"/>
              <a:gd name="connsiteX0" fmla="*/ 0 w 4195846"/>
              <a:gd name="connsiteY0" fmla="*/ 961618 h 970941"/>
              <a:gd name="connsiteX1" fmla="*/ 1017941 w 4195846"/>
              <a:gd name="connsiteY1" fmla="*/ 759886 h 970941"/>
              <a:gd name="connsiteX2" fmla="*/ 2068806 w 4195846"/>
              <a:gd name="connsiteY2" fmla="*/ 0 h 970941"/>
              <a:gd name="connsiteX3" fmla="*/ 3130141 w 4195846"/>
              <a:gd name="connsiteY3" fmla="*/ 751396 h 970941"/>
              <a:gd name="connsiteX4" fmla="*/ 4195846 w 4195846"/>
              <a:gd name="connsiteY4" fmla="*/ 970941 h 970941"/>
              <a:gd name="connsiteX0" fmla="*/ 0 w 4195846"/>
              <a:gd name="connsiteY0" fmla="*/ 961618 h 970941"/>
              <a:gd name="connsiteX1" fmla="*/ 1017941 w 4195846"/>
              <a:gd name="connsiteY1" fmla="*/ 759886 h 970941"/>
              <a:gd name="connsiteX2" fmla="*/ 2068806 w 4195846"/>
              <a:gd name="connsiteY2" fmla="*/ 0 h 970941"/>
              <a:gd name="connsiteX3" fmla="*/ 3130141 w 4195846"/>
              <a:gd name="connsiteY3" fmla="*/ 751396 h 970941"/>
              <a:gd name="connsiteX4" fmla="*/ 4195846 w 4195846"/>
              <a:gd name="connsiteY4" fmla="*/ 970941 h 97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5846" h="970941">
                <a:moveTo>
                  <a:pt x="0" y="961618"/>
                </a:moveTo>
                <a:cubicBezTo>
                  <a:pt x="509001" y="961128"/>
                  <a:pt x="673140" y="920156"/>
                  <a:pt x="1017941" y="759886"/>
                </a:cubicBezTo>
                <a:cubicBezTo>
                  <a:pt x="1362742" y="599616"/>
                  <a:pt x="1532400" y="-310"/>
                  <a:pt x="2068806" y="0"/>
                </a:cubicBezTo>
                <a:cubicBezTo>
                  <a:pt x="2605212" y="310"/>
                  <a:pt x="2775634" y="589573"/>
                  <a:pt x="3130141" y="751396"/>
                </a:cubicBezTo>
                <a:cubicBezTo>
                  <a:pt x="3484648" y="913220"/>
                  <a:pt x="3646214" y="965915"/>
                  <a:pt x="4195846" y="970941"/>
                </a:cubicBezTo>
              </a:path>
            </a:pathLst>
          </a:custGeom>
          <a:noFill/>
          <a:ln w="1270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C5645438-8C4B-30B7-8C11-169AC1BADAF6}"/>
              </a:ext>
            </a:extLst>
          </p:cNvPr>
          <p:cNvSpPr/>
          <p:nvPr/>
        </p:nvSpPr>
        <p:spPr bwMode="auto">
          <a:xfrm>
            <a:off x="4128292" y="1587666"/>
            <a:ext cx="74613" cy="2180828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1022141"/>
              <a:gd name="connsiteY0" fmla="*/ 662980 h 662980"/>
              <a:gd name="connsiteX1" fmla="*/ 194310 w 1022141"/>
              <a:gd name="connsiteY1" fmla="*/ 411520 h 662980"/>
              <a:gd name="connsiteX2" fmla="*/ 400050 w 1022141"/>
              <a:gd name="connsiteY2" fmla="*/ 148630 h 662980"/>
              <a:gd name="connsiteX3" fmla="*/ 582930 w 1022141"/>
              <a:gd name="connsiteY3" fmla="*/ 40 h 662980"/>
              <a:gd name="connsiteX4" fmla="*/ 674370 w 1022141"/>
              <a:gd name="connsiteY4" fmla="*/ 137200 h 662980"/>
              <a:gd name="connsiteX5" fmla="*/ 914400 w 1022141"/>
              <a:gd name="connsiteY5" fmla="*/ 434380 h 662980"/>
              <a:gd name="connsiteX6" fmla="*/ 1022141 w 1022141"/>
              <a:gd name="connsiteY6" fmla="*/ 661411 h 662980"/>
              <a:gd name="connsiteX0" fmla="*/ 0 w 1022141"/>
              <a:gd name="connsiteY0" fmla="*/ 662980 h 662980"/>
              <a:gd name="connsiteX1" fmla="*/ 64520 w 1022141"/>
              <a:gd name="connsiteY1" fmla="*/ 397617 h 662980"/>
              <a:gd name="connsiteX2" fmla="*/ 400050 w 1022141"/>
              <a:gd name="connsiteY2" fmla="*/ 148630 h 662980"/>
              <a:gd name="connsiteX3" fmla="*/ 582930 w 1022141"/>
              <a:gd name="connsiteY3" fmla="*/ 40 h 662980"/>
              <a:gd name="connsiteX4" fmla="*/ 674370 w 1022141"/>
              <a:gd name="connsiteY4" fmla="*/ 137200 h 662980"/>
              <a:gd name="connsiteX5" fmla="*/ 914400 w 1022141"/>
              <a:gd name="connsiteY5" fmla="*/ 434380 h 662980"/>
              <a:gd name="connsiteX6" fmla="*/ 1022141 w 1022141"/>
              <a:gd name="connsiteY6" fmla="*/ 661411 h 662980"/>
              <a:gd name="connsiteX0" fmla="*/ 0 w 1022141"/>
              <a:gd name="connsiteY0" fmla="*/ 665086 h 665086"/>
              <a:gd name="connsiteX1" fmla="*/ 64520 w 1022141"/>
              <a:gd name="connsiteY1" fmla="*/ 399723 h 665086"/>
              <a:gd name="connsiteX2" fmla="*/ 280244 w 1022141"/>
              <a:gd name="connsiteY2" fmla="*/ 81219 h 665086"/>
              <a:gd name="connsiteX3" fmla="*/ 582930 w 1022141"/>
              <a:gd name="connsiteY3" fmla="*/ 2146 h 665086"/>
              <a:gd name="connsiteX4" fmla="*/ 674370 w 1022141"/>
              <a:gd name="connsiteY4" fmla="*/ 139306 h 665086"/>
              <a:gd name="connsiteX5" fmla="*/ 914400 w 1022141"/>
              <a:gd name="connsiteY5" fmla="*/ 436486 h 665086"/>
              <a:gd name="connsiteX6" fmla="*/ 1022141 w 1022141"/>
              <a:gd name="connsiteY6" fmla="*/ 663517 h 665086"/>
              <a:gd name="connsiteX0" fmla="*/ 0 w 1022141"/>
              <a:gd name="connsiteY0" fmla="*/ 663234 h 663234"/>
              <a:gd name="connsiteX1" fmla="*/ 64520 w 1022141"/>
              <a:gd name="connsiteY1" fmla="*/ 397871 h 663234"/>
              <a:gd name="connsiteX2" fmla="*/ 280244 w 1022141"/>
              <a:gd name="connsiteY2" fmla="*/ 79367 h 663234"/>
              <a:gd name="connsiteX3" fmla="*/ 582930 w 1022141"/>
              <a:gd name="connsiteY3" fmla="*/ 294 h 663234"/>
              <a:gd name="connsiteX4" fmla="*/ 913982 w 1022141"/>
              <a:gd name="connsiteY4" fmla="*/ 95744 h 663234"/>
              <a:gd name="connsiteX5" fmla="*/ 914400 w 1022141"/>
              <a:gd name="connsiteY5" fmla="*/ 434634 h 663234"/>
              <a:gd name="connsiteX6" fmla="*/ 1022141 w 1022141"/>
              <a:gd name="connsiteY6" fmla="*/ 661665 h 663234"/>
              <a:gd name="connsiteX0" fmla="*/ 0 w 1098316"/>
              <a:gd name="connsiteY0" fmla="*/ 663234 h 663234"/>
              <a:gd name="connsiteX1" fmla="*/ 64520 w 1098316"/>
              <a:gd name="connsiteY1" fmla="*/ 397871 h 663234"/>
              <a:gd name="connsiteX2" fmla="*/ 280244 w 1098316"/>
              <a:gd name="connsiteY2" fmla="*/ 79367 h 663234"/>
              <a:gd name="connsiteX3" fmla="*/ 582930 w 1098316"/>
              <a:gd name="connsiteY3" fmla="*/ 294 h 663234"/>
              <a:gd name="connsiteX4" fmla="*/ 913982 w 1098316"/>
              <a:gd name="connsiteY4" fmla="*/ 95744 h 663234"/>
              <a:gd name="connsiteX5" fmla="*/ 1089118 w 1098316"/>
              <a:gd name="connsiteY5" fmla="*/ 455489 h 663234"/>
              <a:gd name="connsiteX6" fmla="*/ 1022141 w 1098316"/>
              <a:gd name="connsiteY6" fmla="*/ 661665 h 663234"/>
              <a:gd name="connsiteX0" fmla="*/ 0 w 1326648"/>
              <a:gd name="connsiteY0" fmla="*/ 663234 h 696423"/>
              <a:gd name="connsiteX1" fmla="*/ 64520 w 1326648"/>
              <a:gd name="connsiteY1" fmla="*/ 397871 h 696423"/>
              <a:gd name="connsiteX2" fmla="*/ 280244 w 1326648"/>
              <a:gd name="connsiteY2" fmla="*/ 79367 h 696423"/>
              <a:gd name="connsiteX3" fmla="*/ 582930 w 1326648"/>
              <a:gd name="connsiteY3" fmla="*/ 294 h 696423"/>
              <a:gd name="connsiteX4" fmla="*/ 913982 w 1326648"/>
              <a:gd name="connsiteY4" fmla="*/ 95744 h 696423"/>
              <a:gd name="connsiteX5" fmla="*/ 1089118 w 1326648"/>
              <a:gd name="connsiteY5" fmla="*/ 455489 h 696423"/>
              <a:gd name="connsiteX6" fmla="*/ 1326648 w 1326648"/>
              <a:gd name="connsiteY6" fmla="*/ 696423 h 696423"/>
              <a:gd name="connsiteX0" fmla="*/ 0 w 1326648"/>
              <a:gd name="connsiteY0" fmla="*/ 663234 h 696423"/>
              <a:gd name="connsiteX1" fmla="*/ 64520 w 1326648"/>
              <a:gd name="connsiteY1" fmla="*/ 397871 h 696423"/>
              <a:gd name="connsiteX2" fmla="*/ 280244 w 1326648"/>
              <a:gd name="connsiteY2" fmla="*/ 79367 h 696423"/>
              <a:gd name="connsiteX3" fmla="*/ 582930 w 1326648"/>
              <a:gd name="connsiteY3" fmla="*/ 294 h 696423"/>
              <a:gd name="connsiteX4" fmla="*/ 913982 w 1326648"/>
              <a:gd name="connsiteY4" fmla="*/ 95744 h 696423"/>
              <a:gd name="connsiteX5" fmla="*/ 1019231 w 1326648"/>
              <a:gd name="connsiteY5" fmla="*/ 538909 h 696423"/>
              <a:gd name="connsiteX6" fmla="*/ 1326648 w 1326648"/>
              <a:gd name="connsiteY6" fmla="*/ 696423 h 696423"/>
              <a:gd name="connsiteX0" fmla="*/ 0 w 1556276"/>
              <a:gd name="connsiteY0" fmla="*/ 663234 h 665141"/>
              <a:gd name="connsiteX1" fmla="*/ 64520 w 1556276"/>
              <a:gd name="connsiteY1" fmla="*/ 397871 h 665141"/>
              <a:gd name="connsiteX2" fmla="*/ 280244 w 1556276"/>
              <a:gd name="connsiteY2" fmla="*/ 79367 h 665141"/>
              <a:gd name="connsiteX3" fmla="*/ 582930 w 1556276"/>
              <a:gd name="connsiteY3" fmla="*/ 294 h 665141"/>
              <a:gd name="connsiteX4" fmla="*/ 913982 w 1556276"/>
              <a:gd name="connsiteY4" fmla="*/ 95744 h 665141"/>
              <a:gd name="connsiteX5" fmla="*/ 1019231 w 1556276"/>
              <a:gd name="connsiteY5" fmla="*/ 538909 h 665141"/>
              <a:gd name="connsiteX6" fmla="*/ 1556276 w 1556276"/>
              <a:gd name="connsiteY6" fmla="*/ 665141 h 665141"/>
              <a:gd name="connsiteX0" fmla="*/ 0 w 1556276"/>
              <a:gd name="connsiteY0" fmla="*/ 663234 h 665141"/>
              <a:gd name="connsiteX1" fmla="*/ 64520 w 1556276"/>
              <a:gd name="connsiteY1" fmla="*/ 397871 h 665141"/>
              <a:gd name="connsiteX2" fmla="*/ 280244 w 1556276"/>
              <a:gd name="connsiteY2" fmla="*/ 79367 h 665141"/>
              <a:gd name="connsiteX3" fmla="*/ 582930 w 1556276"/>
              <a:gd name="connsiteY3" fmla="*/ 294 h 665141"/>
              <a:gd name="connsiteX4" fmla="*/ 913982 w 1556276"/>
              <a:gd name="connsiteY4" fmla="*/ 95744 h 665141"/>
              <a:gd name="connsiteX5" fmla="*/ 1019231 w 1556276"/>
              <a:gd name="connsiteY5" fmla="*/ 538909 h 665141"/>
              <a:gd name="connsiteX6" fmla="*/ 1556276 w 1556276"/>
              <a:gd name="connsiteY6" fmla="*/ 665141 h 665141"/>
              <a:gd name="connsiteX0" fmla="*/ 0 w 1556276"/>
              <a:gd name="connsiteY0" fmla="*/ 663234 h 665141"/>
              <a:gd name="connsiteX1" fmla="*/ 64520 w 1556276"/>
              <a:gd name="connsiteY1" fmla="*/ 397871 h 665141"/>
              <a:gd name="connsiteX2" fmla="*/ 280244 w 1556276"/>
              <a:gd name="connsiteY2" fmla="*/ 79367 h 665141"/>
              <a:gd name="connsiteX3" fmla="*/ 582930 w 1556276"/>
              <a:gd name="connsiteY3" fmla="*/ 294 h 665141"/>
              <a:gd name="connsiteX4" fmla="*/ 913982 w 1556276"/>
              <a:gd name="connsiteY4" fmla="*/ 95744 h 665141"/>
              <a:gd name="connsiteX5" fmla="*/ 1004256 w 1556276"/>
              <a:gd name="connsiteY5" fmla="*/ 455490 h 665141"/>
              <a:gd name="connsiteX6" fmla="*/ 1556276 w 1556276"/>
              <a:gd name="connsiteY6" fmla="*/ 665141 h 665141"/>
              <a:gd name="connsiteX0" fmla="*/ 0 w 1556276"/>
              <a:gd name="connsiteY0" fmla="*/ 666068 h 667975"/>
              <a:gd name="connsiteX1" fmla="*/ 64520 w 1556276"/>
              <a:gd name="connsiteY1" fmla="*/ 400705 h 667975"/>
              <a:gd name="connsiteX2" fmla="*/ 400050 w 1556276"/>
              <a:gd name="connsiteY2" fmla="*/ 183000 h 667975"/>
              <a:gd name="connsiteX3" fmla="*/ 582930 w 1556276"/>
              <a:gd name="connsiteY3" fmla="*/ 3128 h 667975"/>
              <a:gd name="connsiteX4" fmla="*/ 913982 w 1556276"/>
              <a:gd name="connsiteY4" fmla="*/ 98578 h 667975"/>
              <a:gd name="connsiteX5" fmla="*/ 1004256 w 1556276"/>
              <a:gd name="connsiteY5" fmla="*/ 458324 h 667975"/>
              <a:gd name="connsiteX6" fmla="*/ 1556276 w 1556276"/>
              <a:gd name="connsiteY6" fmla="*/ 667975 h 667975"/>
              <a:gd name="connsiteX0" fmla="*/ 0 w 1556276"/>
              <a:gd name="connsiteY0" fmla="*/ 666068 h 667975"/>
              <a:gd name="connsiteX1" fmla="*/ 199302 w 1556276"/>
              <a:gd name="connsiteY1" fmla="*/ 501504 h 667975"/>
              <a:gd name="connsiteX2" fmla="*/ 400050 w 1556276"/>
              <a:gd name="connsiteY2" fmla="*/ 183000 h 667975"/>
              <a:gd name="connsiteX3" fmla="*/ 582930 w 1556276"/>
              <a:gd name="connsiteY3" fmla="*/ 3128 h 667975"/>
              <a:gd name="connsiteX4" fmla="*/ 913982 w 1556276"/>
              <a:gd name="connsiteY4" fmla="*/ 98578 h 667975"/>
              <a:gd name="connsiteX5" fmla="*/ 1004256 w 1556276"/>
              <a:gd name="connsiteY5" fmla="*/ 458324 h 667975"/>
              <a:gd name="connsiteX6" fmla="*/ 1556276 w 1556276"/>
              <a:gd name="connsiteY6" fmla="*/ 667975 h 667975"/>
              <a:gd name="connsiteX0" fmla="*/ 0 w 1960622"/>
              <a:gd name="connsiteY0" fmla="*/ 686923 h 686923"/>
              <a:gd name="connsiteX1" fmla="*/ 603648 w 1960622"/>
              <a:gd name="connsiteY1" fmla="*/ 501504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03648 w 1960622"/>
              <a:gd name="connsiteY1" fmla="*/ 501504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68543 w 1960622"/>
              <a:gd name="connsiteY1" fmla="*/ 504980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68543 w 1960622"/>
              <a:gd name="connsiteY1" fmla="*/ 504980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6923 h 686923"/>
              <a:gd name="connsiteX1" fmla="*/ 668543 w 1960622"/>
              <a:gd name="connsiteY1" fmla="*/ 504980 h 686923"/>
              <a:gd name="connsiteX2" fmla="*/ 804396 w 1960622"/>
              <a:gd name="connsiteY2" fmla="*/ 183000 h 686923"/>
              <a:gd name="connsiteX3" fmla="*/ 987276 w 1960622"/>
              <a:gd name="connsiteY3" fmla="*/ 3128 h 686923"/>
              <a:gd name="connsiteX4" fmla="*/ 1318328 w 1960622"/>
              <a:gd name="connsiteY4" fmla="*/ 98578 h 686923"/>
              <a:gd name="connsiteX5" fmla="*/ 1408602 w 1960622"/>
              <a:gd name="connsiteY5" fmla="*/ 458324 h 686923"/>
              <a:gd name="connsiteX6" fmla="*/ 1960622 w 1960622"/>
              <a:gd name="connsiteY6" fmla="*/ 667975 h 686923"/>
              <a:gd name="connsiteX0" fmla="*/ 0 w 1960622"/>
              <a:gd name="connsiteY0" fmla="*/ 687112 h 687112"/>
              <a:gd name="connsiteX1" fmla="*/ 668543 w 1960622"/>
              <a:gd name="connsiteY1" fmla="*/ 505169 h 687112"/>
              <a:gd name="connsiteX2" fmla="*/ 874283 w 1960622"/>
              <a:gd name="connsiteY2" fmla="*/ 186665 h 687112"/>
              <a:gd name="connsiteX3" fmla="*/ 987276 w 1960622"/>
              <a:gd name="connsiteY3" fmla="*/ 3317 h 687112"/>
              <a:gd name="connsiteX4" fmla="*/ 1318328 w 1960622"/>
              <a:gd name="connsiteY4" fmla="*/ 98767 h 687112"/>
              <a:gd name="connsiteX5" fmla="*/ 1408602 w 1960622"/>
              <a:gd name="connsiteY5" fmla="*/ 458513 h 687112"/>
              <a:gd name="connsiteX6" fmla="*/ 1960622 w 1960622"/>
              <a:gd name="connsiteY6" fmla="*/ 668164 h 687112"/>
              <a:gd name="connsiteX0" fmla="*/ 0 w 1960622"/>
              <a:gd name="connsiteY0" fmla="*/ 683828 h 683828"/>
              <a:gd name="connsiteX1" fmla="*/ 668543 w 1960622"/>
              <a:gd name="connsiteY1" fmla="*/ 501885 h 683828"/>
              <a:gd name="connsiteX2" fmla="*/ 874283 w 1960622"/>
              <a:gd name="connsiteY2" fmla="*/ 183381 h 683828"/>
              <a:gd name="connsiteX3" fmla="*/ 1127050 w 1960622"/>
              <a:gd name="connsiteY3" fmla="*/ 3509 h 683828"/>
              <a:gd name="connsiteX4" fmla="*/ 1318328 w 1960622"/>
              <a:gd name="connsiteY4" fmla="*/ 95483 h 683828"/>
              <a:gd name="connsiteX5" fmla="*/ 1408602 w 1960622"/>
              <a:gd name="connsiteY5" fmla="*/ 455229 h 683828"/>
              <a:gd name="connsiteX6" fmla="*/ 1960622 w 1960622"/>
              <a:gd name="connsiteY6" fmla="*/ 664880 h 683828"/>
              <a:gd name="connsiteX0" fmla="*/ 0 w 1960622"/>
              <a:gd name="connsiteY0" fmla="*/ 680835 h 680835"/>
              <a:gd name="connsiteX1" fmla="*/ 668543 w 1960622"/>
              <a:gd name="connsiteY1" fmla="*/ 498892 h 680835"/>
              <a:gd name="connsiteX2" fmla="*/ 874283 w 1960622"/>
              <a:gd name="connsiteY2" fmla="*/ 180388 h 680835"/>
              <a:gd name="connsiteX3" fmla="*/ 1127050 w 1960622"/>
              <a:gd name="connsiteY3" fmla="*/ 516 h 680835"/>
              <a:gd name="connsiteX4" fmla="*/ 1318328 w 1960622"/>
              <a:gd name="connsiteY4" fmla="*/ 92490 h 680835"/>
              <a:gd name="connsiteX5" fmla="*/ 1408602 w 1960622"/>
              <a:gd name="connsiteY5" fmla="*/ 452236 h 680835"/>
              <a:gd name="connsiteX6" fmla="*/ 1960622 w 1960622"/>
              <a:gd name="connsiteY6" fmla="*/ 661887 h 680835"/>
              <a:gd name="connsiteX0" fmla="*/ 0 w 1960622"/>
              <a:gd name="connsiteY0" fmla="*/ 680835 h 680835"/>
              <a:gd name="connsiteX1" fmla="*/ 668543 w 1960622"/>
              <a:gd name="connsiteY1" fmla="*/ 498892 h 680835"/>
              <a:gd name="connsiteX2" fmla="*/ 874283 w 1960622"/>
              <a:gd name="connsiteY2" fmla="*/ 180388 h 680835"/>
              <a:gd name="connsiteX3" fmla="*/ 1127050 w 1960622"/>
              <a:gd name="connsiteY3" fmla="*/ 516 h 680835"/>
              <a:gd name="connsiteX4" fmla="*/ 1318328 w 1960622"/>
              <a:gd name="connsiteY4" fmla="*/ 92490 h 680835"/>
              <a:gd name="connsiteX5" fmla="*/ 1408602 w 1960622"/>
              <a:gd name="connsiteY5" fmla="*/ 452236 h 680835"/>
              <a:gd name="connsiteX6" fmla="*/ 1960622 w 1960622"/>
              <a:gd name="connsiteY6" fmla="*/ 661887 h 680835"/>
              <a:gd name="connsiteX0" fmla="*/ 0 w 1960622"/>
              <a:gd name="connsiteY0" fmla="*/ 680473 h 680473"/>
              <a:gd name="connsiteX1" fmla="*/ 668543 w 1960622"/>
              <a:gd name="connsiteY1" fmla="*/ 498530 h 680473"/>
              <a:gd name="connsiteX2" fmla="*/ 874283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73 h 680473"/>
              <a:gd name="connsiteX1" fmla="*/ 751843 w 1960622"/>
              <a:gd name="connsiteY1" fmla="*/ 490049 h 680473"/>
              <a:gd name="connsiteX2" fmla="*/ 874283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73 h 680473"/>
              <a:gd name="connsiteX1" fmla="*/ 751843 w 1960622"/>
              <a:gd name="connsiteY1" fmla="*/ 490049 h 680473"/>
              <a:gd name="connsiteX2" fmla="*/ 874283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73 h 680473"/>
              <a:gd name="connsiteX1" fmla="*/ 751843 w 1960622"/>
              <a:gd name="connsiteY1" fmla="*/ 490049 h 680473"/>
              <a:gd name="connsiteX2" fmla="*/ 925189 w 1960622"/>
              <a:gd name="connsiteY2" fmla="*/ 180026 h 680473"/>
              <a:gd name="connsiteX3" fmla="*/ 1127050 w 1960622"/>
              <a:gd name="connsiteY3" fmla="*/ 154 h 680473"/>
              <a:gd name="connsiteX4" fmla="*/ 1358263 w 1960622"/>
              <a:gd name="connsiteY4" fmla="*/ 154693 h 680473"/>
              <a:gd name="connsiteX5" fmla="*/ 1408602 w 1960622"/>
              <a:gd name="connsiteY5" fmla="*/ 451874 h 680473"/>
              <a:gd name="connsiteX6" fmla="*/ 1960622 w 1960622"/>
              <a:gd name="connsiteY6" fmla="*/ 661525 h 680473"/>
              <a:gd name="connsiteX0" fmla="*/ 0 w 1960622"/>
              <a:gd name="connsiteY0" fmla="*/ 680492 h 680492"/>
              <a:gd name="connsiteX1" fmla="*/ 751843 w 1960622"/>
              <a:gd name="connsiteY1" fmla="*/ 490068 h 680492"/>
              <a:gd name="connsiteX2" fmla="*/ 925189 w 1960622"/>
              <a:gd name="connsiteY2" fmla="*/ 180045 h 680492"/>
              <a:gd name="connsiteX3" fmla="*/ 1127050 w 1960622"/>
              <a:gd name="connsiteY3" fmla="*/ 173 h 680492"/>
              <a:gd name="connsiteX4" fmla="*/ 1358263 w 1960622"/>
              <a:gd name="connsiteY4" fmla="*/ 154712 h 680492"/>
              <a:gd name="connsiteX5" fmla="*/ 1445624 w 1960622"/>
              <a:gd name="connsiteY5" fmla="*/ 511263 h 680492"/>
              <a:gd name="connsiteX6" fmla="*/ 1960622 w 1960622"/>
              <a:gd name="connsiteY6" fmla="*/ 661544 h 680492"/>
              <a:gd name="connsiteX0" fmla="*/ 0 w 4195846"/>
              <a:gd name="connsiteY0" fmla="*/ 680492 h 689815"/>
              <a:gd name="connsiteX1" fmla="*/ 751843 w 4195846"/>
              <a:gd name="connsiteY1" fmla="*/ 490068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751843 w 4195846"/>
              <a:gd name="connsiteY1" fmla="*/ 490068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751843 w 4195846"/>
              <a:gd name="connsiteY1" fmla="*/ 490068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1017941 w 4195846"/>
              <a:gd name="connsiteY1" fmla="*/ 478760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1017941 w 4195846"/>
              <a:gd name="connsiteY1" fmla="*/ 478760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92 h 689815"/>
              <a:gd name="connsiteX1" fmla="*/ 1017941 w 4195846"/>
              <a:gd name="connsiteY1" fmla="*/ 478760 h 689815"/>
              <a:gd name="connsiteX2" fmla="*/ 925189 w 4195846"/>
              <a:gd name="connsiteY2" fmla="*/ 180045 h 689815"/>
              <a:gd name="connsiteX3" fmla="*/ 1127050 w 4195846"/>
              <a:gd name="connsiteY3" fmla="*/ 173 h 689815"/>
              <a:gd name="connsiteX4" fmla="*/ 1358263 w 4195846"/>
              <a:gd name="connsiteY4" fmla="*/ 154712 h 689815"/>
              <a:gd name="connsiteX5" fmla="*/ 1445624 w 4195846"/>
              <a:gd name="connsiteY5" fmla="*/ 511263 h 689815"/>
              <a:gd name="connsiteX6" fmla="*/ 4195846 w 4195846"/>
              <a:gd name="connsiteY6" fmla="*/ 689815 h 689815"/>
              <a:gd name="connsiteX0" fmla="*/ 0 w 4195846"/>
              <a:gd name="connsiteY0" fmla="*/ 680479 h 689802"/>
              <a:gd name="connsiteX1" fmla="*/ 1017941 w 4195846"/>
              <a:gd name="connsiteY1" fmla="*/ 478747 h 689802"/>
              <a:gd name="connsiteX2" fmla="*/ 925189 w 4195846"/>
              <a:gd name="connsiteY2" fmla="*/ 180032 h 689802"/>
              <a:gd name="connsiteX3" fmla="*/ 1127050 w 4195846"/>
              <a:gd name="connsiteY3" fmla="*/ 160 h 689802"/>
              <a:gd name="connsiteX4" fmla="*/ 1358263 w 4195846"/>
              <a:gd name="connsiteY4" fmla="*/ 154699 h 689802"/>
              <a:gd name="connsiteX5" fmla="*/ 3130141 w 4195846"/>
              <a:gd name="connsiteY5" fmla="*/ 470257 h 689802"/>
              <a:gd name="connsiteX6" fmla="*/ 4195846 w 4195846"/>
              <a:gd name="connsiteY6" fmla="*/ 689802 h 689802"/>
              <a:gd name="connsiteX0" fmla="*/ 0 w 4195846"/>
              <a:gd name="connsiteY0" fmla="*/ 680479 h 689802"/>
              <a:gd name="connsiteX1" fmla="*/ 1017941 w 4195846"/>
              <a:gd name="connsiteY1" fmla="*/ 478747 h 689802"/>
              <a:gd name="connsiteX2" fmla="*/ 925189 w 4195846"/>
              <a:gd name="connsiteY2" fmla="*/ 180032 h 689802"/>
              <a:gd name="connsiteX3" fmla="*/ 1127050 w 4195846"/>
              <a:gd name="connsiteY3" fmla="*/ 160 h 689802"/>
              <a:gd name="connsiteX4" fmla="*/ 1358263 w 4195846"/>
              <a:gd name="connsiteY4" fmla="*/ 154699 h 689802"/>
              <a:gd name="connsiteX5" fmla="*/ 3130141 w 4195846"/>
              <a:gd name="connsiteY5" fmla="*/ 470257 h 689802"/>
              <a:gd name="connsiteX6" fmla="*/ 4195846 w 4195846"/>
              <a:gd name="connsiteY6" fmla="*/ 689802 h 689802"/>
              <a:gd name="connsiteX0" fmla="*/ 0 w 4195846"/>
              <a:gd name="connsiteY0" fmla="*/ 689799 h 699122"/>
              <a:gd name="connsiteX1" fmla="*/ 1017941 w 4195846"/>
              <a:gd name="connsiteY1" fmla="*/ 488067 h 699122"/>
              <a:gd name="connsiteX2" fmla="*/ 925189 w 4195846"/>
              <a:gd name="connsiteY2" fmla="*/ 189352 h 699122"/>
              <a:gd name="connsiteX3" fmla="*/ 1127050 w 4195846"/>
              <a:gd name="connsiteY3" fmla="*/ 9480 h 699122"/>
              <a:gd name="connsiteX4" fmla="*/ 3130141 w 4195846"/>
              <a:gd name="connsiteY4" fmla="*/ 479577 h 699122"/>
              <a:gd name="connsiteX5" fmla="*/ 4195846 w 4195846"/>
              <a:gd name="connsiteY5" fmla="*/ 699122 h 699122"/>
              <a:gd name="connsiteX0" fmla="*/ 0 w 4195846"/>
              <a:gd name="connsiteY0" fmla="*/ 680319 h 689642"/>
              <a:gd name="connsiteX1" fmla="*/ 1017941 w 4195846"/>
              <a:gd name="connsiteY1" fmla="*/ 478587 h 689642"/>
              <a:gd name="connsiteX2" fmla="*/ 1127050 w 4195846"/>
              <a:gd name="connsiteY2" fmla="*/ 0 h 689642"/>
              <a:gd name="connsiteX3" fmla="*/ 3130141 w 4195846"/>
              <a:gd name="connsiteY3" fmla="*/ 470097 h 689642"/>
              <a:gd name="connsiteX4" fmla="*/ 4195846 w 4195846"/>
              <a:gd name="connsiteY4" fmla="*/ 689642 h 689642"/>
              <a:gd name="connsiteX0" fmla="*/ 0 w 4195846"/>
              <a:gd name="connsiteY0" fmla="*/ 961618 h 970941"/>
              <a:gd name="connsiteX1" fmla="*/ 1017941 w 4195846"/>
              <a:gd name="connsiteY1" fmla="*/ 759886 h 970941"/>
              <a:gd name="connsiteX2" fmla="*/ 2068806 w 4195846"/>
              <a:gd name="connsiteY2" fmla="*/ 0 h 970941"/>
              <a:gd name="connsiteX3" fmla="*/ 3130141 w 4195846"/>
              <a:gd name="connsiteY3" fmla="*/ 751396 h 970941"/>
              <a:gd name="connsiteX4" fmla="*/ 4195846 w 4195846"/>
              <a:gd name="connsiteY4" fmla="*/ 970941 h 970941"/>
              <a:gd name="connsiteX0" fmla="*/ 0 w 4195846"/>
              <a:gd name="connsiteY0" fmla="*/ 961618 h 970941"/>
              <a:gd name="connsiteX1" fmla="*/ 1017941 w 4195846"/>
              <a:gd name="connsiteY1" fmla="*/ 759886 h 970941"/>
              <a:gd name="connsiteX2" fmla="*/ 2068806 w 4195846"/>
              <a:gd name="connsiteY2" fmla="*/ 0 h 970941"/>
              <a:gd name="connsiteX3" fmla="*/ 3130141 w 4195846"/>
              <a:gd name="connsiteY3" fmla="*/ 751396 h 970941"/>
              <a:gd name="connsiteX4" fmla="*/ 4195846 w 4195846"/>
              <a:gd name="connsiteY4" fmla="*/ 970941 h 97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5846" h="970941">
                <a:moveTo>
                  <a:pt x="0" y="961618"/>
                </a:moveTo>
                <a:cubicBezTo>
                  <a:pt x="509001" y="961128"/>
                  <a:pt x="673140" y="920156"/>
                  <a:pt x="1017941" y="759886"/>
                </a:cubicBezTo>
                <a:cubicBezTo>
                  <a:pt x="1362742" y="599616"/>
                  <a:pt x="1532400" y="-310"/>
                  <a:pt x="2068806" y="0"/>
                </a:cubicBezTo>
                <a:cubicBezTo>
                  <a:pt x="2605212" y="310"/>
                  <a:pt x="2775634" y="589573"/>
                  <a:pt x="3130141" y="751396"/>
                </a:cubicBezTo>
                <a:cubicBezTo>
                  <a:pt x="3484648" y="913220"/>
                  <a:pt x="3646214" y="965915"/>
                  <a:pt x="4195846" y="970941"/>
                </a:cubicBezTo>
              </a:path>
            </a:pathLst>
          </a:custGeom>
          <a:noFill/>
          <a:ln w="127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7038B-B97E-A734-DB4C-DBEEE04CB703}"/>
              </a:ext>
            </a:extLst>
          </p:cNvPr>
          <p:cNvSpPr txBox="1"/>
          <p:nvPr/>
        </p:nvSpPr>
        <p:spPr>
          <a:xfrm>
            <a:off x="5607701" y="1402114"/>
            <a:ext cx="41969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Technically, the statement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of causality requires knowledge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at infinite frequency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or infinite energy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E4F5F-8D83-0B04-008B-A28BDBD785C0}"/>
              </a:ext>
            </a:extLst>
          </p:cNvPr>
          <p:cNvSpPr txBox="1"/>
          <p:nvPr/>
        </p:nvSpPr>
        <p:spPr>
          <a:xfrm>
            <a:off x="117704" y="1932593"/>
            <a:ext cx="788625" cy="376358"/>
          </a:xfrm>
          <a:prstGeom prst="rect">
            <a:avLst/>
          </a:prstGeom>
          <a:noFill/>
        </p:spPr>
        <p:txBody>
          <a:bodyPr wrap="none" lIns="98399" tIns="49199" rIns="98399" bIns="49199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Signal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F617-8B5B-6277-6076-4107A1907B78}"/>
              </a:ext>
            </a:extLst>
          </p:cNvPr>
          <p:cNvSpPr txBox="1">
            <a:spLocks/>
          </p:cNvSpPr>
          <p:nvPr/>
        </p:nvSpPr>
        <p:spPr>
          <a:xfrm>
            <a:off x="444317" y="371172"/>
            <a:ext cx="9024631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Causality: Towards new Opportunities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3A0BC-6A84-EEBE-8E3B-C3B843DD7F15}"/>
              </a:ext>
            </a:extLst>
          </p:cNvPr>
          <p:cNvSpPr txBox="1"/>
          <p:nvPr/>
        </p:nvSpPr>
        <p:spPr>
          <a:xfrm>
            <a:off x="444317" y="2433234"/>
            <a:ext cx="4743606" cy="36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7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1. Positivity 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Limited to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2→2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scattering statements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679FA-09F2-AF1E-8C0C-6586B0FDD3C4}"/>
              </a:ext>
            </a:extLst>
          </p:cNvPr>
          <p:cNvSpPr txBox="1"/>
          <p:nvPr/>
        </p:nvSpPr>
        <p:spPr>
          <a:xfrm>
            <a:off x="1150140" y="1525573"/>
            <a:ext cx="7612983" cy="36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7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While powerful, current positivity bounds have not yet reached their full potential</a:t>
            </a:r>
          </a:p>
        </p:txBody>
      </p: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B8E34C75-8906-01DD-0AFF-11FE390FC958}"/>
              </a:ext>
            </a:extLst>
          </p:cNvPr>
          <p:cNvGrpSpPr/>
          <p:nvPr/>
        </p:nvGrpSpPr>
        <p:grpSpPr>
          <a:xfrm>
            <a:off x="7244922" y="2266805"/>
            <a:ext cx="815252" cy="650347"/>
            <a:chOff x="6634739" y="2048307"/>
            <a:chExt cx="1109693" cy="8852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080" name="Group 3079">
              <a:extLst>
                <a:ext uri="{FF2B5EF4-FFF2-40B4-BE49-F238E27FC236}">
                  <a16:creationId xmlns:a16="http://schemas.microsoft.com/office/drawing/2014/main" id="{DFF73E54-2532-51A9-52C5-5E366C6BB5D5}"/>
                </a:ext>
              </a:extLst>
            </p:cNvPr>
            <p:cNvGrpSpPr/>
            <p:nvPr/>
          </p:nvGrpSpPr>
          <p:grpSpPr>
            <a:xfrm>
              <a:off x="6768998" y="2048307"/>
              <a:ext cx="259919" cy="239155"/>
              <a:chOff x="6750769" y="2076661"/>
              <a:chExt cx="259919" cy="239155"/>
            </a:xfrm>
          </p:grpSpPr>
          <p:cxnSp>
            <p:nvCxnSpPr>
              <p:cNvPr id="3108" name="Straight Arrow Connector 3107">
                <a:extLst>
                  <a:ext uri="{FF2B5EF4-FFF2-40B4-BE49-F238E27FC236}">
                    <a16:creationId xmlns:a16="http://schemas.microsoft.com/office/drawing/2014/main" id="{9FC94F36-97A8-6948-B192-7CC2B56B4A8F}"/>
                  </a:ext>
                </a:extLst>
              </p:cNvPr>
              <p:cNvCxnSpPr>
                <a:endCxn id="3079" idx="1"/>
              </p:cNvCxnSpPr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9" name="Straight Arrow Connector 3108">
                <a:extLst>
                  <a:ext uri="{FF2B5EF4-FFF2-40B4-BE49-F238E27FC236}">
                    <a16:creationId xmlns:a16="http://schemas.microsoft.com/office/drawing/2014/main" id="{79FCE9B2-589F-C006-16BC-677992E6B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1" name="Group 3080">
              <a:extLst>
                <a:ext uri="{FF2B5EF4-FFF2-40B4-BE49-F238E27FC236}">
                  <a16:creationId xmlns:a16="http://schemas.microsoft.com/office/drawing/2014/main" id="{EF0E5D56-F789-F3FA-9E59-7C428BA88F87}"/>
                </a:ext>
              </a:extLst>
            </p:cNvPr>
            <p:cNvGrpSpPr/>
            <p:nvPr/>
          </p:nvGrpSpPr>
          <p:grpSpPr>
            <a:xfrm rot="20734428">
              <a:off x="6671411" y="2209767"/>
              <a:ext cx="259919" cy="239155"/>
              <a:chOff x="6750769" y="2076661"/>
              <a:chExt cx="259919" cy="239155"/>
            </a:xfrm>
          </p:grpSpPr>
          <p:cxnSp>
            <p:nvCxnSpPr>
              <p:cNvPr id="3106" name="Straight Arrow Connector 3105">
                <a:extLst>
                  <a:ext uri="{FF2B5EF4-FFF2-40B4-BE49-F238E27FC236}">
                    <a16:creationId xmlns:a16="http://schemas.microsoft.com/office/drawing/2014/main" id="{847F9C8D-855B-8EA1-F9E6-697F43C06F64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7" name="Straight Arrow Connector 3106">
                <a:extLst>
                  <a:ext uri="{FF2B5EF4-FFF2-40B4-BE49-F238E27FC236}">
                    <a16:creationId xmlns:a16="http://schemas.microsoft.com/office/drawing/2014/main" id="{832CE709-7D8B-FC21-4B02-891E86F97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2" name="Group 3081">
              <a:extLst>
                <a:ext uri="{FF2B5EF4-FFF2-40B4-BE49-F238E27FC236}">
                  <a16:creationId xmlns:a16="http://schemas.microsoft.com/office/drawing/2014/main" id="{CA9B851B-808D-C9E1-18B0-10557C8DFE2F}"/>
                </a:ext>
              </a:extLst>
            </p:cNvPr>
            <p:cNvGrpSpPr/>
            <p:nvPr/>
          </p:nvGrpSpPr>
          <p:grpSpPr>
            <a:xfrm rot="18955564">
              <a:off x="6634739" y="2383620"/>
              <a:ext cx="259919" cy="239155"/>
              <a:chOff x="6750769" y="2076661"/>
              <a:chExt cx="259919" cy="239155"/>
            </a:xfrm>
          </p:grpSpPr>
          <p:cxnSp>
            <p:nvCxnSpPr>
              <p:cNvPr id="3104" name="Straight Arrow Connector 3103">
                <a:extLst>
                  <a:ext uri="{FF2B5EF4-FFF2-40B4-BE49-F238E27FC236}">
                    <a16:creationId xmlns:a16="http://schemas.microsoft.com/office/drawing/2014/main" id="{1407E2AB-E7DA-E252-221F-8BD038B363A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5" name="Straight Arrow Connector 3104">
                <a:extLst>
                  <a:ext uri="{FF2B5EF4-FFF2-40B4-BE49-F238E27FC236}">
                    <a16:creationId xmlns:a16="http://schemas.microsoft.com/office/drawing/2014/main" id="{89C6C1A7-5271-BE15-2F36-9FB070F3D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3" name="Group 3082">
              <a:extLst>
                <a:ext uri="{FF2B5EF4-FFF2-40B4-BE49-F238E27FC236}">
                  <a16:creationId xmlns:a16="http://schemas.microsoft.com/office/drawing/2014/main" id="{B463D3A2-6F2F-7C05-96ED-9F125C851D21}"/>
                </a:ext>
              </a:extLst>
            </p:cNvPr>
            <p:cNvGrpSpPr/>
            <p:nvPr/>
          </p:nvGrpSpPr>
          <p:grpSpPr>
            <a:xfrm flipV="1">
              <a:off x="6777017" y="2694382"/>
              <a:ext cx="259919" cy="239155"/>
              <a:chOff x="6750769" y="2076661"/>
              <a:chExt cx="259919" cy="239155"/>
            </a:xfrm>
          </p:grpSpPr>
          <p:cxnSp>
            <p:nvCxnSpPr>
              <p:cNvPr id="3102" name="Straight Arrow Connector 3101">
                <a:extLst>
                  <a:ext uri="{FF2B5EF4-FFF2-40B4-BE49-F238E27FC236}">
                    <a16:creationId xmlns:a16="http://schemas.microsoft.com/office/drawing/2014/main" id="{B29A3DE8-F6C3-79E0-A1A6-40DE8AB92510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3" name="Straight Arrow Connector 3102">
                <a:extLst>
                  <a:ext uri="{FF2B5EF4-FFF2-40B4-BE49-F238E27FC236}">
                    <a16:creationId xmlns:a16="http://schemas.microsoft.com/office/drawing/2014/main" id="{1D424700-54B5-9BD7-FE5D-1B60514AD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4" name="Group 3083">
              <a:extLst>
                <a:ext uri="{FF2B5EF4-FFF2-40B4-BE49-F238E27FC236}">
                  <a16:creationId xmlns:a16="http://schemas.microsoft.com/office/drawing/2014/main" id="{BE26132E-0F19-BA62-603B-3C4F113D11CC}"/>
                </a:ext>
              </a:extLst>
            </p:cNvPr>
            <p:cNvGrpSpPr/>
            <p:nvPr/>
          </p:nvGrpSpPr>
          <p:grpSpPr>
            <a:xfrm rot="865572" flipV="1">
              <a:off x="6668880" y="2548716"/>
              <a:ext cx="259919" cy="239155"/>
              <a:chOff x="6750769" y="2076661"/>
              <a:chExt cx="259919" cy="239155"/>
            </a:xfrm>
          </p:grpSpPr>
          <p:cxnSp>
            <p:nvCxnSpPr>
              <p:cNvPr id="3100" name="Straight Arrow Connector 3099">
                <a:extLst>
                  <a:ext uri="{FF2B5EF4-FFF2-40B4-BE49-F238E27FC236}">
                    <a16:creationId xmlns:a16="http://schemas.microsoft.com/office/drawing/2014/main" id="{CD3F1C4D-00A3-77FF-ADFF-4F62CFDB059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1" name="Straight Arrow Connector 3100">
                <a:extLst>
                  <a:ext uri="{FF2B5EF4-FFF2-40B4-BE49-F238E27FC236}">
                    <a16:creationId xmlns:a16="http://schemas.microsoft.com/office/drawing/2014/main" id="{02F2191F-C01F-2AAF-76F1-5E75C2D29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5" name="Group 3084">
              <a:extLst>
                <a:ext uri="{FF2B5EF4-FFF2-40B4-BE49-F238E27FC236}">
                  <a16:creationId xmlns:a16="http://schemas.microsoft.com/office/drawing/2014/main" id="{3D657263-7038-828A-EC49-4FAF9D432DF1}"/>
                </a:ext>
              </a:extLst>
            </p:cNvPr>
            <p:cNvGrpSpPr/>
            <p:nvPr/>
          </p:nvGrpSpPr>
          <p:grpSpPr>
            <a:xfrm flipH="1">
              <a:off x="7355681" y="2068694"/>
              <a:ext cx="259919" cy="239155"/>
              <a:chOff x="6750769" y="2076661"/>
              <a:chExt cx="259919" cy="239155"/>
            </a:xfrm>
          </p:grpSpPr>
          <p:cxnSp>
            <p:nvCxnSpPr>
              <p:cNvPr id="3098" name="Straight Arrow Connector 3097">
                <a:extLst>
                  <a:ext uri="{FF2B5EF4-FFF2-40B4-BE49-F238E27FC236}">
                    <a16:creationId xmlns:a16="http://schemas.microsoft.com/office/drawing/2014/main" id="{F04CBE30-BEA2-2F0A-8B9D-34FE3656A561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9" name="Straight Arrow Connector 3098">
                <a:extLst>
                  <a:ext uri="{FF2B5EF4-FFF2-40B4-BE49-F238E27FC236}">
                    <a16:creationId xmlns:a16="http://schemas.microsoft.com/office/drawing/2014/main" id="{30E18B6A-5A61-9982-E72C-F391B4083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6" name="Group 3085">
              <a:extLst>
                <a:ext uri="{FF2B5EF4-FFF2-40B4-BE49-F238E27FC236}">
                  <a16:creationId xmlns:a16="http://schemas.microsoft.com/office/drawing/2014/main" id="{CC2DE54C-566F-E746-1E05-2B2DA15BC76B}"/>
                </a:ext>
              </a:extLst>
            </p:cNvPr>
            <p:cNvGrpSpPr/>
            <p:nvPr/>
          </p:nvGrpSpPr>
          <p:grpSpPr>
            <a:xfrm rot="865572" flipH="1">
              <a:off x="7458196" y="2196003"/>
              <a:ext cx="259919" cy="239155"/>
              <a:chOff x="6750769" y="2076661"/>
              <a:chExt cx="259919" cy="239155"/>
            </a:xfrm>
          </p:grpSpPr>
          <p:cxnSp>
            <p:nvCxnSpPr>
              <p:cNvPr id="3096" name="Straight Arrow Connector 3095">
                <a:extLst>
                  <a:ext uri="{FF2B5EF4-FFF2-40B4-BE49-F238E27FC236}">
                    <a16:creationId xmlns:a16="http://schemas.microsoft.com/office/drawing/2014/main" id="{042A2592-7D5C-1F21-ABA8-9D438F59DA0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7" name="Straight Arrow Connector 3096">
                <a:extLst>
                  <a:ext uri="{FF2B5EF4-FFF2-40B4-BE49-F238E27FC236}">
                    <a16:creationId xmlns:a16="http://schemas.microsoft.com/office/drawing/2014/main" id="{B23A03DE-F3B1-FC57-9B2C-9943F1071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7" name="Group 3086">
              <a:extLst>
                <a:ext uri="{FF2B5EF4-FFF2-40B4-BE49-F238E27FC236}">
                  <a16:creationId xmlns:a16="http://schemas.microsoft.com/office/drawing/2014/main" id="{A90406E3-00BB-DC8B-BC34-3A27AD17D1EE}"/>
                </a:ext>
              </a:extLst>
            </p:cNvPr>
            <p:cNvGrpSpPr/>
            <p:nvPr/>
          </p:nvGrpSpPr>
          <p:grpSpPr>
            <a:xfrm rot="2644436" flipH="1">
              <a:off x="7484513" y="2381255"/>
              <a:ext cx="259919" cy="239155"/>
              <a:chOff x="6750769" y="2076661"/>
              <a:chExt cx="259919" cy="239155"/>
            </a:xfrm>
          </p:grpSpPr>
          <p:cxnSp>
            <p:nvCxnSpPr>
              <p:cNvPr id="3094" name="Straight Arrow Connector 3093">
                <a:extLst>
                  <a:ext uri="{FF2B5EF4-FFF2-40B4-BE49-F238E27FC236}">
                    <a16:creationId xmlns:a16="http://schemas.microsoft.com/office/drawing/2014/main" id="{3A6DF03A-5633-3F49-FB8C-CEAA96314145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5" name="Straight Arrow Connector 3094">
                <a:extLst>
                  <a:ext uri="{FF2B5EF4-FFF2-40B4-BE49-F238E27FC236}">
                    <a16:creationId xmlns:a16="http://schemas.microsoft.com/office/drawing/2014/main" id="{F466D8B3-AB70-5F39-4BF5-890141D10D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8" name="Group 3087">
              <a:extLst>
                <a:ext uri="{FF2B5EF4-FFF2-40B4-BE49-F238E27FC236}">
                  <a16:creationId xmlns:a16="http://schemas.microsoft.com/office/drawing/2014/main" id="{771A505D-0B51-CD98-A27C-A67CDCEE7F65}"/>
                </a:ext>
              </a:extLst>
            </p:cNvPr>
            <p:cNvGrpSpPr/>
            <p:nvPr/>
          </p:nvGrpSpPr>
          <p:grpSpPr>
            <a:xfrm flipH="1" flipV="1">
              <a:off x="7346999" y="2687276"/>
              <a:ext cx="259919" cy="239155"/>
              <a:chOff x="6750769" y="2076661"/>
              <a:chExt cx="259919" cy="239155"/>
            </a:xfrm>
          </p:grpSpPr>
          <p:cxnSp>
            <p:nvCxnSpPr>
              <p:cNvPr id="3092" name="Straight Arrow Connector 3091">
                <a:extLst>
                  <a:ext uri="{FF2B5EF4-FFF2-40B4-BE49-F238E27FC236}">
                    <a16:creationId xmlns:a16="http://schemas.microsoft.com/office/drawing/2014/main" id="{77AB6A9B-B44A-A90F-F330-96F11AAEC805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3" name="Straight Arrow Connector 3092">
                <a:extLst>
                  <a:ext uri="{FF2B5EF4-FFF2-40B4-BE49-F238E27FC236}">
                    <a16:creationId xmlns:a16="http://schemas.microsoft.com/office/drawing/2014/main" id="{1D6B124F-B93F-CC78-C682-29512E457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9" name="Group 3088">
              <a:extLst>
                <a:ext uri="{FF2B5EF4-FFF2-40B4-BE49-F238E27FC236}">
                  <a16:creationId xmlns:a16="http://schemas.microsoft.com/office/drawing/2014/main" id="{8F1D681E-A462-8799-9640-2A4651EA3A39}"/>
                </a:ext>
              </a:extLst>
            </p:cNvPr>
            <p:cNvGrpSpPr/>
            <p:nvPr/>
          </p:nvGrpSpPr>
          <p:grpSpPr>
            <a:xfrm rot="20734428" flipH="1" flipV="1">
              <a:off x="7441009" y="2557494"/>
              <a:ext cx="259919" cy="239155"/>
              <a:chOff x="6750769" y="2076661"/>
              <a:chExt cx="259919" cy="239155"/>
            </a:xfrm>
          </p:grpSpPr>
          <p:cxnSp>
            <p:nvCxnSpPr>
              <p:cNvPr id="3090" name="Straight Arrow Connector 3089">
                <a:extLst>
                  <a:ext uri="{FF2B5EF4-FFF2-40B4-BE49-F238E27FC236}">
                    <a16:creationId xmlns:a16="http://schemas.microsoft.com/office/drawing/2014/main" id="{722FBFD5-7E42-31CE-6A38-9B28A6C637B7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1" name="Straight Arrow Connector 3090">
                <a:extLst>
                  <a:ext uri="{FF2B5EF4-FFF2-40B4-BE49-F238E27FC236}">
                    <a16:creationId xmlns:a16="http://schemas.microsoft.com/office/drawing/2014/main" id="{72EA51A5-785D-1410-B38E-DFF08092C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9" name="Oval 3078">
              <a:extLst>
                <a:ext uri="{FF2B5EF4-FFF2-40B4-BE49-F238E27FC236}">
                  <a16:creationId xmlns:a16="http://schemas.microsoft.com/office/drawing/2014/main" id="{5DA4F13D-89A4-71CB-096B-EE66777AD6D3}"/>
                </a:ext>
              </a:extLst>
            </p:cNvPr>
            <p:cNvSpPr/>
            <p:nvPr/>
          </p:nvSpPr>
          <p:spPr>
            <a:xfrm>
              <a:off x="6936879" y="2242007"/>
              <a:ext cx="504000" cy="504000"/>
            </a:xfrm>
            <a:prstGeom prst="ellipse">
              <a:avLst/>
            </a:prstGeom>
            <a:solidFill>
              <a:srgbClr val="8ADFFF">
                <a:alpha val="5019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28129-C6CF-42FB-AC7E-506D0D7FEFD0}"/>
              </a:ext>
            </a:extLst>
          </p:cNvPr>
          <p:cNvGrpSpPr/>
          <p:nvPr/>
        </p:nvGrpSpPr>
        <p:grpSpPr>
          <a:xfrm>
            <a:off x="5253438" y="2303013"/>
            <a:ext cx="615590" cy="650347"/>
            <a:chOff x="6923921" y="2065933"/>
            <a:chExt cx="837920" cy="885230"/>
          </a:xfrm>
        </p:grpSpPr>
        <p:grpSp>
          <p:nvGrpSpPr>
            <p:cNvPr id="3112" name="Group 3111">
              <a:extLst>
                <a:ext uri="{FF2B5EF4-FFF2-40B4-BE49-F238E27FC236}">
                  <a16:creationId xmlns:a16="http://schemas.microsoft.com/office/drawing/2014/main" id="{B03B271D-7D81-BF4F-34F4-A009B3910FFA}"/>
                </a:ext>
              </a:extLst>
            </p:cNvPr>
            <p:cNvGrpSpPr/>
            <p:nvPr/>
          </p:nvGrpSpPr>
          <p:grpSpPr>
            <a:xfrm>
              <a:off x="6923921" y="2065933"/>
              <a:ext cx="259919" cy="239155"/>
              <a:chOff x="6750769" y="2076661"/>
              <a:chExt cx="259919" cy="239155"/>
            </a:xfrm>
          </p:grpSpPr>
          <p:cxnSp>
            <p:nvCxnSpPr>
              <p:cNvPr id="3140" name="Straight Arrow Connector 3139">
                <a:extLst>
                  <a:ext uri="{FF2B5EF4-FFF2-40B4-BE49-F238E27FC236}">
                    <a16:creationId xmlns:a16="http://schemas.microsoft.com/office/drawing/2014/main" id="{841AB153-3C87-6DCB-29A7-8852D737D10E}"/>
                  </a:ext>
                </a:extLst>
              </p:cNvPr>
              <p:cNvCxnSpPr>
                <a:cxnSpLocks/>
                <a:endCxn id="3111" idx="1"/>
              </p:cNvCxnSpPr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1" name="Straight Arrow Connector 3140">
                <a:extLst>
                  <a:ext uri="{FF2B5EF4-FFF2-40B4-BE49-F238E27FC236}">
                    <a16:creationId xmlns:a16="http://schemas.microsoft.com/office/drawing/2014/main" id="{C3C8632A-7315-C7E9-B300-2F8801BA9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5" name="Group 3114">
              <a:extLst>
                <a:ext uri="{FF2B5EF4-FFF2-40B4-BE49-F238E27FC236}">
                  <a16:creationId xmlns:a16="http://schemas.microsoft.com/office/drawing/2014/main" id="{F1EDC354-B5D7-1F71-C53E-B96F79FD6DEB}"/>
                </a:ext>
              </a:extLst>
            </p:cNvPr>
            <p:cNvGrpSpPr/>
            <p:nvPr/>
          </p:nvGrpSpPr>
          <p:grpSpPr>
            <a:xfrm flipV="1">
              <a:off x="6931940" y="2712008"/>
              <a:ext cx="259919" cy="239155"/>
              <a:chOff x="6750769" y="2076661"/>
              <a:chExt cx="259919" cy="239155"/>
            </a:xfrm>
          </p:grpSpPr>
          <p:cxnSp>
            <p:nvCxnSpPr>
              <p:cNvPr id="3134" name="Straight Arrow Connector 3133">
                <a:extLst>
                  <a:ext uri="{FF2B5EF4-FFF2-40B4-BE49-F238E27FC236}">
                    <a16:creationId xmlns:a16="http://schemas.microsoft.com/office/drawing/2014/main" id="{FBED4BCC-B70C-4840-AE81-D7D595EBA4E9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5" name="Straight Arrow Connector 3134">
                <a:extLst>
                  <a:ext uri="{FF2B5EF4-FFF2-40B4-BE49-F238E27FC236}">
                    <a16:creationId xmlns:a16="http://schemas.microsoft.com/office/drawing/2014/main" id="{CDBA7C85-B295-B1E7-6742-23068B99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7" name="Group 3116">
              <a:extLst>
                <a:ext uri="{FF2B5EF4-FFF2-40B4-BE49-F238E27FC236}">
                  <a16:creationId xmlns:a16="http://schemas.microsoft.com/office/drawing/2014/main" id="{65427B5D-D30A-ECAB-FD0B-C7D87E1738BA}"/>
                </a:ext>
              </a:extLst>
            </p:cNvPr>
            <p:cNvGrpSpPr/>
            <p:nvPr/>
          </p:nvGrpSpPr>
          <p:grpSpPr>
            <a:xfrm flipH="1">
              <a:off x="7496474" y="2065933"/>
              <a:ext cx="259919" cy="239155"/>
              <a:chOff x="6750769" y="2076661"/>
              <a:chExt cx="259919" cy="239155"/>
            </a:xfrm>
          </p:grpSpPr>
          <p:cxnSp>
            <p:nvCxnSpPr>
              <p:cNvPr id="3130" name="Straight Arrow Connector 3129">
                <a:extLst>
                  <a:ext uri="{FF2B5EF4-FFF2-40B4-BE49-F238E27FC236}">
                    <a16:creationId xmlns:a16="http://schemas.microsoft.com/office/drawing/2014/main" id="{2A056AA2-EA92-CD0C-B491-B5E511763A3A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1" name="Straight Arrow Connector 3130">
                <a:extLst>
                  <a:ext uri="{FF2B5EF4-FFF2-40B4-BE49-F238E27FC236}">
                    <a16:creationId xmlns:a16="http://schemas.microsoft.com/office/drawing/2014/main" id="{1001BAE4-8658-B3AB-9C05-39A15F46E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0" name="Group 3119">
              <a:extLst>
                <a:ext uri="{FF2B5EF4-FFF2-40B4-BE49-F238E27FC236}">
                  <a16:creationId xmlns:a16="http://schemas.microsoft.com/office/drawing/2014/main" id="{939E17F6-206E-C685-A633-611C2BAB88A0}"/>
                </a:ext>
              </a:extLst>
            </p:cNvPr>
            <p:cNvGrpSpPr/>
            <p:nvPr/>
          </p:nvGrpSpPr>
          <p:grpSpPr>
            <a:xfrm flipH="1" flipV="1">
              <a:off x="7501922" y="2704903"/>
              <a:ext cx="259919" cy="239155"/>
              <a:chOff x="6750769" y="2076661"/>
              <a:chExt cx="259919" cy="239155"/>
            </a:xfrm>
          </p:grpSpPr>
          <p:cxnSp>
            <p:nvCxnSpPr>
              <p:cNvPr id="3124" name="Straight Arrow Connector 3123">
                <a:extLst>
                  <a:ext uri="{FF2B5EF4-FFF2-40B4-BE49-F238E27FC236}">
                    <a16:creationId xmlns:a16="http://schemas.microsoft.com/office/drawing/2014/main" id="{40F6C5D5-590B-00F8-C93A-137F6AF9F5DF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5" name="Straight Arrow Connector 3124">
                <a:extLst>
                  <a:ext uri="{FF2B5EF4-FFF2-40B4-BE49-F238E27FC236}">
                    <a16:creationId xmlns:a16="http://schemas.microsoft.com/office/drawing/2014/main" id="{3CD47A14-8828-BFB9-AEE1-99E6C69CF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1" name="Oval 3110">
              <a:extLst>
                <a:ext uri="{FF2B5EF4-FFF2-40B4-BE49-F238E27FC236}">
                  <a16:creationId xmlns:a16="http://schemas.microsoft.com/office/drawing/2014/main" id="{A48D20A2-8B80-881C-FB68-30BF0248EAE4}"/>
                </a:ext>
              </a:extLst>
            </p:cNvPr>
            <p:cNvSpPr/>
            <p:nvPr/>
          </p:nvSpPr>
          <p:spPr>
            <a:xfrm>
              <a:off x="7091801" y="2259633"/>
              <a:ext cx="504000" cy="504000"/>
            </a:xfrm>
            <a:prstGeom prst="ellipse">
              <a:avLst/>
            </a:prstGeom>
            <a:solidFill>
              <a:srgbClr val="8ADFFF">
                <a:alpha val="5019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3147" name="Group 8">
            <a:extLst>
              <a:ext uri="{FF2B5EF4-FFF2-40B4-BE49-F238E27FC236}">
                <a16:creationId xmlns:a16="http://schemas.microsoft.com/office/drawing/2014/main" id="{7BEF034F-5C5A-5DE1-D7A0-DED98B73CD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80997" y="2428452"/>
            <a:ext cx="639103" cy="420254"/>
            <a:chOff x="2669" y="2087"/>
            <a:chExt cx="806" cy="530"/>
          </a:xfrm>
        </p:grpSpPr>
        <p:sp>
          <p:nvSpPr>
            <p:cNvPr id="3148" name="AutoShape 7">
              <a:extLst>
                <a:ext uri="{FF2B5EF4-FFF2-40B4-BE49-F238E27FC236}">
                  <a16:creationId xmlns:a16="http://schemas.microsoft.com/office/drawing/2014/main" id="{A61ED3F3-0FE5-4E50-D7C7-026FF5B185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69" y="2087"/>
              <a:ext cx="806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149" name="Picture 9">
              <a:extLst>
                <a:ext uri="{FF2B5EF4-FFF2-40B4-BE49-F238E27FC236}">
                  <a16:creationId xmlns:a16="http://schemas.microsoft.com/office/drawing/2014/main" id="{6A345C91-F2DF-9C12-341F-F24C1D25A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" y="2087"/>
              <a:ext cx="80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8307DE-1D3D-487D-B8A8-CC6640887819}"/>
              </a:ext>
            </a:extLst>
          </p:cNvPr>
          <p:cNvGrpSpPr/>
          <p:nvPr/>
        </p:nvGrpSpPr>
        <p:grpSpPr>
          <a:xfrm>
            <a:off x="444317" y="5108264"/>
            <a:ext cx="8421161" cy="1774303"/>
            <a:chOff x="604788" y="5096103"/>
            <a:chExt cx="11462593" cy="24151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F2FC1-4931-4119-DE1D-AAF5FD7D7D70}"/>
                </a:ext>
              </a:extLst>
            </p:cNvPr>
            <p:cNvSpPr txBox="1"/>
            <p:nvPr/>
          </p:nvSpPr>
          <p:spPr>
            <a:xfrm>
              <a:off x="604788" y="5096103"/>
              <a:ext cx="9352284" cy="1110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3.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Need of more precise dictionary with actual (gravitational) observables</a:t>
              </a:r>
              <a:b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	</a:t>
              </a: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real world, not </a:t>
              </a:r>
              <a:r>
                <a:rPr kumimoji="0" lang="en-US" sz="1469" b="0" i="1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empty</a:t>
              </a: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&amp; </a:t>
              </a:r>
              <a:r>
                <a:rPr kumimoji="0" lang="en-US" sz="1469" b="0" i="1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Minkowski as required by S-matrix bootstrap bounds</a:t>
              </a:r>
              <a:b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	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0A911D2-BA2E-859F-B622-C9231319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6383" y="6371304"/>
              <a:ext cx="1000985" cy="98182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9E63746-7233-690E-CE66-FF2DBBA1E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040" y="6276775"/>
              <a:ext cx="1887354" cy="117088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991FFC0-A73D-9D46-6181-4EF7B49F5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384"/>
            <a:stretch/>
          </p:blipFill>
          <p:spPr>
            <a:xfrm>
              <a:off x="10550065" y="6213212"/>
              <a:ext cx="1517316" cy="1298011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EBFE02F-C9F8-E532-13CD-3D9FC985B08D}"/>
                </a:ext>
              </a:extLst>
            </p:cNvPr>
            <p:cNvCxnSpPr>
              <a:cxnSpLocks/>
            </p:cNvCxnSpPr>
            <p:nvPr/>
          </p:nvCxnSpPr>
          <p:spPr>
            <a:xfrm>
              <a:off x="5628225" y="6862217"/>
              <a:ext cx="1215961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C75E7BA-696C-2404-1C43-B31A0D39D4C9}"/>
                </a:ext>
              </a:extLst>
            </p:cNvPr>
            <p:cNvCxnSpPr>
              <a:cxnSpLocks/>
            </p:cNvCxnSpPr>
            <p:nvPr/>
          </p:nvCxnSpPr>
          <p:spPr>
            <a:xfrm>
              <a:off x="9133248" y="6862217"/>
              <a:ext cx="1215961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A1313-12DF-4453-B768-9122ADAB2B0B}"/>
              </a:ext>
            </a:extLst>
          </p:cNvPr>
          <p:cNvGrpSpPr/>
          <p:nvPr/>
        </p:nvGrpSpPr>
        <p:grpSpPr>
          <a:xfrm>
            <a:off x="444317" y="3361193"/>
            <a:ext cx="7121835" cy="1097479"/>
            <a:chOff x="1296940" y="3226621"/>
            <a:chExt cx="9693995" cy="1493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504321-CF3E-0F50-05FA-AB08634F6A0B}"/>
                </a:ext>
              </a:extLst>
            </p:cNvPr>
            <p:cNvSpPr txBox="1"/>
            <p:nvPr/>
          </p:nvSpPr>
          <p:spPr>
            <a:xfrm>
              <a:off x="1296940" y="3681081"/>
              <a:ext cx="5714969" cy="49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2.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Gravitational pole spoils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full applicability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F49DE8-36CE-9682-BE87-12B8CA0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420" r="31324"/>
            <a:stretch/>
          </p:blipFill>
          <p:spPr>
            <a:xfrm>
              <a:off x="6840365" y="3226621"/>
              <a:ext cx="944690" cy="1493850"/>
            </a:xfrm>
            <a:prstGeom prst="rect">
              <a:avLst/>
            </a:prstGeom>
          </p:spPr>
        </p:pic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D6985942-9998-DADE-78F7-37B69E7F2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60066" y="3311978"/>
              <a:ext cx="2829154" cy="844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30A13DF5-1895-2A0D-231A-C8DEFCA31B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473160" y="3529122"/>
              <a:ext cx="2517775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B1B268-E510-13DF-3CD2-E47B3B4C557D}"/>
              </a:ext>
            </a:extLst>
          </p:cNvPr>
          <p:cNvSpPr txBox="1"/>
          <p:nvPr/>
        </p:nvSpPr>
        <p:spPr>
          <a:xfrm>
            <a:off x="6632578" y="3781295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Current causality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go beyond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F4ACC7-60AF-9C0F-3362-A5F5B85C7BB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634616" y="3261081"/>
            <a:ext cx="0" cy="52021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11CA92-0A2E-AB5C-4FFD-F83EF0BDAE69}"/>
              </a:ext>
            </a:extLst>
          </p:cNvPr>
          <p:cNvCxnSpPr>
            <a:cxnSpLocks/>
          </p:cNvCxnSpPr>
          <p:nvPr/>
        </p:nvCxnSpPr>
        <p:spPr>
          <a:xfrm>
            <a:off x="5865025" y="4177593"/>
            <a:ext cx="576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2F8D82-491B-BB1E-30D1-958C12CB779E}"/>
              </a:ext>
            </a:extLst>
          </p:cNvPr>
          <p:cNvCxnSpPr>
            <a:cxnSpLocks/>
          </p:cNvCxnSpPr>
          <p:nvPr/>
        </p:nvCxnSpPr>
        <p:spPr>
          <a:xfrm flipV="1">
            <a:off x="7223274" y="4619712"/>
            <a:ext cx="395800" cy="461405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6111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445610" y="6625269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635112" y="4768643"/>
            <a:ext cx="0" cy="2056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274824" y="6544798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870523" y="631289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E50FF9B-E35A-474C-AAE4-29681D2E9D81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Two Subtractions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83308" y="68443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0637" y="654846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2366229" y="654846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4002434" y="6546559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5" name="Freeform 31">
            <a:extLst>
              <a:ext uri="{FF2B5EF4-FFF2-40B4-BE49-F238E27FC236}">
                <a16:creationId xmlns:a16="http://schemas.microsoft.com/office/drawing/2014/main" id="{888BA78B-D632-4896-A3D2-C32BA820D4A1}"/>
              </a:ext>
            </a:extLst>
          </p:cNvPr>
          <p:cNvSpPr/>
          <p:nvPr/>
        </p:nvSpPr>
        <p:spPr>
          <a:xfrm flipV="1">
            <a:off x="4777814" y="6553241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24" name="Picture 21">
            <a:extLst>
              <a:ext uri="{FF2B5EF4-FFF2-40B4-BE49-F238E27FC236}">
                <a16:creationId xmlns:a16="http://schemas.microsoft.com/office/drawing/2014/main" id="{89A9740A-070D-472C-A2A1-5056176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1"/>
          <a:stretch/>
        </p:blipFill>
        <p:spPr bwMode="auto">
          <a:xfrm>
            <a:off x="3585063" y="6638288"/>
            <a:ext cx="1939437" cy="7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B42F0-2662-4030-9627-40548FB7F3C5}"/>
              </a:ext>
            </a:extLst>
          </p:cNvPr>
          <p:cNvSpPr txBox="1"/>
          <p:nvPr/>
        </p:nvSpPr>
        <p:spPr>
          <a:xfrm>
            <a:off x="1415756" y="1459867"/>
            <a:ext cx="6922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Amplitude should admit a dispersion relation with 3 subtractions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CA1BE6-E894-4574-BB08-3EC53BDF13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63157" y="1802241"/>
            <a:ext cx="5022163" cy="943290"/>
            <a:chOff x="0" y="1775"/>
            <a:chExt cx="6144" cy="1154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AC61AF9-1697-4754-8DA6-8199E8B874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75"/>
              <a:ext cx="6144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B2356792-BD8C-4775-97D9-04EAA2887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5"/>
              <a:ext cx="6147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0C493C7E-B56B-4B93-BE86-5B91B2FAD256}"/>
                  </a:ext>
                </a:extLst>
              </p:cNvPr>
              <p:cNvSpPr txBox="1"/>
              <p:nvPr/>
            </p:nvSpPr>
            <p:spPr>
              <a:xfrm>
                <a:off x="1637739" y="2723709"/>
                <a:ext cx="62801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𝐷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≥5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, we would expect from perturbative string theory </a:t>
                </a: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0C493C7E-B56B-4B93-BE86-5B91B2FAD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739" y="2723709"/>
                <a:ext cx="6280181" cy="400110"/>
              </a:xfrm>
              <a:prstGeom prst="rect">
                <a:avLst/>
              </a:prstGeom>
              <a:blipFill>
                <a:blip r:embed="rId5"/>
                <a:stretch>
                  <a:fillRect l="-680" t="-9231" r="-485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7CD844D-22B1-4F2B-BC74-978DE5F630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5756" y="3257411"/>
            <a:ext cx="3831102" cy="985212"/>
            <a:chOff x="0" y="1562"/>
            <a:chExt cx="6144" cy="1580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4C51093C-7D9A-4415-BBF0-1535E4E4C41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562"/>
              <a:ext cx="6144" cy="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9A03029D-287C-4A24-A99F-C084D56D8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62"/>
              <a:ext cx="6148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6019BC-D586-4319-9871-752E07D3642D}"/>
                  </a:ext>
                </a:extLst>
              </p:cNvPr>
              <p:cNvSpPr txBox="1"/>
              <p:nvPr/>
            </p:nvSpPr>
            <p:spPr>
              <a:xfrm>
                <a:off x="5246858" y="3449277"/>
                <a:ext cx="36878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take it as an assumption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𝐷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</m:t>
                    </m:r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6019BC-D586-4319-9871-752E07D36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858" y="3449277"/>
                <a:ext cx="3687869" cy="400110"/>
              </a:xfrm>
              <a:prstGeom prst="rect">
                <a:avLst/>
              </a:prstGeom>
              <a:blipFill>
                <a:blip r:embed="rId7"/>
                <a:stretch>
                  <a:fillRect l="-1818"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26122FB1-3BC0-44AD-92DC-EDC509B369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420" y="4236503"/>
            <a:ext cx="9753600" cy="112541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8CC977-8B6C-497B-8F2D-F6AC4C089FD2}"/>
              </a:ext>
            </a:extLst>
          </p:cNvPr>
          <p:cNvCxnSpPr/>
          <p:nvPr/>
        </p:nvCxnSpPr>
        <p:spPr>
          <a:xfrm flipV="1">
            <a:off x="2350399" y="5262563"/>
            <a:ext cx="426139" cy="1166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767AC35C-0F81-4A9A-84F5-D1F0C5E68D26}"/>
              </a:ext>
            </a:extLst>
          </p:cNvPr>
          <p:cNvCxnSpPr/>
          <p:nvPr/>
        </p:nvCxnSpPr>
        <p:spPr>
          <a:xfrm flipV="1">
            <a:off x="4789915" y="5270332"/>
            <a:ext cx="426139" cy="1166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68796E-FDBF-4A6B-A255-39F51D260433}"/>
              </a:ext>
            </a:extLst>
          </p:cNvPr>
          <p:cNvCxnSpPr/>
          <p:nvPr/>
        </p:nvCxnSpPr>
        <p:spPr>
          <a:xfrm flipV="1">
            <a:off x="711788" y="5219700"/>
            <a:ext cx="3750675" cy="1290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23605C6-EF89-4740-861F-4EABE12FA50F}"/>
              </a:ext>
            </a:extLst>
          </p:cNvPr>
          <p:cNvSpPr txBox="1"/>
          <p:nvPr/>
        </p:nvSpPr>
        <p:spPr>
          <a:xfrm>
            <a:off x="6870523" y="2022320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(assuming no massless loops)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BC28B-D575-4C4B-B398-632077446A0C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Regge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Behaviour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F4A6FA06-853E-3E2F-FA05-6E71C597B34D}"/>
              </a:ext>
            </a:extLst>
          </p:cNvPr>
          <p:cNvGrpSpPr/>
          <p:nvPr/>
        </p:nvGrpSpPr>
        <p:grpSpPr>
          <a:xfrm>
            <a:off x="1558055" y="3005238"/>
            <a:ext cx="548648" cy="1030365"/>
            <a:chOff x="3417276" y="4835127"/>
            <a:chExt cx="919088" cy="1860552"/>
          </a:xfrm>
        </p:grpSpPr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31525E1A-D7B6-A769-F4DA-B0FF4D1F798F}"/>
                </a:ext>
              </a:extLst>
            </p:cNvPr>
            <p:cNvGrpSpPr/>
            <p:nvPr/>
          </p:nvGrpSpPr>
          <p:grpSpPr>
            <a:xfrm>
              <a:off x="3417276" y="6114376"/>
              <a:ext cx="919088" cy="581303"/>
              <a:chOff x="3397347" y="6114376"/>
              <a:chExt cx="919088" cy="581303"/>
            </a:xfrm>
          </p:grpSpPr>
          <p:cxnSp>
            <p:nvCxnSpPr>
              <p:cNvPr id="555" name="Straight Arrow Connector 554">
                <a:extLst>
                  <a:ext uri="{FF2B5EF4-FFF2-40B4-BE49-F238E27FC236}">
                    <a16:creationId xmlns:a16="http://schemas.microsoft.com/office/drawing/2014/main" id="{4174F26E-C1B2-D58B-917A-5D089DF5B0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7347" y="6114376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Arrow Connector 555">
                <a:extLst>
                  <a:ext uri="{FF2B5EF4-FFF2-40B4-BE49-F238E27FC236}">
                    <a16:creationId xmlns:a16="http://schemas.microsoft.com/office/drawing/2014/main" id="{E56769C5-E3BB-157D-B972-057D5666F1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891" y="6114376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80E5082A-2165-2081-6AC1-657DDD9A9A0D}"/>
                </a:ext>
              </a:extLst>
            </p:cNvPr>
            <p:cNvGrpSpPr/>
            <p:nvPr/>
          </p:nvGrpSpPr>
          <p:grpSpPr>
            <a:xfrm>
              <a:off x="3424310" y="4835127"/>
              <a:ext cx="905021" cy="584478"/>
              <a:chOff x="3451273" y="4835127"/>
              <a:chExt cx="905021" cy="584478"/>
            </a:xfrm>
          </p:grpSpPr>
          <p:cxnSp>
            <p:nvCxnSpPr>
              <p:cNvPr id="553" name="Straight Arrow Connector 552">
                <a:extLst>
                  <a:ext uri="{FF2B5EF4-FFF2-40B4-BE49-F238E27FC236}">
                    <a16:creationId xmlns:a16="http://schemas.microsoft.com/office/drawing/2014/main" id="{1A70D165-9361-2CF5-17E5-D8DD04B664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6750" y="4838302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Arrow Connector 553">
                <a:extLst>
                  <a:ext uri="{FF2B5EF4-FFF2-40B4-BE49-F238E27FC236}">
                    <a16:creationId xmlns:a16="http://schemas.microsoft.com/office/drawing/2014/main" id="{1E0DF016-8E64-8D4F-B6E2-54C951910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273" y="4835127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2" name="Picture 13">
              <a:extLst>
                <a:ext uri="{FF2B5EF4-FFF2-40B4-BE49-F238E27FC236}">
                  <a16:creationId xmlns:a16="http://schemas.microsoft.com/office/drawing/2014/main" id="{A66EF177-CBF0-CA08-2D65-57173613BB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duotone>
                <a:prstClr val="black"/>
                <a:srgbClr val="C83C0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8" t="33425" r="60088" b="41719"/>
            <a:stretch/>
          </p:blipFill>
          <p:spPr bwMode="auto">
            <a:xfrm>
              <a:off x="3663336" y="5381706"/>
              <a:ext cx="384790" cy="73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7" name="TextBox 556">
                <a:extLst>
                  <a:ext uri="{FF2B5EF4-FFF2-40B4-BE49-F238E27FC236}">
                    <a16:creationId xmlns:a16="http://schemas.microsoft.com/office/drawing/2014/main" id="{E4C6B19B-CDB5-965B-4AEC-FE317FA3B9A5}"/>
                  </a:ext>
                </a:extLst>
              </p:cNvPr>
              <p:cNvSpPr txBox="1"/>
              <p:nvPr/>
            </p:nvSpPr>
            <p:spPr>
              <a:xfrm>
                <a:off x="1340209" y="3260277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57" name="TextBox 556">
                <a:extLst>
                  <a:ext uri="{FF2B5EF4-FFF2-40B4-BE49-F238E27FC236}">
                    <a16:creationId xmlns:a16="http://schemas.microsoft.com/office/drawing/2014/main" id="{E4C6B19B-CDB5-965B-4AEC-FE317FA3B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09" y="3260277"/>
                <a:ext cx="44114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8145C2CD-BEFB-0B6D-4B2D-178C73D3FCB2}"/>
                  </a:ext>
                </a:extLst>
              </p:cNvPr>
              <p:cNvSpPr txBox="1"/>
              <p:nvPr/>
            </p:nvSpPr>
            <p:spPr>
              <a:xfrm>
                <a:off x="2354828" y="3288966"/>
                <a:ext cx="84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…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8145C2CD-BEFB-0B6D-4B2D-178C73D3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828" y="3288966"/>
                <a:ext cx="84029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9" name="TextBox 558">
                <a:extLst>
                  <a:ext uri="{FF2B5EF4-FFF2-40B4-BE49-F238E27FC236}">
                    <a16:creationId xmlns:a16="http://schemas.microsoft.com/office/drawing/2014/main" id="{0DA5F1CD-A43C-C175-AD32-118198BE7DB0}"/>
                  </a:ext>
                </a:extLst>
              </p:cNvPr>
              <p:cNvSpPr txBox="1"/>
              <p:nvPr/>
            </p:nvSpPr>
            <p:spPr>
              <a:xfrm>
                <a:off x="1799927" y="3310273"/>
                <a:ext cx="62677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59" name="TextBox 558">
                <a:extLst>
                  <a:ext uri="{FF2B5EF4-FFF2-40B4-BE49-F238E27FC236}">
                    <a16:creationId xmlns:a16="http://schemas.microsoft.com/office/drawing/2014/main" id="{0DA5F1CD-A43C-C175-AD32-118198BE7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27" y="3310273"/>
                <a:ext cx="626775" cy="424796"/>
              </a:xfrm>
              <a:prstGeom prst="rect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79" name="Picture 2278">
            <a:extLst>
              <a:ext uri="{FF2B5EF4-FFF2-40B4-BE49-F238E27FC236}">
                <a16:creationId xmlns:a16="http://schemas.microsoft.com/office/drawing/2014/main" id="{19B843DD-9FFD-7480-C7D5-8C4703BDA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79" y="3138838"/>
            <a:ext cx="1019899" cy="732892"/>
          </a:xfrm>
          <a:prstGeom prst="rect">
            <a:avLst/>
          </a:prstGeom>
        </p:spPr>
      </p:pic>
      <p:sp>
        <p:nvSpPr>
          <p:cNvPr id="513" name="TextBox 512">
            <a:extLst>
              <a:ext uri="{FF2B5EF4-FFF2-40B4-BE49-F238E27FC236}">
                <a16:creationId xmlns:a16="http://schemas.microsoft.com/office/drawing/2014/main" id="{17DCF092-CD66-EDB5-E2E8-61CBBA93171C}"/>
              </a:ext>
            </a:extLst>
          </p:cNvPr>
          <p:cNvSpPr txBox="1"/>
          <p:nvPr/>
        </p:nvSpPr>
        <p:spPr>
          <a:xfrm>
            <a:off x="3752850" y="4427407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Pole must be hidden in </a:t>
            </a:r>
          </a:p>
        </p:txBody>
      </p:sp>
      <p:pic>
        <p:nvPicPr>
          <p:cNvPr id="601" name="Picture 9">
            <a:extLst>
              <a:ext uri="{FF2B5EF4-FFF2-40B4-BE49-F238E27FC236}">
                <a16:creationId xmlns:a16="http://schemas.microsoft.com/office/drawing/2014/main" id="{9456777A-D27B-9860-BC8C-D0D332D8A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5898" r="75332" b="36468"/>
          <a:stretch/>
        </p:blipFill>
        <p:spPr bwMode="auto">
          <a:xfrm>
            <a:off x="6881812" y="4231995"/>
            <a:ext cx="111990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5" name="Straight Arrow Connector 514">
            <a:extLst>
              <a:ext uri="{FF2B5EF4-FFF2-40B4-BE49-F238E27FC236}">
                <a16:creationId xmlns:a16="http://schemas.microsoft.com/office/drawing/2014/main" id="{D925F127-6FFA-4DFA-F78D-12839A7F797A}"/>
              </a:ext>
            </a:extLst>
          </p:cNvPr>
          <p:cNvCxnSpPr>
            <a:cxnSpLocks/>
          </p:cNvCxnSpPr>
          <p:nvPr/>
        </p:nvCxnSpPr>
        <p:spPr>
          <a:xfrm>
            <a:off x="5434013" y="2293498"/>
            <a:ext cx="0" cy="995468"/>
          </a:xfrm>
          <a:prstGeom prst="straightConnector1">
            <a:avLst/>
          </a:prstGeom>
          <a:ln w="38100">
            <a:solidFill>
              <a:srgbClr val="C83C04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Arrow Connector 606">
            <a:extLst>
              <a:ext uri="{FF2B5EF4-FFF2-40B4-BE49-F238E27FC236}">
                <a16:creationId xmlns:a16="http://schemas.microsoft.com/office/drawing/2014/main" id="{C4104AAF-89B6-AFA4-F8A9-5DAFA0990D32}"/>
              </a:ext>
            </a:extLst>
          </p:cNvPr>
          <p:cNvCxnSpPr>
            <a:cxnSpLocks/>
          </p:cNvCxnSpPr>
          <p:nvPr/>
        </p:nvCxnSpPr>
        <p:spPr>
          <a:xfrm>
            <a:off x="5431515" y="2293498"/>
            <a:ext cx="1151128" cy="872701"/>
          </a:xfrm>
          <a:prstGeom prst="straightConnector1">
            <a:avLst/>
          </a:prstGeom>
          <a:ln w="38100">
            <a:solidFill>
              <a:srgbClr val="0070B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7198-1A5F-E639-07DA-288F97AF80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73051" y="3040193"/>
            <a:ext cx="4548187" cy="934114"/>
            <a:chOff x="1251" y="1978"/>
            <a:chExt cx="3642" cy="74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F32D7B10-7A27-7F9E-42C5-2C8CA029227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1" y="1978"/>
              <a:ext cx="364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44018ED-961B-110D-024C-0CEA1ACDD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" y="1978"/>
              <a:ext cx="364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841DA65-79FE-9F7C-4F35-42DB34E285B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3564" y="1357694"/>
            <a:ext cx="9753600" cy="11254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7C49ED-07FB-B1D2-23EC-E2AAF9EC7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825" y="5745653"/>
            <a:ext cx="9753600" cy="14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80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BC28B-D575-4C4B-B398-632077446A0C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Regge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Behaviour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41DA65-79FE-9F7C-4F35-42DB34E285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3564" y="1357694"/>
            <a:ext cx="9753600" cy="11254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7C49ED-07FB-B1D2-23EC-E2AAF9EC7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25" y="5745653"/>
            <a:ext cx="9753600" cy="149127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978056-EB51-D11A-D9D6-A1971DB2547E}"/>
              </a:ext>
            </a:extLst>
          </p:cNvPr>
          <p:cNvCxnSpPr>
            <a:cxnSpLocks/>
          </p:cNvCxnSpPr>
          <p:nvPr/>
        </p:nvCxnSpPr>
        <p:spPr>
          <a:xfrm>
            <a:off x="6958619" y="5143835"/>
            <a:ext cx="22186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0D4DE-DB66-D526-02D5-72B19D876A6B}"/>
              </a:ext>
            </a:extLst>
          </p:cNvPr>
          <p:cNvCxnSpPr>
            <a:cxnSpLocks/>
          </p:cNvCxnSpPr>
          <p:nvPr/>
        </p:nvCxnSpPr>
        <p:spPr>
          <a:xfrm flipV="1">
            <a:off x="8004983" y="4193266"/>
            <a:ext cx="0" cy="1203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2ECE78-7BD8-E1DA-9726-A1F48773DF6D}"/>
              </a:ext>
            </a:extLst>
          </p:cNvPr>
          <p:cNvCxnSpPr>
            <a:cxnSpLocks/>
          </p:cNvCxnSpPr>
          <p:nvPr/>
        </p:nvCxnSpPr>
        <p:spPr>
          <a:xfrm>
            <a:off x="6958619" y="4564215"/>
            <a:ext cx="2218698" cy="0"/>
          </a:xfrm>
          <a:prstGeom prst="straightConnector1">
            <a:avLst/>
          </a:prstGeom>
          <a:ln w="19050">
            <a:solidFill>
              <a:srgbClr val="BA24AD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B0B3FA-B702-CAB4-8A1A-E48518578157}"/>
              </a:ext>
            </a:extLst>
          </p:cNvPr>
          <p:cNvSpPr txBox="1"/>
          <p:nvPr/>
        </p:nvSpPr>
        <p:spPr>
          <a:xfrm>
            <a:off x="6738729" y="4335019"/>
            <a:ext cx="33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</a:t>
            </a: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24F2C09-0493-9E4B-EA62-B3F9630721D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213356" y="2766694"/>
            <a:ext cx="4309403" cy="9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A91314-D5E6-84DB-754A-813E447FD3AA}"/>
              </a:ext>
            </a:extLst>
          </p:cNvPr>
          <p:cNvCxnSpPr>
            <a:cxnSpLocks/>
          </p:cNvCxnSpPr>
          <p:nvPr/>
        </p:nvCxnSpPr>
        <p:spPr>
          <a:xfrm>
            <a:off x="6996769" y="3424520"/>
            <a:ext cx="22186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737CFF-2759-E6A1-8A1A-D84A5472D070}"/>
              </a:ext>
            </a:extLst>
          </p:cNvPr>
          <p:cNvCxnSpPr>
            <a:cxnSpLocks/>
          </p:cNvCxnSpPr>
          <p:nvPr/>
        </p:nvCxnSpPr>
        <p:spPr>
          <a:xfrm flipV="1">
            <a:off x="7974080" y="2514954"/>
            <a:ext cx="0" cy="1203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03E211-9502-B7C3-8E2B-C8E0429858BB}"/>
              </a:ext>
            </a:extLst>
          </p:cNvPr>
          <p:cNvCxnSpPr>
            <a:cxnSpLocks/>
          </p:cNvCxnSpPr>
          <p:nvPr/>
        </p:nvCxnSpPr>
        <p:spPr>
          <a:xfrm>
            <a:off x="6983360" y="2940708"/>
            <a:ext cx="2218698" cy="0"/>
          </a:xfrm>
          <a:prstGeom prst="straightConnector1">
            <a:avLst/>
          </a:prstGeom>
          <a:ln w="19050">
            <a:solidFill>
              <a:srgbClr val="BA24AD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F4F803-2CA4-1E0E-87E2-73CF3E69A28A}"/>
              </a:ext>
            </a:extLst>
          </p:cNvPr>
          <p:cNvSpPr txBox="1"/>
          <p:nvPr/>
        </p:nvSpPr>
        <p:spPr>
          <a:xfrm>
            <a:off x="6738729" y="2712781"/>
            <a:ext cx="33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E20340B1-0500-0C6B-6E3A-0E83C73AD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17527" r="6477" b="55159"/>
          <a:stretch/>
        </p:blipFill>
        <p:spPr bwMode="auto">
          <a:xfrm>
            <a:off x="7755233" y="2161959"/>
            <a:ext cx="581556" cy="38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99779E-CD29-B119-ADD6-5D4AC6769406}"/>
              </a:ext>
            </a:extLst>
          </p:cNvPr>
          <p:cNvCxnSpPr/>
          <p:nvPr/>
        </p:nvCxnSpPr>
        <p:spPr>
          <a:xfrm flipV="1">
            <a:off x="7755233" y="2686247"/>
            <a:ext cx="499500" cy="446791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7EDD9EA-89F6-1A9B-4E96-AA3AC2DFFD96}"/>
              </a:ext>
            </a:extLst>
          </p:cNvPr>
          <p:cNvSpPr/>
          <p:nvPr/>
        </p:nvSpPr>
        <p:spPr>
          <a:xfrm>
            <a:off x="7202908" y="4601224"/>
            <a:ext cx="857250" cy="447264"/>
          </a:xfrm>
          <a:custGeom>
            <a:avLst/>
            <a:gdLst>
              <a:gd name="connsiteX0" fmla="*/ 0 w 776288"/>
              <a:gd name="connsiteY0" fmla="*/ 423551 h 423551"/>
              <a:gd name="connsiteX1" fmla="*/ 590550 w 776288"/>
              <a:gd name="connsiteY1" fmla="*/ 13976 h 423551"/>
              <a:gd name="connsiteX2" fmla="*/ 733425 w 776288"/>
              <a:gd name="connsiteY2" fmla="*/ 99701 h 423551"/>
              <a:gd name="connsiteX3" fmla="*/ 776288 w 776288"/>
              <a:gd name="connsiteY3" fmla="*/ 142564 h 423551"/>
              <a:gd name="connsiteX0" fmla="*/ 0 w 862440"/>
              <a:gd name="connsiteY0" fmla="*/ 447264 h 447264"/>
              <a:gd name="connsiteX1" fmla="*/ 590550 w 862440"/>
              <a:gd name="connsiteY1" fmla="*/ 37689 h 447264"/>
              <a:gd name="connsiteX2" fmla="*/ 857250 w 862440"/>
              <a:gd name="connsiteY2" fmla="*/ 32927 h 447264"/>
              <a:gd name="connsiteX3" fmla="*/ 776288 w 862440"/>
              <a:gd name="connsiteY3" fmla="*/ 166277 h 447264"/>
              <a:gd name="connsiteX0" fmla="*/ 0 w 857250"/>
              <a:gd name="connsiteY0" fmla="*/ 447264 h 447264"/>
              <a:gd name="connsiteX1" fmla="*/ 590550 w 857250"/>
              <a:gd name="connsiteY1" fmla="*/ 37689 h 447264"/>
              <a:gd name="connsiteX2" fmla="*/ 857250 w 857250"/>
              <a:gd name="connsiteY2" fmla="*/ 32927 h 44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447264">
                <a:moveTo>
                  <a:pt x="0" y="447264"/>
                </a:moveTo>
                <a:cubicBezTo>
                  <a:pt x="234156" y="269464"/>
                  <a:pt x="447675" y="106745"/>
                  <a:pt x="590550" y="37689"/>
                </a:cubicBezTo>
                <a:cubicBezTo>
                  <a:pt x="733425" y="-31367"/>
                  <a:pt x="826294" y="11496"/>
                  <a:pt x="857250" y="329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67ACA3-F0B6-B2EB-D87A-94F568E00D81}"/>
                  </a:ext>
                </a:extLst>
              </p:cNvPr>
              <p:cNvSpPr txBox="1"/>
              <p:nvPr/>
            </p:nvSpPr>
            <p:spPr>
              <a:xfrm>
                <a:off x="9185146" y="4922145"/>
                <a:ext cx="334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67ACA3-F0B6-B2EB-D87A-94F568E00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146" y="4922145"/>
                <a:ext cx="33489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FCE068-12D9-C792-16E7-CC5AD2AB0226}"/>
                  </a:ext>
                </a:extLst>
              </p:cNvPr>
              <p:cNvSpPr txBox="1"/>
              <p:nvPr/>
            </p:nvSpPr>
            <p:spPr>
              <a:xfrm>
                <a:off x="9185146" y="3214181"/>
                <a:ext cx="334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FCE068-12D9-C792-16E7-CC5AD2AB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146" y="3214181"/>
                <a:ext cx="33489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FDEB230-B235-1C17-528C-1A1E36D327A1}"/>
              </a:ext>
            </a:extLst>
          </p:cNvPr>
          <p:cNvSpPr txBox="1"/>
          <p:nvPr/>
        </p:nvSpPr>
        <p:spPr>
          <a:xfrm>
            <a:off x="4868030" y="2966478"/>
            <a:ext cx="201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 DL without graviton loops: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028A1382-2882-E9A5-15A8-18AEE817D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17527" r="6477" b="55159"/>
          <a:stretch/>
        </p:blipFill>
        <p:spPr bwMode="auto">
          <a:xfrm>
            <a:off x="7748873" y="3794903"/>
            <a:ext cx="581556" cy="38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737EBC-E641-61BC-ABA4-72E4CBA058B6}"/>
              </a:ext>
            </a:extLst>
          </p:cNvPr>
          <p:cNvSpPr txBox="1"/>
          <p:nvPr/>
        </p:nvSpPr>
        <p:spPr>
          <a:xfrm>
            <a:off x="4935158" y="4529894"/>
            <a:ext cx="201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Full behavior may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 different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611122-E09E-8B97-E848-A97C2F7E2623}"/>
              </a:ext>
            </a:extLst>
          </p:cNvPr>
          <p:cNvGrpSpPr/>
          <p:nvPr/>
        </p:nvGrpSpPr>
        <p:grpSpPr>
          <a:xfrm>
            <a:off x="1558055" y="3005238"/>
            <a:ext cx="548648" cy="1030365"/>
            <a:chOff x="3417276" y="4835127"/>
            <a:chExt cx="919088" cy="186055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E4B8E9-618A-4FC8-B1C9-20808C9E7363}"/>
                </a:ext>
              </a:extLst>
            </p:cNvPr>
            <p:cNvGrpSpPr/>
            <p:nvPr/>
          </p:nvGrpSpPr>
          <p:grpSpPr>
            <a:xfrm>
              <a:off x="3417276" y="6114376"/>
              <a:ext cx="919088" cy="581303"/>
              <a:chOff x="3397347" y="6114376"/>
              <a:chExt cx="919088" cy="581303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B309E92-974B-6482-05A5-0DEDD4E06E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7347" y="6114376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F8A3F29-9FD3-7250-9AB5-597CE7191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891" y="6114376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D1E95D-E1C2-81FF-8FBF-3C737A30C7CF}"/>
                </a:ext>
              </a:extLst>
            </p:cNvPr>
            <p:cNvGrpSpPr/>
            <p:nvPr/>
          </p:nvGrpSpPr>
          <p:grpSpPr>
            <a:xfrm>
              <a:off x="3424310" y="4835127"/>
              <a:ext cx="905021" cy="584478"/>
              <a:chOff x="3451273" y="4835127"/>
              <a:chExt cx="905021" cy="58447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B863877-3F09-D393-E8A5-19C106CF7F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6750" y="4838302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B15D7BBB-0E9F-BB76-66E3-11E03015B4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273" y="4835127"/>
                <a:ext cx="459544" cy="581303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6778A23F-C264-8D8D-92DC-74BDA35BFB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duotone>
                <a:prstClr val="black"/>
                <a:srgbClr val="C83C0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8" t="33425" r="60088" b="41719"/>
            <a:stretch/>
          </p:blipFill>
          <p:spPr bwMode="auto">
            <a:xfrm>
              <a:off x="3663336" y="5381706"/>
              <a:ext cx="384790" cy="73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5F1F83-6B29-C6A9-684B-6E06F459D238}"/>
                  </a:ext>
                </a:extLst>
              </p:cNvPr>
              <p:cNvSpPr txBox="1"/>
              <p:nvPr/>
            </p:nvSpPr>
            <p:spPr>
              <a:xfrm>
                <a:off x="1340209" y="3260277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5F1F83-6B29-C6A9-684B-6E06F459D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09" y="3260277"/>
                <a:ext cx="44114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4826B9B-9A48-D2FD-9E7C-2A86FB7B2AA2}"/>
                  </a:ext>
                </a:extLst>
              </p:cNvPr>
              <p:cNvSpPr txBox="1"/>
              <p:nvPr/>
            </p:nvSpPr>
            <p:spPr>
              <a:xfrm>
                <a:off x="2354828" y="3288966"/>
                <a:ext cx="84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…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4826B9B-9A48-D2FD-9E7C-2A86FB7B2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828" y="3288966"/>
                <a:ext cx="84029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E186186-693B-DD9B-193E-F76803776BBD}"/>
                  </a:ext>
                </a:extLst>
              </p:cNvPr>
              <p:cNvSpPr txBox="1"/>
              <p:nvPr/>
            </p:nvSpPr>
            <p:spPr>
              <a:xfrm>
                <a:off x="1799927" y="3310273"/>
                <a:ext cx="62677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E186186-693B-DD9B-193E-F7680377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27" y="3310273"/>
                <a:ext cx="626775" cy="424796"/>
              </a:xfrm>
              <a:prstGeom prst="rect">
                <a:avLst/>
              </a:prstGeom>
              <a:blipFill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F384A00C-D870-F63E-608F-AF0814B90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979" y="3138838"/>
            <a:ext cx="1019899" cy="732892"/>
          </a:xfrm>
          <a:prstGeom prst="rect">
            <a:avLst/>
          </a:prstGeom>
        </p:spPr>
      </p:pic>
      <p:grpSp>
        <p:nvGrpSpPr>
          <p:cNvPr id="41" name="Group 4">
            <a:extLst>
              <a:ext uri="{FF2B5EF4-FFF2-40B4-BE49-F238E27FC236}">
                <a16:creationId xmlns:a16="http://schemas.microsoft.com/office/drawing/2014/main" id="{5C121E13-86C6-2202-56A2-49317F7389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26186" y="4035603"/>
            <a:ext cx="5784753" cy="1220221"/>
            <a:chOff x="0" y="1704"/>
            <a:chExt cx="6144" cy="1296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8621E4C5-F702-0D02-A4A9-7D921F93F0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04"/>
              <a:ext cx="614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DF62810E-8AF0-36CF-8783-ADD4D35DE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4"/>
              <a:ext cx="6147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38273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4172244" y="1736669"/>
            <a:ext cx="5421922" cy="3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87064" y="1659087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945645" y="1658034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E50FF9B-E35A-474C-AAE4-29681D2E9D81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Regge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225152" y="119756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06030" y="1662750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5178469" y="1662750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6814674" y="1660848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0" name="Freeform 31">
            <a:extLst>
              <a:ext uri="{FF2B5EF4-FFF2-40B4-BE49-F238E27FC236}">
                <a16:creationId xmlns:a16="http://schemas.microsoft.com/office/drawing/2014/main" id="{3E8A26F2-5DD8-46B7-BD83-A8F9076174E8}"/>
              </a:ext>
            </a:extLst>
          </p:cNvPr>
          <p:cNvSpPr/>
          <p:nvPr/>
        </p:nvSpPr>
        <p:spPr>
          <a:xfrm flipV="1">
            <a:off x="7626224" y="165712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358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DF84A28-DF62-4B8C-98C2-E3F55E56E6A0}"/>
              </a:ext>
            </a:extLst>
          </p:cNvPr>
          <p:cNvSpPr/>
          <p:nvPr/>
        </p:nvSpPr>
        <p:spPr>
          <a:xfrm>
            <a:off x="7536656" y="1659704"/>
            <a:ext cx="221457" cy="90516"/>
          </a:xfrm>
          <a:custGeom>
            <a:avLst/>
            <a:gdLst>
              <a:gd name="connsiteX0" fmla="*/ 0 w 221457"/>
              <a:gd name="connsiteY0" fmla="*/ 102415 h 102415"/>
              <a:gd name="connsiteX1" fmla="*/ 107157 w 221457"/>
              <a:gd name="connsiteY1" fmla="*/ 21 h 102415"/>
              <a:gd name="connsiteX2" fmla="*/ 221457 w 221457"/>
              <a:gd name="connsiteY2" fmla="*/ 95271 h 102415"/>
              <a:gd name="connsiteX0" fmla="*/ 0 w 221457"/>
              <a:gd name="connsiteY0" fmla="*/ 90516 h 90516"/>
              <a:gd name="connsiteX1" fmla="*/ 114301 w 221457"/>
              <a:gd name="connsiteY1" fmla="*/ 29 h 90516"/>
              <a:gd name="connsiteX2" fmla="*/ 221457 w 221457"/>
              <a:gd name="connsiteY2" fmla="*/ 83372 h 9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7" h="90516">
                <a:moveTo>
                  <a:pt x="0" y="90516"/>
                </a:moveTo>
                <a:cubicBezTo>
                  <a:pt x="35124" y="39914"/>
                  <a:pt x="77392" y="1220"/>
                  <a:pt x="114301" y="29"/>
                </a:cubicBezTo>
                <a:cubicBezTo>
                  <a:pt x="151210" y="-1162"/>
                  <a:pt x="182761" y="35151"/>
                  <a:pt x="221457" y="833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55994DC-1801-406E-AB10-54A919BE85F5}"/>
              </a:ext>
            </a:extLst>
          </p:cNvPr>
          <p:cNvCxnSpPr>
            <a:cxnSpLocks/>
          </p:cNvCxnSpPr>
          <p:nvPr/>
        </p:nvCxnSpPr>
        <p:spPr>
          <a:xfrm>
            <a:off x="7748144" y="1630500"/>
            <a:ext cx="0" cy="216000"/>
          </a:xfrm>
          <a:prstGeom prst="line">
            <a:avLst/>
          </a:prstGeom>
          <a:ln w="38100">
            <a:solidFill>
              <a:srgbClr val="358F9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12">
            <a:extLst>
              <a:ext uri="{FF2B5EF4-FFF2-40B4-BE49-F238E27FC236}">
                <a16:creationId xmlns:a16="http://schemas.microsoft.com/office/drawing/2014/main" id="{0BAE4D18-39A8-4972-951F-C00779FE31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7542" y="1767090"/>
            <a:ext cx="496270" cy="485686"/>
            <a:chOff x="2650" y="1939"/>
            <a:chExt cx="844" cy="826"/>
          </a:xfrm>
        </p:grpSpPr>
        <p:sp>
          <p:nvSpPr>
            <p:cNvPr id="82" name="AutoShape 11">
              <a:extLst>
                <a:ext uri="{FF2B5EF4-FFF2-40B4-BE49-F238E27FC236}">
                  <a16:creationId xmlns:a16="http://schemas.microsoft.com/office/drawing/2014/main" id="{B4830783-CFC3-4FB7-90F5-82EFF6ECC5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50" y="1939"/>
              <a:ext cx="84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id="{BA5DBF52-BF93-46FE-A623-C19C1DE7B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" y="1939"/>
              <a:ext cx="850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4">
            <a:extLst>
              <a:ext uri="{FF2B5EF4-FFF2-40B4-BE49-F238E27FC236}">
                <a16:creationId xmlns:a16="http://schemas.microsoft.com/office/drawing/2014/main" id="{4F4F3951-5D24-3067-3980-0929073D96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5878" y="2551151"/>
            <a:ext cx="7696200" cy="1623417"/>
            <a:chOff x="0" y="1704"/>
            <a:chExt cx="6144" cy="1296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3FED71E1-936B-A4BA-C037-20996470AA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04"/>
              <a:ext cx="614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2D1F6E65-8514-768A-6E82-555617D5B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4"/>
              <a:ext cx="6147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1BD6B0-0B2B-B3F5-9F30-53707C469442}"/>
                  </a:ext>
                </a:extLst>
              </p:cNvPr>
              <p:cNvSpPr txBox="1"/>
              <p:nvPr/>
            </p:nvSpPr>
            <p:spPr>
              <a:xfrm>
                <a:off x="382974" y="2942209"/>
                <a:ext cx="14018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near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1BD6B0-0B2B-B3F5-9F30-53707C46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74" y="2942209"/>
                <a:ext cx="1401859" cy="461665"/>
              </a:xfrm>
              <a:prstGeom prst="rect">
                <a:avLst/>
              </a:prstGeom>
              <a:blipFill>
                <a:blip r:embed="rId5"/>
                <a:stretch>
                  <a:fillRect l="-4783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8">
            <a:extLst>
              <a:ext uri="{FF2B5EF4-FFF2-40B4-BE49-F238E27FC236}">
                <a16:creationId xmlns:a16="http://schemas.microsoft.com/office/drawing/2014/main" id="{B4196411-B6B4-1EED-8C08-56A78B06A4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0843" y="4294558"/>
            <a:ext cx="2566988" cy="631720"/>
            <a:chOff x="0" y="1596"/>
            <a:chExt cx="6144" cy="1512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6F144F8C-F758-02A8-92C5-4C0C522682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596"/>
              <a:ext cx="6144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6CEADC2E-57C0-0E50-3C8D-C44774DBF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96"/>
              <a:ext cx="6150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21908177-C1B2-34EA-8F84-C2F10322CD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0843" y="4969141"/>
            <a:ext cx="1185156" cy="608012"/>
            <a:chOff x="1805" y="1702"/>
            <a:chExt cx="2534" cy="1300"/>
          </a:xfrm>
        </p:grpSpPr>
        <p:sp>
          <p:nvSpPr>
            <p:cNvPr id="17" name="AutoShape 11">
              <a:extLst>
                <a:ext uri="{FF2B5EF4-FFF2-40B4-BE49-F238E27FC236}">
                  <a16:creationId xmlns:a16="http://schemas.microsoft.com/office/drawing/2014/main" id="{97FAD7C9-1AE4-0C43-E6B7-B9C5C1B591E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05" y="1702"/>
              <a:ext cx="2534" cy="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9D80CAE3-6937-53CA-C040-2EA67B60F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" y="1702"/>
              <a:ext cx="2540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DE45D7-BF82-90A2-3232-E9FACBA6872A}"/>
              </a:ext>
            </a:extLst>
          </p:cNvPr>
          <p:cNvSpPr txBox="1"/>
          <p:nvPr/>
        </p:nvSpPr>
        <p:spPr>
          <a:xfrm>
            <a:off x="1434306" y="5042314"/>
            <a:ext cx="242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residue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pole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15E32A0-B903-F62F-809B-0D26BF8C99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0843" y="5640378"/>
            <a:ext cx="3492464" cy="678711"/>
            <a:chOff x="0" y="1755"/>
            <a:chExt cx="6144" cy="1194"/>
          </a:xfrm>
        </p:grpSpPr>
        <p:sp>
          <p:nvSpPr>
            <p:cNvPr id="24" name="AutoShape 15">
              <a:extLst>
                <a:ext uri="{FF2B5EF4-FFF2-40B4-BE49-F238E27FC236}">
                  <a16:creationId xmlns:a16="http://schemas.microsoft.com/office/drawing/2014/main" id="{D1A58BC4-BBA8-B887-C07D-552D0036D5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55"/>
              <a:ext cx="6144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729DB7E9-953D-7553-638A-2140B7F81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5"/>
              <a:ext cx="6149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C4BD607-B231-889A-8884-3C04F75C1BC2}"/>
              </a:ext>
            </a:extLst>
          </p:cNvPr>
          <p:cNvSpPr txBox="1"/>
          <p:nvPr/>
        </p:nvSpPr>
        <p:spPr>
          <a:xfrm>
            <a:off x="1784833" y="6517043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slope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A1E4BE-ABB6-0D6B-8E88-6F381BD0FAB2}"/>
                  </a:ext>
                </a:extLst>
              </p:cNvPr>
              <p:cNvSpPr txBox="1"/>
              <p:nvPr/>
            </p:nvSpPr>
            <p:spPr>
              <a:xfrm>
                <a:off x="4845697" y="5081023"/>
                <a:ext cx="44441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dependence of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Regge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residue and slope 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typically expected to enter at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string scale M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*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or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scale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83C0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≫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SM physics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A1E4BE-ABB6-0D6B-8E88-6F381BD0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7" y="5081023"/>
                <a:ext cx="4444151" cy="923330"/>
              </a:xfrm>
              <a:prstGeom prst="rect">
                <a:avLst/>
              </a:prstGeom>
              <a:blipFill>
                <a:blip r:embed="rId9"/>
                <a:stretch>
                  <a:fillRect t="-3974" r="-2195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id="{DA78DA2B-E761-8E6B-2428-5C457A4995B5}"/>
              </a:ext>
            </a:extLst>
          </p:cNvPr>
          <p:cNvSpPr/>
          <p:nvPr/>
        </p:nvSpPr>
        <p:spPr>
          <a:xfrm>
            <a:off x="3825295" y="4802334"/>
            <a:ext cx="712763" cy="1676088"/>
          </a:xfrm>
          <a:prstGeom prst="rightBrace">
            <a:avLst>
              <a:gd name="adj1" fmla="val 58788"/>
              <a:gd name="adj2" fmla="val 50000"/>
            </a:avLst>
          </a:prstGeom>
          <a:ln w="38100">
            <a:solidFill>
              <a:srgbClr val="8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B93D2F5-FBB4-8714-8E0A-ADD7F58FF40E}"/>
              </a:ext>
            </a:extLst>
          </p:cNvPr>
          <p:cNvCxnSpPr/>
          <p:nvPr/>
        </p:nvCxnSpPr>
        <p:spPr>
          <a:xfrm flipH="1">
            <a:off x="2209110" y="6126607"/>
            <a:ext cx="98474" cy="46114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4634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4172244" y="1736669"/>
            <a:ext cx="5421922" cy="3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87064" y="1659087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945645" y="1658034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E50FF9B-E35A-474C-AAE4-29681D2E9D81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Subtracting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Regge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225152" y="119756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06030" y="1662750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5178469" y="1662750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6814674" y="1660848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122FB1-3BC0-44AD-92DC-EDC509B3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823" y="2374489"/>
            <a:ext cx="9753600" cy="112541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68796E-FDBF-4A6B-A255-39F51D260433}"/>
              </a:ext>
            </a:extLst>
          </p:cNvPr>
          <p:cNvCxnSpPr>
            <a:cxnSpLocks/>
          </p:cNvCxnSpPr>
          <p:nvPr/>
        </p:nvCxnSpPr>
        <p:spPr>
          <a:xfrm>
            <a:off x="4398498" y="1909629"/>
            <a:ext cx="0" cy="500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16">
            <a:extLst>
              <a:ext uri="{FF2B5EF4-FFF2-40B4-BE49-F238E27FC236}">
                <a16:creationId xmlns:a16="http://schemas.microsoft.com/office/drawing/2014/main" id="{C9FB186F-7283-499E-B48D-955B1C8802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83902" y="639537"/>
            <a:ext cx="2455344" cy="477161"/>
            <a:chOff x="0" y="1755"/>
            <a:chExt cx="6144" cy="1194"/>
          </a:xfrm>
        </p:grpSpPr>
        <p:sp>
          <p:nvSpPr>
            <p:cNvPr id="44" name="AutoShape 15">
              <a:extLst>
                <a:ext uri="{FF2B5EF4-FFF2-40B4-BE49-F238E27FC236}">
                  <a16:creationId xmlns:a16="http://schemas.microsoft.com/office/drawing/2014/main" id="{AEC5E767-6DE1-45E0-BEF4-0B453AB130B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55"/>
              <a:ext cx="6144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7F6C2326-B48F-4772-9760-B01920FEB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5"/>
              <a:ext cx="6149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04C11F-7D27-46D6-A459-6277182DEAFF}"/>
              </a:ext>
            </a:extLst>
          </p:cNvPr>
          <p:cNvGrpSpPr/>
          <p:nvPr/>
        </p:nvGrpSpPr>
        <p:grpSpPr>
          <a:xfrm>
            <a:off x="2242728" y="3229789"/>
            <a:ext cx="5559632" cy="1311759"/>
            <a:chOff x="2242728" y="3229789"/>
            <a:chExt cx="5559632" cy="1311759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D80D9CE8-3483-46ED-BA57-DFC5CCF41E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35"/>
            <a:stretch/>
          </p:blipFill>
          <p:spPr bwMode="auto">
            <a:xfrm>
              <a:off x="2242728" y="3416132"/>
              <a:ext cx="5559632" cy="112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D5AFDE28-A8AB-43AB-8698-CA1A88DFF935}"/>
                </a:ext>
              </a:extLst>
            </p:cNvPr>
            <p:cNvSpPr/>
            <p:nvPr/>
          </p:nvSpPr>
          <p:spPr>
            <a:xfrm rot="5400000">
              <a:off x="4950910" y="1985887"/>
              <a:ext cx="313834" cy="2801638"/>
            </a:xfrm>
            <a:prstGeom prst="rightBrace">
              <a:avLst>
                <a:gd name="adj1" fmla="val 89651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972C757-67C1-471C-9B60-72772B9FB358}"/>
                </a:ext>
              </a:extLst>
            </p:cNvPr>
            <p:cNvSpPr txBox="1"/>
            <p:nvPr/>
          </p:nvSpPr>
          <p:spPr>
            <a:xfrm>
              <a:off x="3090203" y="3386706"/>
              <a:ext cx="16129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58F9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3 subtractions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BB3BA1C-1774-4DD5-91DE-AA7BE544D1C8}"/>
              </a:ext>
            </a:extLst>
          </p:cNvPr>
          <p:cNvCxnSpPr/>
          <p:nvPr/>
        </p:nvCxnSpPr>
        <p:spPr>
          <a:xfrm flipH="1">
            <a:off x="2180492" y="4319428"/>
            <a:ext cx="717453" cy="604264"/>
          </a:xfrm>
          <a:prstGeom prst="straightConnector1">
            <a:avLst/>
          </a:prstGeom>
          <a:ln>
            <a:solidFill>
              <a:srgbClr val="35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033A7BF-7BD3-45CA-B233-5391DDC18A59}"/>
              </a:ext>
            </a:extLst>
          </p:cNvPr>
          <p:cNvSpPr txBox="1"/>
          <p:nvPr/>
        </p:nvSpPr>
        <p:spPr>
          <a:xfrm>
            <a:off x="1022253" y="4600458"/>
            <a:ext cx="105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Finite &amp;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58F94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604FD6C-8CAA-4839-AC35-9B63F1726BC0}"/>
              </a:ext>
            </a:extLst>
          </p:cNvPr>
          <p:cNvGrpSpPr/>
          <p:nvPr/>
        </p:nvGrpSpPr>
        <p:grpSpPr>
          <a:xfrm>
            <a:off x="2297723" y="4319429"/>
            <a:ext cx="7487061" cy="1263762"/>
            <a:chOff x="2297723" y="4319429"/>
            <a:chExt cx="7487061" cy="1263762"/>
          </a:xfrm>
        </p:grpSpPr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DC5E5A12-AB2B-4662-A798-EA8609B629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07" b="45870"/>
            <a:stretch/>
          </p:blipFill>
          <p:spPr bwMode="auto">
            <a:xfrm>
              <a:off x="4225152" y="4570974"/>
              <a:ext cx="5559632" cy="101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ight Brace 58">
              <a:extLst>
                <a:ext uri="{FF2B5EF4-FFF2-40B4-BE49-F238E27FC236}">
                  <a16:creationId xmlns:a16="http://schemas.microsoft.com/office/drawing/2014/main" id="{D15F6EE8-7601-4288-B906-58CB1E5DD582}"/>
                </a:ext>
              </a:extLst>
            </p:cNvPr>
            <p:cNvSpPr/>
            <p:nvPr/>
          </p:nvSpPr>
          <p:spPr>
            <a:xfrm rot="5400000">
              <a:off x="5671702" y="3524526"/>
              <a:ext cx="295266" cy="1885072"/>
            </a:xfrm>
            <a:prstGeom prst="rightBrace">
              <a:avLst>
                <a:gd name="adj1" fmla="val 89651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D251E90-0F5F-44B0-8864-F6A67F82AD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7723" y="4975274"/>
              <a:ext cx="2100776" cy="100818"/>
            </a:xfrm>
            <a:prstGeom prst="straightConnector1">
              <a:avLst/>
            </a:prstGeom>
            <a:ln>
              <a:solidFill>
                <a:srgbClr val="358F9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EFF658-59C3-4FD7-8900-2D8CA19D06BE}"/>
                </a:ext>
              </a:extLst>
            </p:cNvPr>
            <p:cNvSpPr txBox="1"/>
            <p:nvPr/>
          </p:nvSpPr>
          <p:spPr>
            <a:xfrm>
              <a:off x="7043224" y="4370919"/>
              <a:ext cx="19287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Regge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behaviour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3081" name="Picture 9">
            <a:extLst>
              <a:ext uri="{FF2B5EF4-FFF2-40B4-BE49-F238E27FC236}">
                <a16:creationId xmlns:a16="http://schemas.microsoft.com/office/drawing/2014/main" id="{77BB6003-5329-481A-BB48-E37CDD95F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3" r="41008" b="48022"/>
          <a:stretch/>
        </p:blipFill>
        <p:spPr bwMode="auto">
          <a:xfrm>
            <a:off x="7043224" y="5509014"/>
            <a:ext cx="1378634" cy="77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ight Brace 72">
            <a:extLst>
              <a:ext uri="{FF2B5EF4-FFF2-40B4-BE49-F238E27FC236}">
                <a16:creationId xmlns:a16="http://schemas.microsoft.com/office/drawing/2014/main" id="{CA971BCF-CFD5-4C00-AE50-407A14D9BC12}"/>
              </a:ext>
            </a:extLst>
          </p:cNvPr>
          <p:cNvSpPr/>
          <p:nvPr/>
        </p:nvSpPr>
        <p:spPr>
          <a:xfrm rot="5400000">
            <a:off x="7560286" y="4332239"/>
            <a:ext cx="295266" cy="2412617"/>
          </a:xfrm>
          <a:prstGeom prst="rightBrace">
            <a:avLst>
              <a:gd name="adj1" fmla="val 89651"/>
              <a:gd name="adj2" fmla="val 50000"/>
            </a:avLst>
          </a:prstGeom>
          <a:ln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0" name="Freeform 31">
            <a:extLst>
              <a:ext uri="{FF2B5EF4-FFF2-40B4-BE49-F238E27FC236}">
                <a16:creationId xmlns:a16="http://schemas.microsoft.com/office/drawing/2014/main" id="{3E8A26F2-5DD8-46B7-BD83-A8F9076174E8}"/>
              </a:ext>
            </a:extLst>
          </p:cNvPr>
          <p:cNvSpPr/>
          <p:nvPr/>
        </p:nvSpPr>
        <p:spPr>
          <a:xfrm flipV="1">
            <a:off x="7626224" y="165712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358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DF84A28-DF62-4B8C-98C2-E3F55E56E6A0}"/>
              </a:ext>
            </a:extLst>
          </p:cNvPr>
          <p:cNvSpPr/>
          <p:nvPr/>
        </p:nvSpPr>
        <p:spPr>
          <a:xfrm>
            <a:off x="7536656" y="1659704"/>
            <a:ext cx="221457" cy="90516"/>
          </a:xfrm>
          <a:custGeom>
            <a:avLst/>
            <a:gdLst>
              <a:gd name="connsiteX0" fmla="*/ 0 w 221457"/>
              <a:gd name="connsiteY0" fmla="*/ 102415 h 102415"/>
              <a:gd name="connsiteX1" fmla="*/ 107157 w 221457"/>
              <a:gd name="connsiteY1" fmla="*/ 21 h 102415"/>
              <a:gd name="connsiteX2" fmla="*/ 221457 w 221457"/>
              <a:gd name="connsiteY2" fmla="*/ 95271 h 102415"/>
              <a:gd name="connsiteX0" fmla="*/ 0 w 221457"/>
              <a:gd name="connsiteY0" fmla="*/ 90516 h 90516"/>
              <a:gd name="connsiteX1" fmla="*/ 114301 w 221457"/>
              <a:gd name="connsiteY1" fmla="*/ 29 h 90516"/>
              <a:gd name="connsiteX2" fmla="*/ 221457 w 221457"/>
              <a:gd name="connsiteY2" fmla="*/ 83372 h 9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7" h="90516">
                <a:moveTo>
                  <a:pt x="0" y="90516"/>
                </a:moveTo>
                <a:cubicBezTo>
                  <a:pt x="35124" y="39914"/>
                  <a:pt x="77392" y="1220"/>
                  <a:pt x="114301" y="29"/>
                </a:cubicBezTo>
                <a:cubicBezTo>
                  <a:pt x="151210" y="-1162"/>
                  <a:pt x="182761" y="35151"/>
                  <a:pt x="221457" y="833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55994DC-1801-406E-AB10-54A919BE85F5}"/>
              </a:ext>
            </a:extLst>
          </p:cNvPr>
          <p:cNvCxnSpPr>
            <a:cxnSpLocks/>
          </p:cNvCxnSpPr>
          <p:nvPr/>
        </p:nvCxnSpPr>
        <p:spPr>
          <a:xfrm>
            <a:off x="7748144" y="1630500"/>
            <a:ext cx="0" cy="216000"/>
          </a:xfrm>
          <a:prstGeom prst="line">
            <a:avLst/>
          </a:prstGeom>
          <a:ln w="38100">
            <a:solidFill>
              <a:srgbClr val="358F9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12">
            <a:extLst>
              <a:ext uri="{FF2B5EF4-FFF2-40B4-BE49-F238E27FC236}">
                <a16:creationId xmlns:a16="http://schemas.microsoft.com/office/drawing/2014/main" id="{0BAE4D18-39A8-4972-951F-C00779FE31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7542" y="1767090"/>
            <a:ext cx="496270" cy="485686"/>
            <a:chOff x="2650" y="1939"/>
            <a:chExt cx="844" cy="826"/>
          </a:xfrm>
        </p:grpSpPr>
        <p:sp>
          <p:nvSpPr>
            <p:cNvPr id="82" name="AutoShape 11">
              <a:extLst>
                <a:ext uri="{FF2B5EF4-FFF2-40B4-BE49-F238E27FC236}">
                  <a16:creationId xmlns:a16="http://schemas.microsoft.com/office/drawing/2014/main" id="{B4830783-CFC3-4FB7-90F5-82EFF6ECC5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50" y="1939"/>
              <a:ext cx="84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id="{BA5DBF52-BF93-46FE-A623-C19C1DE7B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" y="1939"/>
              <a:ext cx="850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AB0FFC-CC28-0162-D1D0-77AA8FDB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7502" y="5983641"/>
            <a:ext cx="4964870" cy="1010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EE271-9ADC-54B6-CCED-862079B517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343"/>
          <a:stretch/>
        </p:blipFill>
        <p:spPr>
          <a:xfrm>
            <a:off x="325468" y="6514953"/>
            <a:ext cx="7961124" cy="9526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30754FD-0606-EBEA-3BB1-ED2C5EABD5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83087" y="2434373"/>
            <a:ext cx="4548187" cy="934114"/>
            <a:chOff x="1251" y="1978"/>
            <a:chExt cx="3642" cy="74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B8B13BB2-6222-5317-76F5-3F0CC61C57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1" y="1978"/>
              <a:ext cx="364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14442C06-3364-D0FE-B914-9A7E58DB6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" y="1978"/>
              <a:ext cx="364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AutoShape 3">
            <a:extLst>
              <a:ext uri="{FF2B5EF4-FFF2-40B4-BE49-F238E27FC236}">
                <a16:creationId xmlns:a16="http://schemas.microsoft.com/office/drawing/2014/main" id="{D860D0B6-81A0-9EEC-F2CE-01CB232AE2C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1941346" y="1604088"/>
            <a:ext cx="7696200" cy="16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3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898E-6 L 0.07356 -0.3705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" y="-18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73" grpId="0" animBg="1"/>
      <p:bldP spid="73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4172244" y="1736669"/>
            <a:ext cx="5421922" cy="3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87064" y="1659087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945645" y="1658034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E50FF9B-E35A-474C-AAE4-29681D2E9D81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Subtracting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Regge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3570-885E-4957-B98B-91A1CA1CA6D1}"/>
              </a:ext>
            </a:extLst>
          </p:cNvPr>
          <p:cNvSpPr txBox="1"/>
          <p:nvPr/>
        </p:nvSpPr>
        <p:spPr>
          <a:xfrm>
            <a:off x="4225152" y="119756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06030" y="1662750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3" name="Freeform 31">
            <a:extLst>
              <a:ext uri="{FF2B5EF4-FFF2-40B4-BE49-F238E27FC236}">
                <a16:creationId xmlns:a16="http://schemas.microsoft.com/office/drawing/2014/main" id="{0C3C4875-ED7D-44ED-85FF-206424DC6276}"/>
              </a:ext>
            </a:extLst>
          </p:cNvPr>
          <p:cNvSpPr/>
          <p:nvPr/>
        </p:nvSpPr>
        <p:spPr>
          <a:xfrm>
            <a:off x="5178469" y="1662750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6812CA62-707E-4483-8061-196208F91FDB}"/>
              </a:ext>
            </a:extLst>
          </p:cNvPr>
          <p:cNvSpPr/>
          <p:nvPr/>
        </p:nvSpPr>
        <p:spPr>
          <a:xfrm>
            <a:off x="6814674" y="1660848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68796E-FDBF-4A6B-A255-39F51D260433}"/>
              </a:ext>
            </a:extLst>
          </p:cNvPr>
          <p:cNvCxnSpPr>
            <a:cxnSpLocks/>
          </p:cNvCxnSpPr>
          <p:nvPr/>
        </p:nvCxnSpPr>
        <p:spPr>
          <a:xfrm>
            <a:off x="4398498" y="1909629"/>
            <a:ext cx="0" cy="500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16">
            <a:extLst>
              <a:ext uri="{FF2B5EF4-FFF2-40B4-BE49-F238E27FC236}">
                <a16:creationId xmlns:a16="http://schemas.microsoft.com/office/drawing/2014/main" id="{C9FB186F-7283-499E-B48D-955B1C8802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83902" y="639537"/>
            <a:ext cx="2455344" cy="477161"/>
            <a:chOff x="0" y="1755"/>
            <a:chExt cx="6144" cy="1194"/>
          </a:xfrm>
        </p:grpSpPr>
        <p:sp>
          <p:nvSpPr>
            <p:cNvPr id="44" name="AutoShape 15">
              <a:extLst>
                <a:ext uri="{FF2B5EF4-FFF2-40B4-BE49-F238E27FC236}">
                  <a16:creationId xmlns:a16="http://schemas.microsoft.com/office/drawing/2014/main" id="{AEC5E767-6DE1-45E0-BEF4-0B453AB130B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755"/>
              <a:ext cx="6144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7F6C2326-B48F-4772-9760-B01920FEB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5"/>
              <a:ext cx="6149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" name="Freeform 31">
            <a:extLst>
              <a:ext uri="{FF2B5EF4-FFF2-40B4-BE49-F238E27FC236}">
                <a16:creationId xmlns:a16="http://schemas.microsoft.com/office/drawing/2014/main" id="{3E8A26F2-5DD8-46B7-BD83-A8F9076174E8}"/>
              </a:ext>
            </a:extLst>
          </p:cNvPr>
          <p:cNvSpPr/>
          <p:nvPr/>
        </p:nvSpPr>
        <p:spPr>
          <a:xfrm flipV="1">
            <a:off x="7626224" y="1657123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358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DF84A28-DF62-4B8C-98C2-E3F55E56E6A0}"/>
              </a:ext>
            </a:extLst>
          </p:cNvPr>
          <p:cNvSpPr/>
          <p:nvPr/>
        </p:nvSpPr>
        <p:spPr>
          <a:xfrm>
            <a:off x="7536656" y="1659704"/>
            <a:ext cx="221457" cy="90516"/>
          </a:xfrm>
          <a:custGeom>
            <a:avLst/>
            <a:gdLst>
              <a:gd name="connsiteX0" fmla="*/ 0 w 221457"/>
              <a:gd name="connsiteY0" fmla="*/ 102415 h 102415"/>
              <a:gd name="connsiteX1" fmla="*/ 107157 w 221457"/>
              <a:gd name="connsiteY1" fmla="*/ 21 h 102415"/>
              <a:gd name="connsiteX2" fmla="*/ 221457 w 221457"/>
              <a:gd name="connsiteY2" fmla="*/ 95271 h 102415"/>
              <a:gd name="connsiteX0" fmla="*/ 0 w 221457"/>
              <a:gd name="connsiteY0" fmla="*/ 90516 h 90516"/>
              <a:gd name="connsiteX1" fmla="*/ 114301 w 221457"/>
              <a:gd name="connsiteY1" fmla="*/ 29 h 90516"/>
              <a:gd name="connsiteX2" fmla="*/ 221457 w 221457"/>
              <a:gd name="connsiteY2" fmla="*/ 83372 h 9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7" h="90516">
                <a:moveTo>
                  <a:pt x="0" y="90516"/>
                </a:moveTo>
                <a:cubicBezTo>
                  <a:pt x="35124" y="39914"/>
                  <a:pt x="77392" y="1220"/>
                  <a:pt x="114301" y="29"/>
                </a:cubicBezTo>
                <a:cubicBezTo>
                  <a:pt x="151210" y="-1162"/>
                  <a:pt x="182761" y="35151"/>
                  <a:pt x="221457" y="833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55994DC-1801-406E-AB10-54A919BE85F5}"/>
              </a:ext>
            </a:extLst>
          </p:cNvPr>
          <p:cNvCxnSpPr>
            <a:cxnSpLocks/>
          </p:cNvCxnSpPr>
          <p:nvPr/>
        </p:nvCxnSpPr>
        <p:spPr>
          <a:xfrm>
            <a:off x="7748144" y="1630500"/>
            <a:ext cx="0" cy="216000"/>
          </a:xfrm>
          <a:prstGeom prst="line">
            <a:avLst/>
          </a:prstGeom>
          <a:ln w="38100">
            <a:solidFill>
              <a:srgbClr val="358F9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12">
            <a:extLst>
              <a:ext uri="{FF2B5EF4-FFF2-40B4-BE49-F238E27FC236}">
                <a16:creationId xmlns:a16="http://schemas.microsoft.com/office/drawing/2014/main" id="{0BAE4D18-39A8-4972-951F-C00779FE31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67542" y="1767090"/>
            <a:ext cx="496270" cy="485686"/>
            <a:chOff x="2650" y="1939"/>
            <a:chExt cx="844" cy="826"/>
          </a:xfrm>
        </p:grpSpPr>
        <p:sp>
          <p:nvSpPr>
            <p:cNvPr id="82" name="AutoShape 11">
              <a:extLst>
                <a:ext uri="{FF2B5EF4-FFF2-40B4-BE49-F238E27FC236}">
                  <a16:creationId xmlns:a16="http://schemas.microsoft.com/office/drawing/2014/main" id="{B4830783-CFC3-4FB7-90F5-82EFF6ECC5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50" y="1939"/>
              <a:ext cx="84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id="{BA5DBF52-BF93-46FE-A623-C19C1DE7B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" y="1939"/>
              <a:ext cx="850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9DE210-CCD6-3E1C-174A-C1A3946073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83087" y="2434373"/>
            <a:ext cx="4548187" cy="934114"/>
            <a:chOff x="1251" y="1978"/>
            <a:chExt cx="3642" cy="74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855F01A5-2FFF-AAFF-50D3-27F3FAE0C62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1" y="1978"/>
              <a:ext cx="364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B0CBD6EB-FFDF-0C03-41C3-C1A98621A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" y="1978"/>
              <a:ext cx="364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3">
            <a:extLst>
              <a:ext uri="{FF2B5EF4-FFF2-40B4-BE49-F238E27FC236}">
                <a16:creationId xmlns:a16="http://schemas.microsoft.com/office/drawing/2014/main" id="{2182B5D6-16F3-33E8-7CEB-5C5312BF363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48799" y="5008586"/>
            <a:ext cx="69627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8635CC-CE71-5AAD-B2D6-8E7375500C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343"/>
          <a:stretch/>
        </p:blipFill>
        <p:spPr>
          <a:xfrm>
            <a:off x="1039248" y="3807580"/>
            <a:ext cx="7961124" cy="952647"/>
          </a:xfrm>
          <a:prstGeom prst="rect">
            <a:avLst/>
          </a:prstGeom>
        </p:spPr>
      </p:pic>
      <p:grpSp>
        <p:nvGrpSpPr>
          <p:cNvPr id="29" name="Group 12">
            <a:extLst>
              <a:ext uri="{FF2B5EF4-FFF2-40B4-BE49-F238E27FC236}">
                <a16:creationId xmlns:a16="http://schemas.microsoft.com/office/drawing/2014/main" id="{860DD039-C3C0-93DA-B39D-E72C9F8FF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1573" y="5970450"/>
            <a:ext cx="7385050" cy="1403350"/>
            <a:chOff x="746" y="1910"/>
            <a:chExt cx="4652" cy="884"/>
          </a:xfrm>
        </p:grpSpPr>
        <p:sp>
          <p:nvSpPr>
            <p:cNvPr id="30" name="AutoShape 11">
              <a:extLst>
                <a:ext uri="{FF2B5EF4-FFF2-40B4-BE49-F238E27FC236}">
                  <a16:creationId xmlns:a16="http://schemas.microsoft.com/office/drawing/2014/main" id="{63C1A638-2555-60F3-7AD3-B304171C3D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6" y="1910"/>
              <a:ext cx="4652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id="{512D0209-F299-D545-29F5-E3CA7A156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" y="1910"/>
              <a:ext cx="4654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0F09D11-3289-2F23-D198-DBA387CB5A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550" y="5081588"/>
            <a:ext cx="7524750" cy="1052512"/>
            <a:chOff x="612" y="3201"/>
            <a:chExt cx="4740" cy="66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DC6608F-0406-5F59-6CE5-6662ADBBFCB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2" y="3201"/>
              <a:ext cx="474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8F96C59-C92C-89F9-A82A-ED5BA040A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3201"/>
              <a:ext cx="4742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3053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5FE6-BD04-4359-932A-5E19805B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254E-D5E9-4298-B20D-3897F650E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2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9EB4AB-5CFC-4D08-99DE-A2C17B5B5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6325" y="177246"/>
            <a:ext cx="7600950" cy="717550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Small Superluminality – without gravity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2C5AC-C296-4DD1-AB39-FCA91E8EB8DA}"/>
              </a:ext>
            </a:extLst>
          </p:cNvPr>
          <p:cNvSpPr txBox="1"/>
          <p:nvPr/>
        </p:nvSpPr>
        <p:spPr>
          <a:xfrm>
            <a:off x="450939" y="968476"/>
            <a:ext cx="90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soon as a 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 allows the tiniest superluminal speed,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nothing prevents us from stacking it so as to end up with a significant/observable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 advance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0F6177C-2768-BE3B-0AC6-E70AF3706737}"/>
              </a:ext>
            </a:extLst>
          </p:cNvPr>
          <p:cNvSpPr/>
          <p:nvPr/>
        </p:nvSpPr>
        <p:spPr>
          <a:xfrm>
            <a:off x="1648717" y="3752845"/>
            <a:ext cx="4408878" cy="3159748"/>
          </a:xfrm>
          <a:prstGeom prst="cloud">
            <a:avLst/>
          </a:prstGeom>
          <a:solidFill>
            <a:srgbClr val="0F6FC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5AD4CC-F600-7CC8-6F74-BE22018E84FA}"/>
              </a:ext>
            </a:extLst>
          </p:cNvPr>
          <p:cNvCxnSpPr>
            <a:cxnSpLocks/>
          </p:cNvCxnSpPr>
          <p:nvPr/>
        </p:nvCxnSpPr>
        <p:spPr>
          <a:xfrm flipV="1">
            <a:off x="1893850" y="2366757"/>
            <a:ext cx="4745075" cy="4717856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76B6DA-D5C5-5365-FFC2-F0B5149E06BE}"/>
              </a:ext>
            </a:extLst>
          </p:cNvPr>
          <p:cNvSpPr/>
          <p:nvPr/>
        </p:nvSpPr>
        <p:spPr>
          <a:xfrm>
            <a:off x="4169645" y="2698670"/>
            <a:ext cx="1252742" cy="867162"/>
          </a:xfrm>
          <a:custGeom>
            <a:avLst/>
            <a:gdLst>
              <a:gd name="connsiteX0" fmla="*/ 1248697 w 1252742"/>
              <a:gd name="connsiteY0" fmla="*/ 825989 h 867162"/>
              <a:gd name="connsiteX1" fmla="*/ 1199536 w 1252742"/>
              <a:gd name="connsiteY1" fmla="*/ 786659 h 867162"/>
              <a:gd name="connsiteX2" fmla="*/ 875071 w 1252742"/>
              <a:gd name="connsiteY2" fmla="*/ 98401 h 867162"/>
              <a:gd name="connsiteX3" fmla="*/ 0 w 1252742"/>
              <a:gd name="connsiteY3" fmla="*/ 19743 h 86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42" h="867162">
                <a:moveTo>
                  <a:pt x="1248697" y="825989"/>
                </a:moveTo>
                <a:cubicBezTo>
                  <a:pt x="1255252" y="866956"/>
                  <a:pt x="1261807" y="907924"/>
                  <a:pt x="1199536" y="786659"/>
                </a:cubicBezTo>
                <a:cubicBezTo>
                  <a:pt x="1137265" y="665394"/>
                  <a:pt x="1074994" y="226220"/>
                  <a:pt x="875071" y="98401"/>
                </a:cubicBezTo>
                <a:cubicBezTo>
                  <a:pt x="675148" y="-29418"/>
                  <a:pt x="337574" y="-4838"/>
                  <a:pt x="0" y="19743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D8B15E-F7CE-FFB0-9B6B-11DD66AE7A0A}"/>
              </a:ext>
            </a:extLst>
          </p:cNvPr>
          <p:cNvSpPr txBox="1"/>
          <p:nvPr/>
        </p:nvSpPr>
        <p:spPr>
          <a:xfrm>
            <a:off x="3276716" y="2301914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Speed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08D76F-E810-E469-0CE5-422D4F81E182}"/>
              </a:ext>
            </a:extLst>
          </p:cNvPr>
          <p:cNvCxnSpPr>
            <a:cxnSpLocks/>
          </p:cNvCxnSpPr>
          <p:nvPr/>
        </p:nvCxnSpPr>
        <p:spPr>
          <a:xfrm flipV="1">
            <a:off x="2011582" y="3535199"/>
            <a:ext cx="4942999" cy="3444443"/>
          </a:xfrm>
          <a:prstGeom prst="line">
            <a:avLst/>
          </a:prstGeom>
          <a:ln w="571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B2BAE-8FE2-ABD6-D2F3-72592B08B082}"/>
              </a:ext>
            </a:extLst>
          </p:cNvPr>
          <p:cNvCxnSpPr>
            <a:cxnSpLocks/>
          </p:cNvCxnSpPr>
          <p:nvPr/>
        </p:nvCxnSpPr>
        <p:spPr>
          <a:xfrm>
            <a:off x="6253162" y="2778967"/>
            <a:ext cx="0" cy="1240377"/>
          </a:xfrm>
          <a:prstGeom prst="straightConnector1">
            <a:avLst/>
          </a:prstGeom>
          <a:ln w="57150">
            <a:solidFill>
              <a:srgbClr val="CC00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F61298A-C9EF-AECD-F5BB-5FB8846D464F}"/>
                  </a:ext>
                </a:extLst>
              </p:cNvPr>
              <p:cNvSpPr txBox="1"/>
              <p:nvPr/>
            </p:nvSpPr>
            <p:spPr>
              <a:xfrm>
                <a:off x="6136709" y="3119629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633D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633D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633D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F61298A-C9EF-AECD-F5BB-5FB8846D4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709" y="3119629"/>
                <a:ext cx="91440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99A8E94-07E3-A3A9-5560-FBC7E22FE9D6}"/>
              </a:ext>
            </a:extLst>
          </p:cNvPr>
          <p:cNvSpPr/>
          <p:nvPr/>
        </p:nvSpPr>
        <p:spPr>
          <a:xfrm>
            <a:off x="5557837" y="4538457"/>
            <a:ext cx="1514476" cy="957072"/>
          </a:xfrm>
          <a:custGeom>
            <a:avLst/>
            <a:gdLst>
              <a:gd name="connsiteX0" fmla="*/ 0 w 1538288"/>
              <a:gd name="connsiteY0" fmla="*/ 0 h 1152263"/>
              <a:gd name="connsiteX1" fmla="*/ 471488 w 1538288"/>
              <a:gd name="connsiteY1" fmla="*/ 1019175 h 1152263"/>
              <a:gd name="connsiteX2" fmla="*/ 1538288 w 1538288"/>
              <a:gd name="connsiteY2" fmla="*/ 1109662 h 1152263"/>
              <a:gd name="connsiteX0" fmla="*/ 0 w 1538288"/>
              <a:gd name="connsiteY0" fmla="*/ 0 h 1115723"/>
              <a:gd name="connsiteX1" fmla="*/ 328613 w 1538288"/>
              <a:gd name="connsiteY1" fmla="*/ 733425 h 1115723"/>
              <a:gd name="connsiteX2" fmla="*/ 1538288 w 1538288"/>
              <a:gd name="connsiteY2" fmla="*/ 1109662 h 1115723"/>
              <a:gd name="connsiteX0" fmla="*/ 0 w 1514476"/>
              <a:gd name="connsiteY0" fmla="*/ 0 h 957072"/>
              <a:gd name="connsiteX1" fmla="*/ 328613 w 1514476"/>
              <a:gd name="connsiteY1" fmla="*/ 733425 h 957072"/>
              <a:gd name="connsiteX2" fmla="*/ 1514476 w 1514476"/>
              <a:gd name="connsiteY2" fmla="*/ 942975 h 95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476" h="957072">
                <a:moveTo>
                  <a:pt x="0" y="0"/>
                </a:moveTo>
                <a:cubicBezTo>
                  <a:pt x="107553" y="417115"/>
                  <a:pt x="72232" y="548481"/>
                  <a:pt x="328613" y="733425"/>
                </a:cubicBezTo>
                <a:cubicBezTo>
                  <a:pt x="584994" y="918369"/>
                  <a:pt x="1109266" y="990203"/>
                  <a:pt x="1514476" y="942975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822473-0344-8894-12E9-9CDEE5553355}"/>
              </a:ext>
            </a:extLst>
          </p:cNvPr>
          <p:cNvSpPr txBox="1"/>
          <p:nvPr/>
        </p:nvSpPr>
        <p:spPr>
          <a:xfrm>
            <a:off x="3276716" y="2305129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Speed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3FF23C-C67C-7A6C-B1A9-8306D01E4BC5}"/>
              </a:ext>
            </a:extLst>
          </p:cNvPr>
          <p:cNvSpPr txBox="1"/>
          <p:nvPr/>
        </p:nvSpPr>
        <p:spPr>
          <a:xfrm>
            <a:off x="7105315" y="5276280"/>
            <a:ext cx="1846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Faster than light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9566B3-B697-8A3F-DE32-5547E9D0FBF7}"/>
              </a:ext>
            </a:extLst>
          </p:cNvPr>
          <p:cNvCxnSpPr>
            <a:cxnSpLocks/>
          </p:cNvCxnSpPr>
          <p:nvPr/>
        </p:nvCxnSpPr>
        <p:spPr>
          <a:xfrm>
            <a:off x="189993" y="7170867"/>
            <a:ext cx="9120188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E4116F3-0DC2-5411-52DA-86A08B561BA3}"/>
              </a:ext>
            </a:extLst>
          </p:cNvPr>
          <p:cNvSpPr txBox="1"/>
          <p:nvPr/>
        </p:nvSpPr>
        <p:spPr>
          <a:xfrm>
            <a:off x="8857743" y="6749167"/>
            <a:ext cx="90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space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EBB493-9EE3-BD90-0728-18DA190F1D1C}"/>
              </a:ext>
            </a:extLst>
          </p:cNvPr>
          <p:cNvCxnSpPr>
            <a:cxnSpLocks/>
          </p:cNvCxnSpPr>
          <p:nvPr/>
        </p:nvCxnSpPr>
        <p:spPr>
          <a:xfrm flipV="1">
            <a:off x="309563" y="2365498"/>
            <a:ext cx="0" cy="510210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4B8B3A0-9FE4-A37A-6B48-D2970632195E}"/>
              </a:ext>
            </a:extLst>
          </p:cNvPr>
          <p:cNvSpPr txBox="1"/>
          <p:nvPr/>
        </p:nvSpPr>
        <p:spPr>
          <a:xfrm>
            <a:off x="131866" y="1953288"/>
            <a:ext cx="90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0319980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A0694-D49D-46A2-B23B-B0461F5F4026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954721" y="402632"/>
            <a:ext cx="4311227" cy="71305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With Gravity</a:t>
            </a:r>
            <a:endParaRPr lang="en-CA" sz="32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9EB4AB-5CFC-4D08-99DE-A2C17B5B5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7363" y="398463"/>
            <a:ext cx="4310062" cy="717550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 Gravity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E75AF8-3C77-4AC3-A8D3-D9E01457D976}"/>
              </a:ext>
            </a:extLst>
          </p:cNvPr>
          <p:cNvCxnSpPr>
            <a:cxnSpLocks/>
          </p:cNvCxnSpPr>
          <p:nvPr/>
        </p:nvCxnSpPr>
        <p:spPr>
          <a:xfrm>
            <a:off x="4876800" y="750920"/>
            <a:ext cx="0" cy="6092290"/>
          </a:xfrm>
          <a:prstGeom prst="line">
            <a:avLst/>
          </a:prstGeom>
          <a:ln w="28575"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12C5AC-C296-4DD1-AB39-FCA91E8EB8DA}"/>
              </a:ext>
            </a:extLst>
          </p:cNvPr>
          <p:cNvSpPr txBox="1"/>
          <p:nvPr/>
        </p:nvSpPr>
        <p:spPr>
          <a:xfrm>
            <a:off x="37514" y="1552136"/>
            <a:ext cx="4759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soon as a 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 allows the tiniest SL,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nothing prevents us from stacking it so as to end up with a significant/observable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 advance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AB290A-F485-43E1-ACAB-765B572FEDFA}"/>
              </a:ext>
            </a:extLst>
          </p:cNvPr>
          <p:cNvSpPr txBox="1"/>
          <p:nvPr/>
        </p:nvSpPr>
        <p:spPr>
          <a:xfrm>
            <a:off x="4954720" y="1552136"/>
            <a:ext cx="469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Anything living on the spacetime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inexorably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curves the geometry.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There is a limit to “stacking”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BBB685-FF4B-4722-9C57-BD66297EFE19}"/>
              </a:ext>
            </a:extLst>
          </p:cNvPr>
          <p:cNvSpPr txBox="1"/>
          <p:nvPr/>
        </p:nvSpPr>
        <p:spPr>
          <a:xfrm>
            <a:off x="4876800" y="6581741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 always meaningful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violation of causality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D6F930-F1C7-0F67-08F9-924659DD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" y="3548064"/>
            <a:ext cx="4572963" cy="3223390"/>
          </a:xfrm>
          <a:prstGeom prst="rect">
            <a:avLst/>
          </a:prstGeom>
        </p:spPr>
      </p:pic>
      <p:pic>
        <p:nvPicPr>
          <p:cNvPr id="18" name="Picture 2" descr="Ripples in Space-Time Could Reveal the Shape of Wormholes | Live Science">
            <a:extLst>
              <a:ext uri="{FF2B5EF4-FFF2-40B4-BE49-F238E27FC236}">
                <a16:creationId xmlns:a16="http://schemas.microsoft.com/office/drawing/2014/main" id="{89B28274-98A7-CE24-63A4-FBE8A114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16" y="3281549"/>
            <a:ext cx="3744879" cy="28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5B4B86-0A75-2554-5A48-9422EC40F7C4}"/>
              </a:ext>
            </a:extLst>
          </p:cNvPr>
          <p:cNvSpPr/>
          <p:nvPr/>
        </p:nvSpPr>
        <p:spPr>
          <a:xfrm>
            <a:off x="5608881" y="3429001"/>
            <a:ext cx="3258894" cy="2290761"/>
          </a:xfrm>
          <a:custGeom>
            <a:avLst/>
            <a:gdLst>
              <a:gd name="connsiteX0" fmla="*/ 0 w 3352800"/>
              <a:gd name="connsiteY0" fmla="*/ 2143125 h 2143125"/>
              <a:gd name="connsiteX1" fmla="*/ 723900 w 3352800"/>
              <a:gd name="connsiteY1" fmla="*/ 1066800 h 2143125"/>
              <a:gd name="connsiteX2" fmla="*/ 3352800 w 3352800"/>
              <a:gd name="connsiteY2" fmla="*/ 0 h 2143125"/>
              <a:gd name="connsiteX0" fmla="*/ 0 w 3352800"/>
              <a:gd name="connsiteY0" fmla="*/ 2143125 h 2143125"/>
              <a:gd name="connsiteX1" fmla="*/ 1352550 w 3352800"/>
              <a:gd name="connsiteY1" fmla="*/ 719137 h 2143125"/>
              <a:gd name="connsiteX2" fmla="*/ 3352800 w 3352800"/>
              <a:gd name="connsiteY2" fmla="*/ 0 h 2143125"/>
              <a:gd name="connsiteX0" fmla="*/ 0 w 3299756"/>
              <a:gd name="connsiteY0" fmla="*/ 2202656 h 2202656"/>
              <a:gd name="connsiteX1" fmla="*/ 1352550 w 3299756"/>
              <a:gd name="connsiteY1" fmla="*/ 778668 h 2202656"/>
              <a:gd name="connsiteX2" fmla="*/ 3299756 w 3299756"/>
              <a:gd name="connsiteY2" fmla="*/ 0 h 2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9756" h="2202656">
                <a:moveTo>
                  <a:pt x="0" y="2202656"/>
                </a:moveTo>
                <a:cubicBezTo>
                  <a:pt x="82550" y="1843087"/>
                  <a:pt x="793750" y="1135855"/>
                  <a:pt x="1352550" y="778668"/>
                </a:cubicBezTo>
                <a:cubicBezTo>
                  <a:pt x="1911350" y="421480"/>
                  <a:pt x="2264706" y="354806"/>
                  <a:pt x="3299756" y="0"/>
                </a:cubicBezTo>
              </a:path>
            </a:pathLst>
          </a:custGeom>
          <a:noFill/>
          <a:ln>
            <a:solidFill>
              <a:srgbClr val="BE2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DECA07-8656-72EB-5AEB-875B6431D3D0}"/>
              </a:ext>
            </a:extLst>
          </p:cNvPr>
          <p:cNvSpPr/>
          <p:nvPr/>
        </p:nvSpPr>
        <p:spPr>
          <a:xfrm>
            <a:off x="5608881" y="3324224"/>
            <a:ext cx="3233738" cy="2395538"/>
          </a:xfrm>
          <a:custGeom>
            <a:avLst/>
            <a:gdLst>
              <a:gd name="connsiteX0" fmla="*/ 0 w 3352800"/>
              <a:gd name="connsiteY0" fmla="*/ 2143125 h 2143125"/>
              <a:gd name="connsiteX1" fmla="*/ 723900 w 3352800"/>
              <a:gd name="connsiteY1" fmla="*/ 1066800 h 2143125"/>
              <a:gd name="connsiteX2" fmla="*/ 3352800 w 3352800"/>
              <a:gd name="connsiteY2" fmla="*/ 0 h 2143125"/>
              <a:gd name="connsiteX0" fmla="*/ 0 w 3352800"/>
              <a:gd name="connsiteY0" fmla="*/ 2143125 h 2143125"/>
              <a:gd name="connsiteX1" fmla="*/ 1352550 w 3352800"/>
              <a:gd name="connsiteY1" fmla="*/ 719137 h 2143125"/>
              <a:gd name="connsiteX2" fmla="*/ 3352800 w 3352800"/>
              <a:gd name="connsiteY2" fmla="*/ 0 h 2143125"/>
              <a:gd name="connsiteX0" fmla="*/ 0 w 3233738"/>
              <a:gd name="connsiteY0" fmla="*/ 2395538 h 2395538"/>
              <a:gd name="connsiteX1" fmla="*/ 1352550 w 3233738"/>
              <a:gd name="connsiteY1" fmla="*/ 971550 h 2395538"/>
              <a:gd name="connsiteX2" fmla="*/ 3233738 w 3233738"/>
              <a:gd name="connsiteY2" fmla="*/ 0 h 2395538"/>
              <a:gd name="connsiteX0" fmla="*/ 0 w 3233738"/>
              <a:gd name="connsiteY0" fmla="*/ 2395538 h 2395538"/>
              <a:gd name="connsiteX1" fmla="*/ 1281113 w 3233738"/>
              <a:gd name="connsiteY1" fmla="*/ 890588 h 2395538"/>
              <a:gd name="connsiteX2" fmla="*/ 3233738 w 3233738"/>
              <a:gd name="connsiteY2" fmla="*/ 0 h 239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3738" h="2395538">
                <a:moveTo>
                  <a:pt x="0" y="2395538"/>
                </a:moveTo>
                <a:cubicBezTo>
                  <a:pt x="82550" y="2035969"/>
                  <a:pt x="722313" y="1247775"/>
                  <a:pt x="1281113" y="890588"/>
                </a:cubicBezTo>
                <a:cubicBezTo>
                  <a:pt x="1839913" y="533400"/>
                  <a:pt x="2198688" y="354806"/>
                  <a:pt x="3233738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982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Deflection angle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DF081-52E0-4E18-8447-594D0D420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949"/>
            <a:ext cx="5956103" cy="4333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98167D-C063-8C31-8266-57A30CAF8FE8}"/>
                  </a:ext>
                </a:extLst>
              </p:cNvPr>
              <p:cNvSpPr txBox="1"/>
              <p:nvPr/>
            </p:nvSpPr>
            <p:spPr>
              <a:xfrm>
                <a:off x="2250021" y="2268730"/>
                <a:ext cx="4005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98167D-C063-8C31-8266-57A30CAF8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021" y="2268730"/>
                <a:ext cx="40055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BD34BBB8-24C9-32D5-630F-0199D031AF9B}"/>
              </a:ext>
            </a:extLst>
          </p:cNvPr>
          <p:cNvSpPr/>
          <p:nvPr/>
        </p:nvSpPr>
        <p:spPr>
          <a:xfrm rot="5160495">
            <a:off x="2288471" y="1919647"/>
            <a:ext cx="382934" cy="382943"/>
          </a:xfrm>
          <a:prstGeom prst="arc">
            <a:avLst>
              <a:gd name="adj1" fmla="val 18081354"/>
              <a:gd name="adj2" fmla="val 4505445"/>
            </a:avLst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3790742-7C47-3C60-AC16-189E500DBA6C}"/>
              </a:ext>
            </a:extLst>
          </p:cNvPr>
          <p:cNvSpPr/>
          <p:nvPr/>
        </p:nvSpPr>
        <p:spPr>
          <a:xfrm rot="992063" flipH="1">
            <a:off x="904602" y="2991971"/>
            <a:ext cx="461667" cy="382943"/>
          </a:xfrm>
          <a:prstGeom prst="arc">
            <a:avLst>
              <a:gd name="adj1" fmla="val 18081354"/>
              <a:gd name="adj2" fmla="val 4505445"/>
            </a:avLst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8E4772-8365-A04F-E92E-36D238595B3B}"/>
                  </a:ext>
                </a:extLst>
              </p:cNvPr>
              <p:cNvSpPr txBox="1"/>
              <p:nvPr/>
            </p:nvSpPr>
            <p:spPr>
              <a:xfrm>
                <a:off x="4046200" y="2719942"/>
                <a:ext cx="5036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8E4772-8365-A04F-E92E-36D238595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200" y="2719942"/>
                <a:ext cx="503664" cy="400110"/>
              </a:xfrm>
              <a:prstGeom prst="rect">
                <a:avLst/>
              </a:prstGeom>
              <a:blipFill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c 32">
            <a:extLst>
              <a:ext uri="{FF2B5EF4-FFF2-40B4-BE49-F238E27FC236}">
                <a16:creationId xmlns:a16="http://schemas.microsoft.com/office/drawing/2014/main" id="{7F447D28-7A95-70AF-6481-D6A543A21366}"/>
              </a:ext>
            </a:extLst>
          </p:cNvPr>
          <p:cNvSpPr/>
          <p:nvPr/>
        </p:nvSpPr>
        <p:spPr>
          <a:xfrm rot="9936404" flipH="1">
            <a:off x="3676390" y="2912415"/>
            <a:ext cx="461667" cy="382943"/>
          </a:xfrm>
          <a:prstGeom prst="arc">
            <a:avLst>
              <a:gd name="adj1" fmla="val 19019087"/>
              <a:gd name="adj2" fmla="val 4505445"/>
            </a:avLst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8B961D96-AF1E-40BF-4791-F7F1DC5945D2}"/>
              </a:ext>
            </a:extLst>
          </p:cNvPr>
          <p:cNvSpPr/>
          <p:nvPr/>
        </p:nvSpPr>
        <p:spPr>
          <a:xfrm rot="11870400" flipH="1">
            <a:off x="4826732" y="3019699"/>
            <a:ext cx="1377795" cy="1588661"/>
          </a:xfrm>
          <a:prstGeom prst="arc">
            <a:avLst>
              <a:gd name="adj1" fmla="val 20258849"/>
              <a:gd name="adj2" fmla="val 3594030"/>
            </a:avLst>
          </a:prstGeom>
          <a:ln w="38100">
            <a:solidFill>
              <a:srgbClr val="009DD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CC3B77-22BD-2B6B-D85B-05C0703B2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4" y="4244708"/>
            <a:ext cx="1904600" cy="1073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3B9E71-4B7E-6A63-8A91-9796A31B5F65}"/>
                  </a:ext>
                </a:extLst>
              </p:cNvPr>
              <p:cNvSpPr txBox="1"/>
              <p:nvPr/>
            </p:nvSpPr>
            <p:spPr>
              <a:xfrm>
                <a:off x="913515" y="2946618"/>
                <a:ext cx="497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3B9E71-4B7E-6A63-8A91-9796A31B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15" y="2946618"/>
                <a:ext cx="497700" cy="400110"/>
              </a:xfrm>
              <a:prstGeom prst="rect">
                <a:avLst/>
              </a:prstGeom>
              <a:blipFill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36DDF7-E0D8-BFC5-1D31-B7FDD7B44A0A}"/>
              </a:ext>
            </a:extLst>
          </p:cNvPr>
          <p:cNvCxnSpPr/>
          <p:nvPr/>
        </p:nvCxnSpPr>
        <p:spPr>
          <a:xfrm>
            <a:off x="304800" y="2414595"/>
            <a:ext cx="1776413" cy="11573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D8D9B4-C4B6-3F92-903F-5B7FA89A162E}"/>
              </a:ext>
            </a:extLst>
          </p:cNvPr>
          <p:cNvCxnSpPr/>
          <p:nvPr/>
        </p:nvCxnSpPr>
        <p:spPr>
          <a:xfrm flipV="1">
            <a:off x="3128128" y="2414595"/>
            <a:ext cx="1395413" cy="10659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17CB7D-FAB4-37AC-921D-89E809EF914B}"/>
              </a:ext>
            </a:extLst>
          </p:cNvPr>
          <p:cNvSpPr txBox="1"/>
          <p:nvPr/>
        </p:nvSpPr>
        <p:spPr>
          <a:xfrm>
            <a:off x="6189802" y="3225061"/>
            <a:ext cx="3511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How different colors are deflected tells us about how light interacts with the medium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47410-F60F-6C28-AA57-341C26D25C14}"/>
              </a:ext>
            </a:extLst>
          </p:cNvPr>
          <p:cNvSpPr txBox="1"/>
          <p:nvPr/>
        </p:nvSpPr>
        <p:spPr>
          <a:xfrm>
            <a:off x="6414753" y="496037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interactions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 the medium should always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64798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slow light down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Related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“positivity” rules</a:t>
            </a:r>
          </a:p>
        </p:txBody>
      </p:sp>
    </p:spTree>
    <p:extLst>
      <p:ext uri="{BB962C8B-B14F-4D97-AF65-F5344CB8AC3E}">
        <p14:creationId xmlns:p14="http://schemas.microsoft.com/office/powerpoint/2010/main" val="24273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Goldstone Boson without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34261BB8-27C3-6CAB-2839-E3F50707D4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76798" y="4686680"/>
            <a:ext cx="1435100" cy="650875"/>
            <a:chOff x="2549" y="3128"/>
            <a:chExt cx="904" cy="41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E67F6B8B-F162-0713-BB55-F760F00752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49" y="3128"/>
              <a:ext cx="90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1D05F014-1817-8025-9EA4-82BE38371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" y="3128"/>
              <a:ext cx="906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301D27-B5CB-441A-E853-33E3125E1B0F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659F5-4165-63B4-0A34-D5869B5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324EB2-6174-09AE-0BC1-C6C78DCB1864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4A813-D9C0-14CB-30E5-5E7A4F9C9B1F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09EF93-15A0-09CC-5703-69A2B4088487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29C2CA-E45B-0382-3C1C-60AFED0B717F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7AF63C-7740-96EF-8E53-01D5060C1A52}"/>
              </a:ext>
            </a:extLst>
          </p:cNvPr>
          <p:cNvGrpSpPr/>
          <p:nvPr/>
        </p:nvGrpSpPr>
        <p:grpSpPr>
          <a:xfrm>
            <a:off x="1966625" y="3454105"/>
            <a:ext cx="7230230" cy="3494970"/>
            <a:chOff x="954837" y="3760758"/>
            <a:chExt cx="7230230" cy="349497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A747FD-1556-B24B-7142-124394A47CC4}"/>
                </a:ext>
              </a:extLst>
            </p:cNvPr>
            <p:cNvSpPr txBox="1"/>
            <p:nvPr/>
          </p:nvSpPr>
          <p:spPr>
            <a:xfrm>
              <a:off x="954837" y="5031859"/>
              <a:ext cx="14398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Positivity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bounds</a:t>
              </a: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CCF3C1BC-5600-16AF-35E2-29E0AA1B38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68032" y="4826618"/>
              <a:ext cx="1406525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DD2E0716-FB21-B8BB-CF4D-85641377BC88}"/>
                </a:ext>
              </a:extLst>
            </p:cNvPr>
            <p:cNvSpPr/>
            <p:nvPr/>
          </p:nvSpPr>
          <p:spPr>
            <a:xfrm>
              <a:off x="2890994" y="5318771"/>
              <a:ext cx="617537" cy="257175"/>
            </a:xfrm>
            <a:prstGeom prst="rightArrow">
              <a:avLst/>
            </a:prstGeom>
            <a:ln w="38100">
              <a:solidFill>
                <a:srgbClr val="8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18576F-C203-30BC-A8AF-CCF652BD388F}"/>
                </a:ext>
              </a:extLst>
            </p:cNvPr>
            <p:cNvSpPr txBox="1"/>
            <p:nvPr/>
          </p:nvSpPr>
          <p:spPr>
            <a:xfrm>
              <a:off x="3508531" y="3760758"/>
              <a:ext cx="192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Subluminality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37E88907-DF7E-EB5C-FE3E-2E0CBD389655}"/>
                </a:ext>
              </a:extLst>
            </p:cNvPr>
            <p:cNvSpPr/>
            <p:nvPr/>
          </p:nvSpPr>
          <p:spPr>
            <a:xfrm rot="5400000">
              <a:off x="4162526" y="4485601"/>
              <a:ext cx="617537" cy="257175"/>
            </a:xfrm>
            <a:prstGeom prst="rightArrow">
              <a:avLst/>
            </a:prstGeom>
            <a:ln w="38100">
              <a:solidFill>
                <a:srgbClr val="CC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5B2FC5-6984-25D2-741B-25E1C42C5FC2}"/>
                </a:ext>
              </a:extLst>
            </p:cNvPr>
            <p:cNvSpPr txBox="1"/>
            <p:nvPr/>
          </p:nvSpPr>
          <p:spPr>
            <a:xfrm>
              <a:off x="6488769" y="5031861"/>
              <a:ext cx="16962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Asymptotic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8CE74367-DA4C-324A-699E-141B5FAAC3E0}"/>
                </a:ext>
              </a:extLst>
            </p:cNvPr>
            <p:cNvSpPr/>
            <p:nvPr/>
          </p:nvSpPr>
          <p:spPr>
            <a:xfrm flipH="1">
              <a:off x="5442195" y="5318771"/>
              <a:ext cx="617537" cy="257175"/>
            </a:xfrm>
            <a:prstGeom prst="rightArrow">
              <a:avLst/>
            </a:prstGeom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D54E10-B7A9-6598-1AFF-45C79E35A4BD}"/>
                </a:ext>
              </a:extLst>
            </p:cNvPr>
            <p:cNvSpPr txBox="1"/>
            <p:nvPr/>
          </p:nvSpPr>
          <p:spPr>
            <a:xfrm>
              <a:off x="3798674" y="6424731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Infrared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FDEE85F3-313B-7C7C-8FB0-9BBC5410D6BE}"/>
                </a:ext>
              </a:extLst>
            </p:cNvPr>
            <p:cNvSpPr/>
            <p:nvPr/>
          </p:nvSpPr>
          <p:spPr>
            <a:xfrm rot="16200000" flipV="1">
              <a:off x="4162526" y="5945115"/>
              <a:ext cx="617537" cy="257175"/>
            </a:xfrm>
            <a:prstGeom prst="rightArrow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0A3C24-849A-3A4F-4841-ED924DC3785D}"/>
              </a:ext>
            </a:extLst>
          </p:cNvPr>
          <p:cNvGrpSpPr/>
          <p:nvPr/>
        </p:nvGrpSpPr>
        <p:grpSpPr>
          <a:xfrm>
            <a:off x="5991520" y="1496155"/>
            <a:ext cx="1080000" cy="1080000"/>
            <a:chOff x="6388098" y="1559054"/>
            <a:chExt cx="1080000" cy="1080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246BB3-E06E-2BEE-7213-608590C409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00ED790-DEFB-03D5-0D83-0E08427EB6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6503F34-F54A-4885-E86C-D2A154A6A440}"/>
                </a:ext>
              </a:extLst>
            </p:cNvPr>
            <p:cNvSpPr/>
            <p:nvPr/>
          </p:nvSpPr>
          <p:spPr>
            <a:xfrm>
              <a:off x="6666161" y="1845198"/>
              <a:ext cx="523875" cy="5077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B33EAF-99A5-86FC-6311-ABBDCF347539}"/>
                  </a:ext>
                </a:extLst>
              </p:cNvPr>
              <p:cNvSpPr txBox="1"/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B33EAF-99A5-86FC-6311-ABBDCF347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blipFill>
                <a:blip r:embed="rId6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CCEC24-26B6-91FC-B776-3E60366E3B03}"/>
                  </a:ext>
                </a:extLst>
              </p:cNvPr>
              <p:cNvSpPr txBox="1"/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CCEC24-26B6-91FC-B776-3E60366E3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394967-AF9D-317D-F2F6-F6E1A05CAE46}"/>
                  </a:ext>
                </a:extLst>
              </p:cNvPr>
              <p:cNvSpPr txBox="1"/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394967-AF9D-317D-F2F6-F6E1A05CA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2AD272-5418-2081-C0DC-F405A72AB46B}"/>
                  </a:ext>
                </a:extLst>
              </p:cNvPr>
              <p:cNvSpPr txBox="1"/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2AD272-5418-2081-C0DC-F405A72AB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736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FD4D2E1-FE82-B609-E467-ED070B7C26C6}"/>
              </a:ext>
            </a:extLst>
          </p:cNvPr>
          <p:cNvSpPr txBox="1"/>
          <p:nvPr/>
        </p:nvSpPr>
        <p:spPr>
          <a:xfrm>
            <a:off x="1966625" y="4725206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D8E8A79-6CC0-9D6D-D8D4-1DFDEF7EBF50}"/>
              </a:ext>
            </a:extLst>
          </p:cNvPr>
          <p:cNvSpPr/>
          <p:nvPr/>
        </p:nvSpPr>
        <p:spPr>
          <a:xfrm>
            <a:off x="3640137" y="5012118"/>
            <a:ext cx="617537" cy="257175"/>
          </a:xfrm>
          <a:prstGeom prst="rightArrow">
            <a:avLst/>
          </a:prstGeom>
          <a:ln w="38100">
            <a:solidFill>
              <a:srgbClr val="8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980BEF-2783-B214-8943-285F6662313E}"/>
              </a:ext>
            </a:extLst>
          </p:cNvPr>
          <p:cNvSpPr txBox="1"/>
          <p:nvPr/>
        </p:nvSpPr>
        <p:spPr>
          <a:xfrm>
            <a:off x="4520319" y="3126098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Subluminality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B5780EA-181E-0E62-730B-7FFD26DE47F4}"/>
              </a:ext>
            </a:extLst>
          </p:cNvPr>
          <p:cNvSpPr/>
          <p:nvPr/>
        </p:nvSpPr>
        <p:spPr>
          <a:xfrm rot="5400000">
            <a:off x="5174314" y="3979532"/>
            <a:ext cx="617537" cy="257175"/>
          </a:xfrm>
          <a:prstGeom prst="rightArrow">
            <a:avLst/>
          </a:prstGeom>
          <a:ln w="38100">
            <a:solidFill>
              <a:srgbClr val="CC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1C59A0-3464-3573-0FAF-11DBF6066126}"/>
              </a:ext>
            </a:extLst>
          </p:cNvPr>
          <p:cNvSpPr txBox="1"/>
          <p:nvPr/>
        </p:nvSpPr>
        <p:spPr>
          <a:xfrm>
            <a:off x="7967485" y="4725208"/>
            <a:ext cx="1696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Asymptotic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99839CA-B8B7-1141-0D08-67543A3A08D3}"/>
              </a:ext>
            </a:extLst>
          </p:cNvPr>
          <p:cNvSpPr/>
          <p:nvPr/>
        </p:nvSpPr>
        <p:spPr>
          <a:xfrm flipH="1">
            <a:off x="6920911" y="5012118"/>
            <a:ext cx="617537" cy="257175"/>
          </a:xfrm>
          <a:prstGeom prst="rightArrow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FC9CB8-92FA-432F-DB42-C0445C042CF8}"/>
              </a:ext>
            </a:extLst>
          </p:cNvPr>
          <p:cNvSpPr txBox="1"/>
          <p:nvPr/>
        </p:nvSpPr>
        <p:spPr>
          <a:xfrm>
            <a:off x="4810462" y="6346679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1AF84BA-FA72-24C0-9AAD-99C69999B5A3}"/>
              </a:ext>
            </a:extLst>
          </p:cNvPr>
          <p:cNvSpPr/>
          <p:nvPr/>
        </p:nvSpPr>
        <p:spPr>
          <a:xfrm rot="16200000" flipV="1">
            <a:off x="5174314" y="5867063"/>
            <a:ext cx="617537" cy="257175"/>
          </a:xfrm>
          <a:prstGeom prst="rightArrow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F0491-FCF7-1E44-095E-A866A56C28F9}"/>
              </a:ext>
            </a:extLst>
          </p:cNvPr>
          <p:cNvGrpSpPr/>
          <p:nvPr/>
        </p:nvGrpSpPr>
        <p:grpSpPr>
          <a:xfrm>
            <a:off x="6730132" y="4874633"/>
            <a:ext cx="1294376" cy="532142"/>
            <a:chOff x="5539315" y="3400820"/>
            <a:chExt cx="3041981" cy="133838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057A5B-25C0-2E08-7E63-BAC41B67B8E4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0A39D1E-D93F-15B9-87FF-E895B35351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3F3092-CF7F-9794-9FAD-BDF148CBA6D6}"/>
              </a:ext>
            </a:extLst>
          </p:cNvPr>
          <p:cNvGrpSpPr/>
          <p:nvPr/>
        </p:nvGrpSpPr>
        <p:grpSpPr>
          <a:xfrm>
            <a:off x="4835894" y="3844786"/>
            <a:ext cx="1294376" cy="532142"/>
            <a:chOff x="5539315" y="3400820"/>
            <a:chExt cx="3041981" cy="133838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08C518C-9402-6D32-ACDC-8EEBC00305C5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96028F-4F91-D84F-9456-0FB3760E7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7CBC2D5-4629-CA1D-F7C3-8D32CF2860A6}"/>
              </a:ext>
            </a:extLst>
          </p:cNvPr>
          <p:cNvSpPr txBox="1"/>
          <p:nvPr/>
        </p:nvSpPr>
        <p:spPr>
          <a:xfrm>
            <a:off x="4581296" y="3435009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(in Einstein frame)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1A212B18-A351-471A-C939-817BF8B9FF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8774" y="4571859"/>
            <a:ext cx="2107533" cy="1038495"/>
            <a:chOff x="2106" y="1876"/>
            <a:chExt cx="1932" cy="952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5878A685-5105-8E65-E5FF-1CCC68B4ED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06" y="1876"/>
              <a:ext cx="193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24DD6015-ED76-828E-3BD6-62DC9C63E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1876"/>
              <a:ext cx="1934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9B6F4D74-5F26-30D8-863C-0650D4E1E3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41994" y="5269293"/>
            <a:ext cx="2047875" cy="1173806"/>
            <a:chOff x="2013" y="1746"/>
            <a:chExt cx="2118" cy="1214"/>
          </a:xfrm>
        </p:grpSpPr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D29380E3-FBCC-1FA9-97C3-E743EDD05E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13" y="1746"/>
              <a:ext cx="2118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D6FB7B1A-CD1F-BBFE-3D86-9468953C22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46"/>
            <a:stretch/>
          </p:blipFill>
          <p:spPr bwMode="auto">
            <a:xfrm>
              <a:off x="2013" y="1746"/>
              <a:ext cx="1754" cy="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Goldstone Boson with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301D27-B5CB-441A-E853-33E3125E1B0F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659F5-4165-63B4-0A34-D5869B5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324EB2-6174-09AE-0BC1-C6C78DCB1864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4A813-D9C0-14CB-30E5-5E7A4F9C9B1F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09EF93-15A0-09CC-5703-69A2B4088487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29C2CA-E45B-0382-3C1C-60AFED0B717F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EF2B75-FF39-B5FA-4828-E8C053A11F46}"/>
              </a:ext>
            </a:extLst>
          </p:cNvPr>
          <p:cNvGrpSpPr/>
          <p:nvPr/>
        </p:nvGrpSpPr>
        <p:grpSpPr>
          <a:xfrm>
            <a:off x="4896216" y="992506"/>
            <a:ext cx="2774004" cy="1940668"/>
            <a:chOff x="4494179" y="1079770"/>
            <a:chExt cx="2774004" cy="194066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80016C-8C60-0144-3DC3-A958B1420297}"/>
                </a:ext>
              </a:extLst>
            </p:cNvPr>
            <p:cNvSpPr/>
            <p:nvPr/>
          </p:nvSpPr>
          <p:spPr>
            <a:xfrm>
              <a:off x="4703323" y="2344861"/>
              <a:ext cx="2490281" cy="223241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281" h="223241">
                  <a:moveTo>
                    <a:pt x="0" y="223241"/>
                  </a:moveTo>
                  <a:cubicBezTo>
                    <a:pt x="206713" y="137718"/>
                    <a:pt x="413426" y="52196"/>
                    <a:pt x="729575" y="18960"/>
                  </a:cubicBezTo>
                  <a:cubicBezTo>
                    <a:pt x="1045724" y="-14276"/>
                    <a:pt x="1603443" y="1937"/>
                    <a:pt x="1896894" y="23824"/>
                  </a:cubicBezTo>
                  <a:cubicBezTo>
                    <a:pt x="2190345" y="45711"/>
                    <a:pt x="2340313" y="97997"/>
                    <a:pt x="2490281" y="15028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0BFEDB7-63DA-AC49-3CB5-447326105F94}"/>
                </a:ext>
              </a:extLst>
            </p:cNvPr>
            <p:cNvSpPr/>
            <p:nvPr/>
          </p:nvSpPr>
          <p:spPr>
            <a:xfrm>
              <a:off x="4646580" y="2037177"/>
              <a:ext cx="2621603" cy="308812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  <a:gd name="connsiteX0" fmla="*/ 0 w 2524327"/>
                <a:gd name="connsiteY0" fmla="*/ 264942 h 264942"/>
                <a:gd name="connsiteX1" fmla="*/ 763621 w 2524327"/>
                <a:gd name="connsiteY1" fmla="*/ 21750 h 264942"/>
                <a:gd name="connsiteX2" fmla="*/ 1930940 w 2524327"/>
                <a:gd name="connsiteY2" fmla="*/ 26614 h 264942"/>
                <a:gd name="connsiteX3" fmla="*/ 2524327 w 2524327"/>
                <a:gd name="connsiteY3" fmla="*/ 153074 h 264942"/>
                <a:gd name="connsiteX0" fmla="*/ 0 w 2563237"/>
                <a:gd name="connsiteY0" fmla="*/ 264942 h 264942"/>
                <a:gd name="connsiteX1" fmla="*/ 763621 w 2563237"/>
                <a:gd name="connsiteY1" fmla="*/ 21750 h 264942"/>
                <a:gd name="connsiteX2" fmla="*/ 1930940 w 2563237"/>
                <a:gd name="connsiteY2" fmla="*/ 26614 h 264942"/>
                <a:gd name="connsiteX3" fmla="*/ 2563237 w 2563237"/>
                <a:gd name="connsiteY3" fmla="*/ 133618 h 264942"/>
                <a:gd name="connsiteX0" fmla="*/ 0 w 2563237"/>
                <a:gd name="connsiteY0" fmla="*/ 308812 h 308812"/>
                <a:gd name="connsiteX1" fmla="*/ 763621 w 2563237"/>
                <a:gd name="connsiteY1" fmla="*/ 65620 h 308812"/>
                <a:gd name="connsiteX2" fmla="*/ 1940667 w 2563237"/>
                <a:gd name="connsiteY2" fmla="*/ 7254 h 308812"/>
                <a:gd name="connsiteX3" fmla="*/ 2563237 w 2563237"/>
                <a:gd name="connsiteY3" fmla="*/ 177488 h 308812"/>
                <a:gd name="connsiteX0" fmla="*/ 0 w 2621603"/>
                <a:gd name="connsiteY0" fmla="*/ 308812 h 308812"/>
                <a:gd name="connsiteX1" fmla="*/ 763621 w 2621603"/>
                <a:gd name="connsiteY1" fmla="*/ 65620 h 308812"/>
                <a:gd name="connsiteX2" fmla="*/ 1940667 w 2621603"/>
                <a:gd name="connsiteY2" fmla="*/ 7254 h 308812"/>
                <a:gd name="connsiteX3" fmla="*/ 2621603 w 2621603"/>
                <a:gd name="connsiteY3" fmla="*/ 119122 h 30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1603" h="308812">
                  <a:moveTo>
                    <a:pt x="0" y="308812"/>
                  </a:moveTo>
                  <a:cubicBezTo>
                    <a:pt x="206713" y="223289"/>
                    <a:pt x="440177" y="115880"/>
                    <a:pt x="763621" y="65620"/>
                  </a:cubicBezTo>
                  <a:cubicBezTo>
                    <a:pt x="1087065" y="15360"/>
                    <a:pt x="1647216" y="-14633"/>
                    <a:pt x="1940667" y="7254"/>
                  </a:cubicBezTo>
                  <a:cubicBezTo>
                    <a:pt x="2234118" y="29141"/>
                    <a:pt x="2471635" y="66835"/>
                    <a:pt x="2621603" y="1191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886E7DF-7A4C-438B-F8A7-D40CA0AAEFD1}"/>
                </a:ext>
              </a:extLst>
            </p:cNvPr>
            <p:cNvSpPr/>
            <p:nvPr/>
          </p:nvSpPr>
          <p:spPr>
            <a:xfrm>
              <a:off x="4494179" y="1760068"/>
              <a:ext cx="2655651" cy="365426"/>
            </a:xfrm>
            <a:custGeom>
              <a:avLst/>
              <a:gdLst>
                <a:gd name="connsiteX0" fmla="*/ 0 w 2655651"/>
                <a:gd name="connsiteY0" fmla="*/ 365426 h 365426"/>
                <a:gd name="connsiteX1" fmla="*/ 977630 w 2655651"/>
                <a:gd name="connsiteY1" fmla="*/ 39549 h 365426"/>
                <a:gd name="connsiteX2" fmla="*/ 1979578 w 2655651"/>
                <a:gd name="connsiteY2" fmla="*/ 15230 h 365426"/>
                <a:gd name="connsiteX3" fmla="*/ 2655651 w 2655651"/>
                <a:gd name="connsiteY3" fmla="*/ 127098 h 3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5651" h="365426">
                  <a:moveTo>
                    <a:pt x="0" y="365426"/>
                  </a:moveTo>
                  <a:cubicBezTo>
                    <a:pt x="323850" y="231670"/>
                    <a:pt x="647700" y="97915"/>
                    <a:pt x="977630" y="39549"/>
                  </a:cubicBezTo>
                  <a:cubicBezTo>
                    <a:pt x="1307560" y="-18817"/>
                    <a:pt x="1699908" y="638"/>
                    <a:pt x="1979578" y="15230"/>
                  </a:cubicBezTo>
                  <a:cubicBezTo>
                    <a:pt x="2259248" y="29821"/>
                    <a:pt x="2457449" y="78459"/>
                    <a:pt x="2655651" y="12709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3425939-C0F3-52C1-2250-62ECD72A3885}"/>
                </a:ext>
              </a:extLst>
            </p:cNvPr>
            <p:cNvSpPr/>
            <p:nvPr/>
          </p:nvSpPr>
          <p:spPr>
            <a:xfrm>
              <a:off x="4518498" y="1383995"/>
              <a:ext cx="2679970" cy="464260"/>
            </a:xfrm>
            <a:custGeom>
              <a:avLst/>
              <a:gdLst>
                <a:gd name="connsiteX0" fmla="*/ 0 w 2679970"/>
                <a:gd name="connsiteY0" fmla="*/ 464260 h 464260"/>
                <a:gd name="connsiteX1" fmla="*/ 719847 w 2679970"/>
                <a:gd name="connsiteY1" fmla="*/ 65426 h 464260"/>
                <a:gd name="connsiteX2" fmla="*/ 1765570 w 2679970"/>
                <a:gd name="connsiteY2" fmla="*/ 11924 h 464260"/>
                <a:gd name="connsiteX3" fmla="*/ 2679970 w 2679970"/>
                <a:gd name="connsiteY3" fmla="*/ 187022 h 4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970" h="464260">
                  <a:moveTo>
                    <a:pt x="0" y="464260"/>
                  </a:moveTo>
                  <a:cubicBezTo>
                    <a:pt x="212792" y="302537"/>
                    <a:pt x="425585" y="140815"/>
                    <a:pt x="719847" y="65426"/>
                  </a:cubicBezTo>
                  <a:cubicBezTo>
                    <a:pt x="1014109" y="-9963"/>
                    <a:pt x="1438883" y="-8342"/>
                    <a:pt x="1765570" y="11924"/>
                  </a:cubicBezTo>
                  <a:cubicBezTo>
                    <a:pt x="2092257" y="32190"/>
                    <a:pt x="2386113" y="109606"/>
                    <a:pt x="2679970" y="1870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8090533-321D-A206-0424-F22A4A751ED9}"/>
                </a:ext>
              </a:extLst>
            </p:cNvPr>
            <p:cNvSpPr/>
            <p:nvPr/>
          </p:nvSpPr>
          <p:spPr>
            <a:xfrm>
              <a:off x="4732506" y="1347281"/>
              <a:ext cx="625580" cy="1532106"/>
            </a:xfrm>
            <a:custGeom>
              <a:avLst/>
              <a:gdLst>
                <a:gd name="connsiteX0" fmla="*/ 0 w 625580"/>
                <a:gd name="connsiteY0" fmla="*/ 0 h 1532106"/>
                <a:gd name="connsiteX1" fmla="*/ 369651 w 625580"/>
                <a:gd name="connsiteY1" fmla="*/ 544749 h 1532106"/>
                <a:gd name="connsiteX2" fmla="*/ 603115 w 625580"/>
                <a:gd name="connsiteY2" fmla="*/ 1162455 h 1532106"/>
                <a:gd name="connsiteX3" fmla="*/ 603115 w 625580"/>
                <a:gd name="connsiteY3" fmla="*/ 1532106 h 153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580" h="1532106">
                  <a:moveTo>
                    <a:pt x="0" y="0"/>
                  </a:moveTo>
                  <a:cubicBezTo>
                    <a:pt x="134566" y="175503"/>
                    <a:pt x="269132" y="351007"/>
                    <a:pt x="369651" y="544749"/>
                  </a:cubicBezTo>
                  <a:cubicBezTo>
                    <a:pt x="470170" y="738491"/>
                    <a:pt x="564204" y="997896"/>
                    <a:pt x="603115" y="1162455"/>
                  </a:cubicBezTo>
                  <a:cubicBezTo>
                    <a:pt x="642026" y="1327015"/>
                    <a:pt x="622570" y="1429560"/>
                    <a:pt x="603115" y="153210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629C82E-196B-9965-45AA-2760274A9A9E}"/>
                </a:ext>
              </a:extLst>
            </p:cNvPr>
            <p:cNvSpPr/>
            <p:nvPr/>
          </p:nvSpPr>
          <p:spPr>
            <a:xfrm>
              <a:off x="5335621" y="1230549"/>
              <a:ext cx="381768" cy="1702340"/>
            </a:xfrm>
            <a:custGeom>
              <a:avLst/>
              <a:gdLst>
                <a:gd name="connsiteX0" fmla="*/ 0 w 381768"/>
                <a:gd name="connsiteY0" fmla="*/ 0 h 1702340"/>
                <a:gd name="connsiteX1" fmla="*/ 214009 w 381768"/>
                <a:gd name="connsiteY1" fmla="*/ 632298 h 1702340"/>
                <a:gd name="connsiteX2" fmla="*/ 379379 w 381768"/>
                <a:gd name="connsiteY2" fmla="*/ 1322962 h 1702340"/>
                <a:gd name="connsiteX3" fmla="*/ 296694 w 381768"/>
                <a:gd name="connsiteY3" fmla="*/ 1702340 h 170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768" h="1702340">
                  <a:moveTo>
                    <a:pt x="0" y="0"/>
                  </a:moveTo>
                  <a:cubicBezTo>
                    <a:pt x="75389" y="205902"/>
                    <a:pt x="150779" y="411804"/>
                    <a:pt x="214009" y="632298"/>
                  </a:cubicBezTo>
                  <a:cubicBezTo>
                    <a:pt x="277239" y="852792"/>
                    <a:pt x="365598" y="1144622"/>
                    <a:pt x="379379" y="1322962"/>
                  </a:cubicBezTo>
                  <a:cubicBezTo>
                    <a:pt x="393160" y="1501302"/>
                    <a:pt x="344927" y="1601821"/>
                    <a:pt x="296694" y="170234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3DD777A-2052-8B3B-A937-9138260F529D}"/>
                </a:ext>
              </a:extLst>
            </p:cNvPr>
            <p:cNvSpPr/>
            <p:nvPr/>
          </p:nvSpPr>
          <p:spPr>
            <a:xfrm>
              <a:off x="5841460" y="1167319"/>
              <a:ext cx="257783" cy="1823936"/>
            </a:xfrm>
            <a:custGeom>
              <a:avLst/>
              <a:gdLst>
                <a:gd name="connsiteX0" fmla="*/ 0 w 257783"/>
                <a:gd name="connsiteY0" fmla="*/ 0 h 1823936"/>
                <a:gd name="connsiteX1" fmla="*/ 136187 w 257783"/>
                <a:gd name="connsiteY1" fmla="*/ 520430 h 1823936"/>
                <a:gd name="connsiteX2" fmla="*/ 257783 w 257783"/>
                <a:gd name="connsiteY2" fmla="*/ 1104090 h 1823936"/>
                <a:gd name="connsiteX3" fmla="*/ 136187 w 257783"/>
                <a:gd name="connsiteY3" fmla="*/ 1823936 h 18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783" h="1823936">
                  <a:moveTo>
                    <a:pt x="0" y="0"/>
                  </a:moveTo>
                  <a:cubicBezTo>
                    <a:pt x="46611" y="168207"/>
                    <a:pt x="93223" y="336415"/>
                    <a:pt x="136187" y="520430"/>
                  </a:cubicBezTo>
                  <a:cubicBezTo>
                    <a:pt x="179151" y="704445"/>
                    <a:pt x="257783" y="886839"/>
                    <a:pt x="257783" y="1104090"/>
                  </a:cubicBezTo>
                  <a:cubicBezTo>
                    <a:pt x="257783" y="1321341"/>
                    <a:pt x="196985" y="1572638"/>
                    <a:pt x="136187" y="182393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74AF0FD-F8F0-1255-2549-A7A9AA664F47}"/>
                </a:ext>
              </a:extLst>
            </p:cNvPr>
            <p:cNvSpPr/>
            <p:nvPr/>
          </p:nvSpPr>
          <p:spPr>
            <a:xfrm>
              <a:off x="6439711" y="1079770"/>
              <a:ext cx="164898" cy="1940668"/>
            </a:xfrm>
            <a:custGeom>
              <a:avLst/>
              <a:gdLst>
                <a:gd name="connsiteX0" fmla="*/ 29183 w 164898"/>
                <a:gd name="connsiteY0" fmla="*/ 0 h 1940668"/>
                <a:gd name="connsiteX1" fmla="*/ 111868 w 164898"/>
                <a:gd name="connsiteY1" fmla="*/ 569068 h 1940668"/>
                <a:gd name="connsiteX2" fmla="*/ 160506 w 164898"/>
                <a:gd name="connsiteY2" fmla="*/ 1279187 h 1940668"/>
                <a:gd name="connsiteX3" fmla="*/ 0 w 164898"/>
                <a:gd name="connsiteY3" fmla="*/ 1940668 h 194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98" h="1940668">
                  <a:moveTo>
                    <a:pt x="29183" y="0"/>
                  </a:moveTo>
                  <a:cubicBezTo>
                    <a:pt x="59582" y="177935"/>
                    <a:pt x="89981" y="355870"/>
                    <a:pt x="111868" y="569068"/>
                  </a:cubicBezTo>
                  <a:cubicBezTo>
                    <a:pt x="133755" y="782266"/>
                    <a:pt x="179151" y="1050587"/>
                    <a:pt x="160506" y="1279187"/>
                  </a:cubicBezTo>
                  <a:cubicBezTo>
                    <a:pt x="141861" y="1507787"/>
                    <a:pt x="70930" y="1724227"/>
                    <a:pt x="0" y="194066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127008-14C1-FD4D-2066-F39D8F7B6127}"/>
                  </a:ext>
                </a:extLst>
              </p:cNvPr>
              <p:cNvSpPr txBox="1"/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127008-14C1-FD4D-2066-F39D8F7B6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BA1975-1E82-107D-5B4B-C46FEBCB174D}"/>
                  </a:ext>
                </a:extLst>
              </p:cNvPr>
              <p:cNvSpPr txBox="1"/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BA1975-1E82-107D-5B4B-C46FEBCB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B60E27-1CF7-996C-4F8D-EE4C4BE22B5A}"/>
                  </a:ext>
                </a:extLst>
              </p:cNvPr>
              <p:cNvSpPr txBox="1"/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B60E27-1CF7-996C-4F8D-EE4C4BE22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88E4846-8229-AB57-E22C-4D10569F0716}"/>
                  </a:ext>
                </a:extLst>
              </p:cNvPr>
              <p:cNvSpPr txBox="1"/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88E4846-8229-AB57-E22C-4D10569F0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blipFill>
                <a:blip r:embed="rId10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E85DF48-ADE7-8740-DDB0-858C36C7CE67}"/>
              </a:ext>
            </a:extLst>
          </p:cNvPr>
          <p:cNvCxnSpPr>
            <a:cxnSpLocks/>
          </p:cNvCxnSpPr>
          <p:nvPr/>
        </p:nvCxnSpPr>
        <p:spPr>
          <a:xfrm flipH="1" flipV="1">
            <a:off x="7416217" y="2063478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213306D-B1A9-19CE-55BA-14B842E0EC64}"/>
              </a:ext>
            </a:extLst>
          </p:cNvPr>
          <p:cNvCxnSpPr>
            <a:cxnSpLocks/>
          </p:cNvCxnSpPr>
          <p:nvPr/>
        </p:nvCxnSpPr>
        <p:spPr>
          <a:xfrm flipH="1">
            <a:off x="5230508" y="1882326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BC3217F-CE3C-97D2-F2EC-936EBFE92401}"/>
              </a:ext>
            </a:extLst>
          </p:cNvPr>
          <p:cNvCxnSpPr>
            <a:cxnSpLocks/>
          </p:cNvCxnSpPr>
          <p:nvPr/>
        </p:nvCxnSpPr>
        <p:spPr>
          <a:xfrm flipH="1">
            <a:off x="7418289" y="1349969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3244FB4-4DDF-EF04-41D0-481B1E77CACF}"/>
              </a:ext>
            </a:extLst>
          </p:cNvPr>
          <p:cNvCxnSpPr>
            <a:cxnSpLocks/>
          </p:cNvCxnSpPr>
          <p:nvPr/>
        </p:nvCxnSpPr>
        <p:spPr>
          <a:xfrm flipH="1" flipV="1">
            <a:off x="5217290" y="1498645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AFFDDAA-9786-270D-353E-0CFA992CA6C7}"/>
              </a:ext>
            </a:extLst>
          </p:cNvPr>
          <p:cNvSpPr/>
          <p:nvPr/>
        </p:nvSpPr>
        <p:spPr>
          <a:xfrm>
            <a:off x="6320361" y="1545801"/>
            <a:ext cx="1260689" cy="718418"/>
          </a:xfrm>
          <a:custGeom>
            <a:avLst/>
            <a:gdLst>
              <a:gd name="connsiteX0" fmla="*/ 168900 w 1365522"/>
              <a:gd name="connsiteY0" fmla="*/ 177498 h 930090"/>
              <a:gd name="connsiteX1" fmla="*/ 222402 w 1365522"/>
              <a:gd name="connsiteY1" fmla="*/ 12128 h 930090"/>
              <a:gd name="connsiteX2" fmla="*/ 426683 w 1365522"/>
              <a:gd name="connsiteY2" fmla="*/ 46175 h 930090"/>
              <a:gd name="connsiteX3" fmla="*/ 528824 w 1365522"/>
              <a:gd name="connsiteY3" fmla="*/ 313686 h 930090"/>
              <a:gd name="connsiteX4" fmla="*/ 718513 w 1365522"/>
              <a:gd name="connsiteY4" fmla="*/ 128860 h 930090"/>
              <a:gd name="connsiteX5" fmla="*/ 869292 w 1365522"/>
              <a:gd name="connsiteY5" fmla="*/ 31583 h 930090"/>
              <a:gd name="connsiteX6" fmla="*/ 981160 w 1365522"/>
              <a:gd name="connsiteY6" fmla="*/ 128860 h 930090"/>
              <a:gd name="connsiteX7" fmla="*/ 1078437 w 1365522"/>
              <a:gd name="connsiteY7" fmla="*/ 206681 h 930090"/>
              <a:gd name="connsiteX8" fmla="*/ 1200032 w 1365522"/>
              <a:gd name="connsiteY8" fmla="*/ 231000 h 930090"/>
              <a:gd name="connsiteX9" fmla="*/ 1282717 w 1365522"/>
              <a:gd name="connsiteY9" fmla="*/ 352596 h 930090"/>
              <a:gd name="connsiteX10" fmla="*/ 1365402 w 1365522"/>
              <a:gd name="connsiteY10" fmla="*/ 479056 h 930090"/>
              <a:gd name="connsiteX11" fmla="*/ 1297309 w 1365522"/>
              <a:gd name="connsiteY11" fmla="*/ 590924 h 930090"/>
              <a:gd name="connsiteX12" fmla="*/ 1151394 w 1365522"/>
              <a:gd name="connsiteY12" fmla="*/ 624971 h 930090"/>
              <a:gd name="connsiteX13" fmla="*/ 966568 w 1365522"/>
              <a:gd name="connsiteY13" fmla="*/ 702792 h 930090"/>
              <a:gd name="connsiteX14" fmla="*/ 898475 w 1365522"/>
              <a:gd name="connsiteY14" fmla="*/ 843843 h 930090"/>
              <a:gd name="connsiteX15" fmla="*/ 713649 w 1365522"/>
              <a:gd name="connsiteY15" fmla="*/ 926528 h 930090"/>
              <a:gd name="connsiteX16" fmla="*/ 562871 w 1365522"/>
              <a:gd name="connsiteY16" fmla="*/ 727111 h 930090"/>
              <a:gd name="connsiteX17" fmla="*/ 436411 w 1365522"/>
              <a:gd name="connsiteY17" fmla="*/ 605515 h 930090"/>
              <a:gd name="connsiteX18" fmla="*/ 280768 w 1365522"/>
              <a:gd name="connsiteY18" fmla="*/ 634698 h 930090"/>
              <a:gd name="connsiteX19" fmla="*/ 164037 w 1365522"/>
              <a:gd name="connsiteY19" fmla="*/ 590924 h 930090"/>
              <a:gd name="connsiteX20" fmla="*/ 3530 w 1365522"/>
              <a:gd name="connsiteY20" fmla="*/ 440145 h 930090"/>
              <a:gd name="connsiteX21" fmla="*/ 61896 w 1365522"/>
              <a:gd name="connsiteY21" fmla="*/ 299094 h 930090"/>
              <a:gd name="connsiteX22" fmla="*/ 168900 w 1365522"/>
              <a:gd name="connsiteY22" fmla="*/ 177498 h 930090"/>
              <a:gd name="connsiteX0" fmla="*/ 168944 w 1365566"/>
              <a:gd name="connsiteY0" fmla="*/ 229727 h 933681"/>
              <a:gd name="connsiteX1" fmla="*/ 222446 w 1365566"/>
              <a:gd name="connsiteY1" fmla="*/ 15719 h 933681"/>
              <a:gd name="connsiteX2" fmla="*/ 426727 w 1365566"/>
              <a:gd name="connsiteY2" fmla="*/ 49766 h 933681"/>
              <a:gd name="connsiteX3" fmla="*/ 528868 w 1365566"/>
              <a:gd name="connsiteY3" fmla="*/ 317277 h 933681"/>
              <a:gd name="connsiteX4" fmla="*/ 718557 w 1365566"/>
              <a:gd name="connsiteY4" fmla="*/ 132451 h 933681"/>
              <a:gd name="connsiteX5" fmla="*/ 869336 w 1365566"/>
              <a:gd name="connsiteY5" fmla="*/ 35174 h 933681"/>
              <a:gd name="connsiteX6" fmla="*/ 981204 w 1365566"/>
              <a:gd name="connsiteY6" fmla="*/ 132451 h 933681"/>
              <a:gd name="connsiteX7" fmla="*/ 1078481 w 1365566"/>
              <a:gd name="connsiteY7" fmla="*/ 210272 h 933681"/>
              <a:gd name="connsiteX8" fmla="*/ 1200076 w 1365566"/>
              <a:gd name="connsiteY8" fmla="*/ 234591 h 933681"/>
              <a:gd name="connsiteX9" fmla="*/ 1282761 w 1365566"/>
              <a:gd name="connsiteY9" fmla="*/ 356187 h 933681"/>
              <a:gd name="connsiteX10" fmla="*/ 1365446 w 1365566"/>
              <a:gd name="connsiteY10" fmla="*/ 482647 h 933681"/>
              <a:gd name="connsiteX11" fmla="*/ 1297353 w 1365566"/>
              <a:gd name="connsiteY11" fmla="*/ 594515 h 933681"/>
              <a:gd name="connsiteX12" fmla="*/ 1151438 w 1365566"/>
              <a:gd name="connsiteY12" fmla="*/ 628562 h 933681"/>
              <a:gd name="connsiteX13" fmla="*/ 966612 w 1365566"/>
              <a:gd name="connsiteY13" fmla="*/ 706383 h 933681"/>
              <a:gd name="connsiteX14" fmla="*/ 898519 w 1365566"/>
              <a:gd name="connsiteY14" fmla="*/ 847434 h 933681"/>
              <a:gd name="connsiteX15" fmla="*/ 713693 w 1365566"/>
              <a:gd name="connsiteY15" fmla="*/ 930119 h 933681"/>
              <a:gd name="connsiteX16" fmla="*/ 562915 w 1365566"/>
              <a:gd name="connsiteY16" fmla="*/ 730702 h 933681"/>
              <a:gd name="connsiteX17" fmla="*/ 436455 w 1365566"/>
              <a:gd name="connsiteY17" fmla="*/ 609106 h 933681"/>
              <a:gd name="connsiteX18" fmla="*/ 280812 w 1365566"/>
              <a:gd name="connsiteY18" fmla="*/ 638289 h 933681"/>
              <a:gd name="connsiteX19" fmla="*/ 164081 w 1365566"/>
              <a:gd name="connsiteY19" fmla="*/ 594515 h 933681"/>
              <a:gd name="connsiteX20" fmla="*/ 3574 w 1365566"/>
              <a:gd name="connsiteY20" fmla="*/ 443736 h 933681"/>
              <a:gd name="connsiteX21" fmla="*/ 61940 w 1365566"/>
              <a:gd name="connsiteY21" fmla="*/ 302685 h 933681"/>
              <a:gd name="connsiteX22" fmla="*/ 168944 w 1365566"/>
              <a:gd name="connsiteY22" fmla="*/ 229727 h 93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5566" h="933681">
                <a:moveTo>
                  <a:pt x="168944" y="229727"/>
                </a:moveTo>
                <a:cubicBezTo>
                  <a:pt x="195695" y="181899"/>
                  <a:pt x="179482" y="45712"/>
                  <a:pt x="222446" y="15719"/>
                </a:cubicBezTo>
                <a:cubicBezTo>
                  <a:pt x="265410" y="-14274"/>
                  <a:pt x="375657" y="-494"/>
                  <a:pt x="426727" y="49766"/>
                </a:cubicBezTo>
                <a:cubicBezTo>
                  <a:pt x="477797" y="100026"/>
                  <a:pt x="480230" y="303496"/>
                  <a:pt x="528868" y="317277"/>
                </a:cubicBezTo>
                <a:cubicBezTo>
                  <a:pt x="577506" y="331058"/>
                  <a:pt x="661812" y="179468"/>
                  <a:pt x="718557" y="132451"/>
                </a:cubicBezTo>
                <a:cubicBezTo>
                  <a:pt x="775302" y="85434"/>
                  <a:pt x="825562" y="35174"/>
                  <a:pt x="869336" y="35174"/>
                </a:cubicBezTo>
                <a:cubicBezTo>
                  <a:pt x="913110" y="35174"/>
                  <a:pt x="946347" y="103268"/>
                  <a:pt x="981204" y="132451"/>
                </a:cubicBezTo>
                <a:cubicBezTo>
                  <a:pt x="1016061" y="161634"/>
                  <a:pt x="1042002" y="193249"/>
                  <a:pt x="1078481" y="210272"/>
                </a:cubicBezTo>
                <a:cubicBezTo>
                  <a:pt x="1114960" y="227295"/>
                  <a:pt x="1166029" y="210272"/>
                  <a:pt x="1200076" y="234591"/>
                </a:cubicBezTo>
                <a:cubicBezTo>
                  <a:pt x="1234123" y="258910"/>
                  <a:pt x="1255199" y="314844"/>
                  <a:pt x="1282761" y="356187"/>
                </a:cubicBezTo>
                <a:cubicBezTo>
                  <a:pt x="1310323" y="397530"/>
                  <a:pt x="1363014" y="442926"/>
                  <a:pt x="1365446" y="482647"/>
                </a:cubicBezTo>
                <a:cubicBezTo>
                  <a:pt x="1367878" y="522368"/>
                  <a:pt x="1333021" y="570196"/>
                  <a:pt x="1297353" y="594515"/>
                </a:cubicBezTo>
                <a:cubicBezTo>
                  <a:pt x="1261685" y="618834"/>
                  <a:pt x="1206561" y="609917"/>
                  <a:pt x="1151438" y="628562"/>
                </a:cubicBezTo>
                <a:cubicBezTo>
                  <a:pt x="1096315" y="647207"/>
                  <a:pt x="1008765" y="669904"/>
                  <a:pt x="966612" y="706383"/>
                </a:cubicBezTo>
                <a:cubicBezTo>
                  <a:pt x="924459" y="742862"/>
                  <a:pt x="940672" y="810145"/>
                  <a:pt x="898519" y="847434"/>
                </a:cubicBezTo>
                <a:cubicBezTo>
                  <a:pt x="856366" y="884723"/>
                  <a:pt x="769627" y="949574"/>
                  <a:pt x="713693" y="930119"/>
                </a:cubicBezTo>
                <a:cubicBezTo>
                  <a:pt x="657759" y="910664"/>
                  <a:pt x="609121" y="784204"/>
                  <a:pt x="562915" y="730702"/>
                </a:cubicBezTo>
                <a:cubicBezTo>
                  <a:pt x="516709" y="677200"/>
                  <a:pt x="483472" y="624508"/>
                  <a:pt x="436455" y="609106"/>
                </a:cubicBezTo>
                <a:cubicBezTo>
                  <a:pt x="389438" y="593704"/>
                  <a:pt x="326208" y="640721"/>
                  <a:pt x="280812" y="638289"/>
                </a:cubicBezTo>
                <a:cubicBezTo>
                  <a:pt x="235416" y="635857"/>
                  <a:pt x="210287" y="626941"/>
                  <a:pt x="164081" y="594515"/>
                </a:cubicBezTo>
                <a:cubicBezTo>
                  <a:pt x="117875" y="562090"/>
                  <a:pt x="20597" y="492374"/>
                  <a:pt x="3574" y="443736"/>
                </a:cubicBezTo>
                <a:cubicBezTo>
                  <a:pt x="-13449" y="395098"/>
                  <a:pt x="34378" y="338353"/>
                  <a:pt x="61940" y="302685"/>
                </a:cubicBezTo>
                <a:cubicBezTo>
                  <a:pt x="89502" y="267017"/>
                  <a:pt x="142193" y="277555"/>
                  <a:pt x="168944" y="22972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C4CA0B6-402B-482F-BA59-E31A70CAD102}"/>
              </a:ext>
            </a:extLst>
          </p:cNvPr>
          <p:cNvSpPr/>
          <p:nvPr/>
        </p:nvSpPr>
        <p:spPr>
          <a:xfrm>
            <a:off x="5590508" y="1828090"/>
            <a:ext cx="729853" cy="106552"/>
          </a:xfrm>
          <a:custGeom>
            <a:avLst/>
            <a:gdLst>
              <a:gd name="connsiteX0" fmla="*/ 0 w 729853"/>
              <a:gd name="connsiteY0" fmla="*/ 68415 h 106552"/>
              <a:gd name="connsiteX1" fmla="*/ 235436 w 729853"/>
              <a:gd name="connsiteY1" fmla="*/ 22805 h 106552"/>
              <a:gd name="connsiteX2" fmla="*/ 388471 w 729853"/>
              <a:gd name="connsiteY2" fmla="*/ 106422 h 106552"/>
              <a:gd name="connsiteX3" fmla="*/ 729853 w 729853"/>
              <a:gd name="connsiteY3" fmla="*/ 0 h 10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53" h="106552" extrusionOk="0">
                <a:moveTo>
                  <a:pt x="0" y="68415"/>
                </a:moveTo>
                <a:cubicBezTo>
                  <a:pt x="78245" y="38062"/>
                  <a:pt x="164865" y="18656"/>
                  <a:pt x="235436" y="22805"/>
                </a:cubicBezTo>
                <a:cubicBezTo>
                  <a:pt x="305503" y="30260"/>
                  <a:pt x="295796" y="110550"/>
                  <a:pt x="388471" y="106422"/>
                </a:cubicBezTo>
                <a:cubicBezTo>
                  <a:pt x="464304" y="109036"/>
                  <a:pt x="597031" y="69715"/>
                  <a:pt x="729853" y="0"/>
                </a:cubicBezTo>
              </a:path>
            </a:pathLst>
          </a:custGeom>
          <a:noFill/>
          <a:ln w="76200" cmpd="dbl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275"/>
                      <a:gd name="connsiteY0" fmla="*/ 42863 h 66756"/>
                      <a:gd name="connsiteX1" fmla="*/ 95250 w 295275"/>
                      <a:gd name="connsiteY1" fmla="*/ 14288 h 66756"/>
                      <a:gd name="connsiteX2" fmla="*/ 157163 w 295275"/>
                      <a:gd name="connsiteY2" fmla="*/ 66675 h 66756"/>
                      <a:gd name="connsiteX3" fmla="*/ 295275 w 295275"/>
                      <a:gd name="connsiteY3" fmla="*/ 0 h 66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5" h="66756">
                        <a:moveTo>
                          <a:pt x="0" y="42863"/>
                        </a:moveTo>
                        <a:cubicBezTo>
                          <a:pt x="34528" y="26591"/>
                          <a:pt x="69056" y="10319"/>
                          <a:pt x="95250" y="14288"/>
                        </a:cubicBezTo>
                        <a:cubicBezTo>
                          <a:pt x="121444" y="18257"/>
                          <a:pt x="123826" y="69056"/>
                          <a:pt x="157163" y="66675"/>
                        </a:cubicBezTo>
                        <a:cubicBezTo>
                          <a:pt x="190500" y="64294"/>
                          <a:pt x="242887" y="32147"/>
                          <a:pt x="29527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015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12534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vs Causality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88B1F-76A6-E188-56E5-0EE707CA1050}"/>
              </a:ext>
            </a:extLst>
          </p:cNvPr>
          <p:cNvSpPr/>
          <p:nvPr/>
        </p:nvSpPr>
        <p:spPr>
          <a:xfrm>
            <a:off x="2159000" y="5422900"/>
            <a:ext cx="1016000" cy="927100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89C6D4-356B-7C8C-ADD4-98B6BBC89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20" y="6711462"/>
            <a:ext cx="1280160" cy="756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96788-218B-D6C6-F668-C9328F4BD9AA}"/>
              </a:ext>
            </a:extLst>
          </p:cNvPr>
          <p:cNvSpPr txBox="1"/>
          <p:nvPr/>
        </p:nvSpPr>
        <p:spPr>
          <a:xfrm>
            <a:off x="0" y="7067490"/>
            <a:ext cx="5681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Pozsgay, Tolley, 2207.03491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5522B99C-1483-8F04-FD0E-20329CE7C7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15805" y="1553282"/>
            <a:ext cx="5772150" cy="5411787"/>
            <a:chOff x="3709" y="591"/>
            <a:chExt cx="3636" cy="3409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04448BE5-CB8B-D25E-9A2E-6ECF032190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09" y="591"/>
              <a:ext cx="3636" cy="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E3F3C9C9-B99B-858D-56DE-22D00566B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" y="591"/>
              <a:ext cx="3638" cy="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2">
            <a:extLst>
              <a:ext uri="{FF2B5EF4-FFF2-40B4-BE49-F238E27FC236}">
                <a16:creationId xmlns:a16="http://schemas.microsoft.com/office/drawing/2014/main" id="{2EABC11D-025F-F924-9E03-065DE6D52C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0004" y="800411"/>
            <a:ext cx="7143752" cy="1044123"/>
            <a:chOff x="0" y="1903"/>
            <a:chExt cx="6144" cy="898"/>
          </a:xfrm>
        </p:grpSpPr>
        <p:sp>
          <p:nvSpPr>
            <p:cNvPr id="3" name="AutoShape 11">
              <a:extLst>
                <a:ext uri="{FF2B5EF4-FFF2-40B4-BE49-F238E27FC236}">
                  <a16:creationId xmlns:a16="http://schemas.microsoft.com/office/drawing/2014/main" id="{206DB939-7954-255D-0226-5D8A50FAECA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903"/>
              <a:ext cx="6144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0FBFF549-6B8F-A45E-06BD-4BAFF5088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3"/>
              <a:ext cx="6146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43874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ln w="38100">
          <a:solidFill>
            <a:srgbClr val="CC00CC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rgbClr val="0070BF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38100">
          <a:solidFill>
            <a:srgbClr val="4A0F6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accent1"/>
            </a:solidFill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4063</Words>
  <Application>Microsoft Office PowerPoint</Application>
  <PresentationFormat>Custom</PresentationFormat>
  <Paragraphs>854</Paragraphs>
  <Slides>92</Slides>
  <Notes>51</Notes>
  <HiddenSlides>7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92</vt:i4>
      </vt:variant>
    </vt:vector>
  </HeadingPairs>
  <TitlesOfParts>
    <vt:vector size="108" baseType="lpstr">
      <vt:lpstr>Arial</vt:lpstr>
      <vt:lpstr>Arial</vt:lpstr>
      <vt:lpstr>Calibri</vt:lpstr>
      <vt:lpstr>Calibri Light</vt:lpstr>
      <vt:lpstr>Cambria Math</vt:lpstr>
      <vt:lpstr>CM R 10</vt:lpstr>
      <vt:lpstr>Constantia</vt:lpstr>
      <vt:lpstr>Google Sans</vt:lpstr>
      <vt:lpstr>Times New Roman</vt:lpstr>
      <vt:lpstr>Wingdings</vt:lpstr>
      <vt:lpstr>Wingdings 2</vt:lpstr>
      <vt:lpstr>1_Flow</vt:lpstr>
      <vt:lpstr>11_Flow</vt:lpstr>
      <vt:lpstr>2_Flow</vt:lpstr>
      <vt:lpstr>3_Flow</vt:lpstr>
      <vt:lpstr>4_Flow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東工大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Braneworld and Black holes I</dc:title>
  <dc:creator>白水</dc:creator>
  <cp:lastModifiedBy>de Rham, Claudia</cp:lastModifiedBy>
  <cp:revision>8263</cp:revision>
  <cp:lastPrinted>2016-07-14T12:11:40Z</cp:lastPrinted>
  <dcterms:created xsi:type="dcterms:W3CDTF">2005-02-19T05:18:31Z</dcterms:created>
  <dcterms:modified xsi:type="dcterms:W3CDTF">2025-08-31T19:36:38Z</dcterms:modified>
</cp:coreProperties>
</file>