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73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6" r:id="rId16"/>
    <p:sldId id="274" r:id="rId17"/>
    <p:sldId id="259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3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81"/>
    <p:restoredTop sz="94758"/>
  </p:normalViewPr>
  <p:slideViewPr>
    <p:cSldViewPr snapToGrid="0" showGuides="1">
      <p:cViewPr varScale="1">
        <p:scale>
          <a:sx n="83" d="100"/>
          <a:sy n="83" d="100"/>
        </p:scale>
        <p:origin x="1147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EF1BA-46B7-479A-97E7-2BAE087F777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10C65C-26AB-44C6-AD62-9537199178E7}">
      <dgm:prSet phldrT="[Text]"/>
      <dgm:spPr/>
      <dgm:t>
        <a:bodyPr/>
        <a:lstStyle/>
        <a:p>
          <a:endParaRPr lang="en-US" dirty="0"/>
        </a:p>
      </dgm:t>
    </dgm:pt>
    <dgm:pt modelId="{328EFA6A-8523-4E7D-97F8-F1629A7A1AC6}" type="parTrans" cxnId="{088D7C32-135E-49C6-A67D-CDBD01D28111}">
      <dgm:prSet/>
      <dgm:spPr/>
      <dgm:t>
        <a:bodyPr/>
        <a:lstStyle/>
        <a:p>
          <a:endParaRPr lang="en-US"/>
        </a:p>
      </dgm:t>
    </dgm:pt>
    <dgm:pt modelId="{9472FF72-14C7-412F-A3EF-D939325F8DC1}" type="sibTrans" cxnId="{088D7C32-135E-49C6-A67D-CDBD01D28111}">
      <dgm:prSet/>
      <dgm:spPr/>
      <dgm:t>
        <a:bodyPr/>
        <a:lstStyle/>
        <a:p>
          <a:endParaRPr lang="en-US"/>
        </a:p>
      </dgm:t>
    </dgm:pt>
    <dgm:pt modelId="{51A2434A-8E18-4C67-A04D-A889F3829E6C}">
      <dgm:prSet phldrT="[Text]" custT="1"/>
      <dgm:spPr/>
      <dgm:t>
        <a:bodyPr/>
        <a:lstStyle/>
        <a:p>
          <a:r>
            <a:rPr lang="ro-RO" sz="2400" dirty="0"/>
            <a:t>The alternative: Exchange </a:t>
          </a:r>
          <a:r>
            <a:rPr lang="ro-RO" sz="2400" dirty="0">
              <a:solidFill>
                <a:srgbClr val="FF0000"/>
              </a:solidFill>
            </a:rPr>
            <a:t>gravitons</a:t>
          </a:r>
          <a:endParaRPr lang="en-US" sz="2400" dirty="0"/>
        </a:p>
      </dgm:t>
    </dgm:pt>
    <dgm:pt modelId="{090E9F4C-68D6-46BF-83CB-24E6F8DAD138}" type="parTrans" cxnId="{472C11CA-DE85-412A-BD10-7E937DEE0F8E}">
      <dgm:prSet/>
      <dgm:spPr/>
      <dgm:t>
        <a:bodyPr/>
        <a:lstStyle/>
        <a:p>
          <a:endParaRPr lang="en-US"/>
        </a:p>
      </dgm:t>
    </dgm:pt>
    <dgm:pt modelId="{4A1A3007-C67E-4935-AF47-9214D4F9D3CD}" type="sibTrans" cxnId="{472C11CA-DE85-412A-BD10-7E937DEE0F8E}">
      <dgm:prSet/>
      <dgm:spPr/>
      <dgm:t>
        <a:bodyPr/>
        <a:lstStyle/>
        <a:p>
          <a:endParaRPr lang="en-US"/>
        </a:p>
      </dgm:t>
    </dgm:pt>
    <dgm:pt modelId="{3F7D393A-1FD0-495E-8ED0-6C3E0399417C}">
      <dgm:prSet phldrT="[Text]" custT="1"/>
      <dgm:spPr/>
      <dgm:t>
        <a:bodyPr/>
        <a:lstStyle/>
        <a:p>
          <a:r>
            <a:rPr lang="ro-RO" sz="2400" dirty="0"/>
            <a:t>Memory effects; </a:t>
          </a:r>
          <a:r>
            <a:rPr lang="ro-RO" sz="2400" dirty="0">
              <a:solidFill>
                <a:srgbClr val="FF0000"/>
              </a:solidFill>
            </a:rPr>
            <a:t>Wilson Lines</a:t>
          </a:r>
          <a:endParaRPr lang="en-US" sz="2400" dirty="0"/>
        </a:p>
      </dgm:t>
    </dgm:pt>
    <dgm:pt modelId="{F2344110-C322-4D15-9B07-791053A5D3B0}" type="parTrans" cxnId="{10A4EB9D-FBE6-426A-AB1D-6D43B2B8152D}">
      <dgm:prSet/>
      <dgm:spPr/>
      <dgm:t>
        <a:bodyPr/>
        <a:lstStyle/>
        <a:p>
          <a:endParaRPr lang="en-US"/>
        </a:p>
      </dgm:t>
    </dgm:pt>
    <dgm:pt modelId="{95E4AA41-C170-495E-B1D0-9F4C3A31DD7C}" type="sibTrans" cxnId="{10A4EB9D-FBE6-426A-AB1D-6D43B2B8152D}">
      <dgm:prSet/>
      <dgm:spPr/>
      <dgm:t>
        <a:bodyPr/>
        <a:lstStyle/>
        <a:p>
          <a:endParaRPr lang="en-US"/>
        </a:p>
      </dgm:t>
    </dgm:pt>
    <dgm:pt modelId="{595D8972-3473-4AB7-A0DE-3F9B6B0925D3}">
      <dgm:prSet phldrT="[Text]" custT="1"/>
      <dgm:spPr/>
      <dgm:t>
        <a:bodyPr/>
        <a:lstStyle/>
        <a:p>
          <a:r>
            <a:rPr lang="ro-RO" sz="2400" dirty="0"/>
            <a:t>Scattering and probability amplitude</a:t>
          </a:r>
        </a:p>
      </dgm:t>
    </dgm:pt>
    <dgm:pt modelId="{FA008269-CD66-4380-B4A2-75EF47B37E1F}" type="parTrans" cxnId="{A9C32807-5E87-4BA0-961C-3526AAF3FDB8}">
      <dgm:prSet/>
      <dgm:spPr/>
      <dgm:t>
        <a:bodyPr/>
        <a:lstStyle/>
        <a:p>
          <a:endParaRPr lang="en-US"/>
        </a:p>
      </dgm:t>
    </dgm:pt>
    <dgm:pt modelId="{82F7F053-37F6-4968-A6AD-B94894FD4622}" type="sibTrans" cxnId="{A9C32807-5E87-4BA0-961C-3526AAF3FDB8}">
      <dgm:prSet/>
      <dgm:spPr/>
      <dgm:t>
        <a:bodyPr/>
        <a:lstStyle/>
        <a:p>
          <a:endParaRPr lang="en-US"/>
        </a:p>
      </dgm:t>
    </dgm:pt>
    <dgm:pt modelId="{862736F5-CCA1-48A7-A735-3DF7A6E7F10D}">
      <dgm:prSet phldrT="[Text]" custT="1"/>
      <dgm:spPr/>
      <dgm:t>
        <a:bodyPr/>
        <a:lstStyle/>
        <a:p>
          <a:r>
            <a:rPr lang="ro-RO" sz="2400" dirty="0">
              <a:solidFill>
                <a:srgbClr val="FF0000"/>
              </a:solidFill>
            </a:rPr>
            <a:t>Coherent </a:t>
          </a:r>
          <a:r>
            <a:rPr lang="ro-RO" sz="2400" dirty="0">
              <a:solidFill>
                <a:schemeClr val="tx1"/>
              </a:solidFill>
            </a:rPr>
            <a:t>States</a:t>
          </a:r>
          <a:endParaRPr lang="ro-RO" sz="2400" dirty="0">
            <a:solidFill>
              <a:srgbClr val="FF0000"/>
            </a:solidFill>
          </a:endParaRPr>
        </a:p>
      </dgm:t>
    </dgm:pt>
    <dgm:pt modelId="{69963986-2B00-4067-B030-5A8CBA573C07}" type="parTrans" cxnId="{725A9A79-DB36-4A56-893C-E2B23C6C3E92}">
      <dgm:prSet/>
      <dgm:spPr/>
      <dgm:t>
        <a:bodyPr/>
        <a:lstStyle/>
        <a:p>
          <a:endParaRPr lang="en-US"/>
        </a:p>
      </dgm:t>
    </dgm:pt>
    <dgm:pt modelId="{2102A8A7-FC6F-46AD-9BBD-C638B9A73134}" type="sibTrans" cxnId="{725A9A79-DB36-4A56-893C-E2B23C6C3E92}">
      <dgm:prSet/>
      <dgm:spPr/>
      <dgm:t>
        <a:bodyPr/>
        <a:lstStyle/>
        <a:p>
          <a:endParaRPr lang="en-US"/>
        </a:p>
      </dgm:t>
    </dgm:pt>
    <dgm:pt modelId="{14B353D6-B7E7-4144-A1FE-02AD780A1302}" type="pres">
      <dgm:prSet presAssocID="{BE1EF1BA-46B7-479A-97E7-2BAE087F77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C9D87C1-FB17-4F0C-850A-83CAB7EDDD30}" type="pres">
      <dgm:prSet presAssocID="{A110C65C-26AB-44C6-AD62-9537199178E7}" presName="thickLine" presStyleLbl="alignNode1" presStyleIdx="0" presStyleCnt="1"/>
      <dgm:spPr/>
    </dgm:pt>
    <dgm:pt modelId="{DA388E0A-449F-45DD-8E78-D561F92D243A}" type="pres">
      <dgm:prSet presAssocID="{A110C65C-26AB-44C6-AD62-9537199178E7}" presName="horz1" presStyleCnt="0"/>
      <dgm:spPr/>
    </dgm:pt>
    <dgm:pt modelId="{5D06706B-AD42-4E33-8340-675EFA2AC3E7}" type="pres">
      <dgm:prSet presAssocID="{A110C65C-26AB-44C6-AD62-9537199178E7}" presName="tx1" presStyleLbl="revTx" presStyleIdx="0" presStyleCnt="5" custLinFactNeighborX="13315" custLinFactNeighborY="-65145"/>
      <dgm:spPr/>
      <dgm:t>
        <a:bodyPr/>
        <a:lstStyle/>
        <a:p>
          <a:endParaRPr lang="en-US"/>
        </a:p>
      </dgm:t>
    </dgm:pt>
    <dgm:pt modelId="{1C288340-FFEB-4FF0-B312-A60F6B75FF49}" type="pres">
      <dgm:prSet presAssocID="{A110C65C-26AB-44C6-AD62-9537199178E7}" presName="vert1" presStyleCnt="0"/>
      <dgm:spPr/>
    </dgm:pt>
    <dgm:pt modelId="{8DA6FA7A-5184-4E35-BAC7-2713BA1AEF90}" type="pres">
      <dgm:prSet presAssocID="{51A2434A-8E18-4C67-A04D-A889F3829E6C}" presName="vertSpace2a" presStyleCnt="0"/>
      <dgm:spPr/>
    </dgm:pt>
    <dgm:pt modelId="{B26CA210-F77A-46FE-8D3D-DE543571B9E6}" type="pres">
      <dgm:prSet presAssocID="{51A2434A-8E18-4C67-A04D-A889F3829E6C}" presName="horz2" presStyleCnt="0"/>
      <dgm:spPr/>
    </dgm:pt>
    <dgm:pt modelId="{9B9A28F9-FB0D-41C1-80C6-7E089A395A63}" type="pres">
      <dgm:prSet presAssocID="{51A2434A-8E18-4C67-A04D-A889F3829E6C}" presName="horzSpace2" presStyleCnt="0"/>
      <dgm:spPr/>
    </dgm:pt>
    <dgm:pt modelId="{7273CC60-A1D2-4EE3-BE6B-CE348F6813AF}" type="pres">
      <dgm:prSet presAssocID="{51A2434A-8E18-4C67-A04D-A889F3829E6C}" presName="tx2" presStyleLbl="revTx" presStyleIdx="1" presStyleCnt="5" custLinFactNeighborX="-2005" custLinFactNeighborY="30092"/>
      <dgm:spPr/>
      <dgm:t>
        <a:bodyPr/>
        <a:lstStyle/>
        <a:p>
          <a:endParaRPr lang="en-US"/>
        </a:p>
      </dgm:t>
    </dgm:pt>
    <dgm:pt modelId="{7E3E7823-7BD3-413E-B108-A0975E119CD4}" type="pres">
      <dgm:prSet presAssocID="{51A2434A-8E18-4C67-A04D-A889F3829E6C}" presName="vert2" presStyleCnt="0"/>
      <dgm:spPr/>
    </dgm:pt>
    <dgm:pt modelId="{03FAD320-AAEE-448D-9759-3F1F003AFADD}" type="pres">
      <dgm:prSet presAssocID="{51A2434A-8E18-4C67-A04D-A889F3829E6C}" presName="thinLine2b" presStyleLbl="callout" presStyleIdx="0" presStyleCnt="4"/>
      <dgm:spPr/>
    </dgm:pt>
    <dgm:pt modelId="{F081A980-06F0-4C8E-B027-C23121B8EE1F}" type="pres">
      <dgm:prSet presAssocID="{51A2434A-8E18-4C67-A04D-A889F3829E6C}" presName="vertSpace2b" presStyleCnt="0"/>
      <dgm:spPr/>
    </dgm:pt>
    <dgm:pt modelId="{8A39F0AF-D2A1-443C-AF71-E5875409FCDD}" type="pres">
      <dgm:prSet presAssocID="{3F7D393A-1FD0-495E-8ED0-6C3E0399417C}" presName="horz2" presStyleCnt="0"/>
      <dgm:spPr/>
    </dgm:pt>
    <dgm:pt modelId="{C5D46633-FCE6-4A75-81E4-A159DDC15361}" type="pres">
      <dgm:prSet presAssocID="{3F7D393A-1FD0-495E-8ED0-6C3E0399417C}" presName="horzSpace2" presStyleCnt="0"/>
      <dgm:spPr/>
    </dgm:pt>
    <dgm:pt modelId="{7CFC0FFD-B3CE-4CA3-A0AA-2123E63A1E09}" type="pres">
      <dgm:prSet presAssocID="{3F7D393A-1FD0-495E-8ED0-6C3E0399417C}" presName="tx2" presStyleLbl="revTx" presStyleIdx="2" presStyleCnt="5" custLinFactNeighborX="-2005" custLinFactNeighborY="8209"/>
      <dgm:spPr/>
      <dgm:t>
        <a:bodyPr/>
        <a:lstStyle/>
        <a:p>
          <a:endParaRPr lang="en-US"/>
        </a:p>
      </dgm:t>
    </dgm:pt>
    <dgm:pt modelId="{4E546C7A-D877-4F65-B4DA-1E43813A3706}" type="pres">
      <dgm:prSet presAssocID="{3F7D393A-1FD0-495E-8ED0-6C3E0399417C}" presName="vert2" presStyleCnt="0"/>
      <dgm:spPr/>
    </dgm:pt>
    <dgm:pt modelId="{F22BF9FF-4482-4FAA-9564-6EE001EFA3E7}" type="pres">
      <dgm:prSet presAssocID="{3F7D393A-1FD0-495E-8ED0-6C3E0399417C}" presName="thinLine2b" presStyleLbl="callout" presStyleIdx="1" presStyleCnt="4"/>
      <dgm:spPr/>
    </dgm:pt>
    <dgm:pt modelId="{0FABE79A-6348-465F-859E-9A6E2FD762DC}" type="pres">
      <dgm:prSet presAssocID="{3F7D393A-1FD0-495E-8ED0-6C3E0399417C}" presName="vertSpace2b" presStyleCnt="0"/>
      <dgm:spPr/>
    </dgm:pt>
    <dgm:pt modelId="{81DB8E25-1E3A-4448-ABC9-571B970B4FE1}" type="pres">
      <dgm:prSet presAssocID="{595D8972-3473-4AB7-A0DE-3F9B6B0925D3}" presName="horz2" presStyleCnt="0"/>
      <dgm:spPr/>
    </dgm:pt>
    <dgm:pt modelId="{A3573F2E-D638-4F69-8608-A91143BE00DB}" type="pres">
      <dgm:prSet presAssocID="{595D8972-3473-4AB7-A0DE-3F9B6B0925D3}" presName="horzSpace2" presStyleCnt="0"/>
      <dgm:spPr/>
    </dgm:pt>
    <dgm:pt modelId="{5572461F-21E9-498F-98C5-B3C17F560745}" type="pres">
      <dgm:prSet presAssocID="{595D8972-3473-4AB7-A0DE-3F9B6B0925D3}" presName="tx2" presStyleLbl="revTx" presStyleIdx="3" presStyleCnt="5" custLinFactNeighborX="-2005" custLinFactNeighborY="3209"/>
      <dgm:spPr/>
      <dgm:t>
        <a:bodyPr/>
        <a:lstStyle/>
        <a:p>
          <a:endParaRPr lang="en-US"/>
        </a:p>
      </dgm:t>
    </dgm:pt>
    <dgm:pt modelId="{E81B523B-478B-44DC-B778-DF55D028289C}" type="pres">
      <dgm:prSet presAssocID="{595D8972-3473-4AB7-A0DE-3F9B6B0925D3}" presName="vert2" presStyleCnt="0"/>
      <dgm:spPr/>
    </dgm:pt>
    <dgm:pt modelId="{302DC694-9C38-4543-B404-D3CB0D95E88A}" type="pres">
      <dgm:prSet presAssocID="{595D8972-3473-4AB7-A0DE-3F9B6B0925D3}" presName="thinLine2b" presStyleLbl="callout" presStyleIdx="2" presStyleCnt="4"/>
      <dgm:spPr/>
    </dgm:pt>
    <dgm:pt modelId="{CB9001CE-913A-4EFB-BBEA-C5A098286990}" type="pres">
      <dgm:prSet presAssocID="{595D8972-3473-4AB7-A0DE-3F9B6B0925D3}" presName="vertSpace2b" presStyleCnt="0"/>
      <dgm:spPr/>
    </dgm:pt>
    <dgm:pt modelId="{3B60A5F9-A9D8-4B25-901C-331BCC33FADC}" type="pres">
      <dgm:prSet presAssocID="{862736F5-CCA1-48A7-A735-3DF7A6E7F10D}" presName="horz2" presStyleCnt="0"/>
      <dgm:spPr/>
    </dgm:pt>
    <dgm:pt modelId="{97FC1AC3-1A6C-45BD-8E58-9660A634FC24}" type="pres">
      <dgm:prSet presAssocID="{862736F5-CCA1-48A7-A735-3DF7A6E7F10D}" presName="horzSpace2" presStyleCnt="0"/>
      <dgm:spPr/>
    </dgm:pt>
    <dgm:pt modelId="{F5F726E6-965A-44AC-8BE9-FBCAD864A60C}" type="pres">
      <dgm:prSet presAssocID="{862736F5-CCA1-48A7-A735-3DF7A6E7F10D}" presName="tx2" presStyleLbl="revTx" presStyleIdx="4" presStyleCnt="5" custLinFactNeighborX="-2005" custLinFactNeighborY="1730"/>
      <dgm:spPr/>
      <dgm:t>
        <a:bodyPr/>
        <a:lstStyle/>
        <a:p>
          <a:endParaRPr lang="en-US"/>
        </a:p>
      </dgm:t>
    </dgm:pt>
    <dgm:pt modelId="{957B1352-9C23-4CD5-9CB9-9CA6EA3D3DCF}" type="pres">
      <dgm:prSet presAssocID="{862736F5-CCA1-48A7-A735-3DF7A6E7F10D}" presName="vert2" presStyleCnt="0"/>
      <dgm:spPr/>
    </dgm:pt>
    <dgm:pt modelId="{CDE718B7-23EE-4BBF-9800-F78CB8C73091}" type="pres">
      <dgm:prSet presAssocID="{862736F5-CCA1-48A7-A735-3DF7A6E7F10D}" presName="thinLine2b" presStyleLbl="callout" presStyleIdx="3" presStyleCnt="4"/>
      <dgm:spPr/>
    </dgm:pt>
    <dgm:pt modelId="{23EFC958-627D-45C3-9828-1F59D4CE6021}" type="pres">
      <dgm:prSet presAssocID="{862736F5-CCA1-48A7-A735-3DF7A6E7F10D}" presName="vertSpace2b" presStyleCnt="0"/>
      <dgm:spPr/>
    </dgm:pt>
  </dgm:ptLst>
  <dgm:cxnLst>
    <dgm:cxn modelId="{472C11CA-DE85-412A-BD10-7E937DEE0F8E}" srcId="{A110C65C-26AB-44C6-AD62-9537199178E7}" destId="{51A2434A-8E18-4C67-A04D-A889F3829E6C}" srcOrd="0" destOrd="0" parTransId="{090E9F4C-68D6-46BF-83CB-24E6F8DAD138}" sibTransId="{4A1A3007-C67E-4935-AF47-9214D4F9D3CD}"/>
    <dgm:cxn modelId="{245983FF-3ADD-469F-A20D-BB7A3178A38E}" type="presOf" srcId="{595D8972-3473-4AB7-A0DE-3F9B6B0925D3}" destId="{5572461F-21E9-498F-98C5-B3C17F560745}" srcOrd="0" destOrd="0" presId="urn:microsoft.com/office/officeart/2008/layout/LinedList"/>
    <dgm:cxn modelId="{2E5408E4-E66B-4F92-B814-FE1CB90809D0}" type="presOf" srcId="{BE1EF1BA-46B7-479A-97E7-2BAE087F777D}" destId="{14B353D6-B7E7-4144-A1FE-02AD780A1302}" srcOrd="0" destOrd="0" presId="urn:microsoft.com/office/officeart/2008/layout/LinedList"/>
    <dgm:cxn modelId="{088D7C32-135E-49C6-A67D-CDBD01D28111}" srcId="{BE1EF1BA-46B7-479A-97E7-2BAE087F777D}" destId="{A110C65C-26AB-44C6-AD62-9537199178E7}" srcOrd="0" destOrd="0" parTransId="{328EFA6A-8523-4E7D-97F8-F1629A7A1AC6}" sibTransId="{9472FF72-14C7-412F-A3EF-D939325F8DC1}"/>
    <dgm:cxn modelId="{F8BF8294-F75B-4DAE-B0DC-50BE2AABE66D}" type="presOf" srcId="{51A2434A-8E18-4C67-A04D-A889F3829E6C}" destId="{7273CC60-A1D2-4EE3-BE6B-CE348F6813AF}" srcOrd="0" destOrd="0" presId="urn:microsoft.com/office/officeart/2008/layout/LinedList"/>
    <dgm:cxn modelId="{10A4EB9D-FBE6-426A-AB1D-6D43B2B8152D}" srcId="{A110C65C-26AB-44C6-AD62-9537199178E7}" destId="{3F7D393A-1FD0-495E-8ED0-6C3E0399417C}" srcOrd="1" destOrd="0" parTransId="{F2344110-C322-4D15-9B07-791053A5D3B0}" sibTransId="{95E4AA41-C170-495E-B1D0-9F4C3A31DD7C}"/>
    <dgm:cxn modelId="{AD555C43-F527-4F4A-831B-AD3B91263327}" type="presOf" srcId="{A110C65C-26AB-44C6-AD62-9537199178E7}" destId="{5D06706B-AD42-4E33-8340-675EFA2AC3E7}" srcOrd="0" destOrd="0" presId="urn:microsoft.com/office/officeart/2008/layout/LinedList"/>
    <dgm:cxn modelId="{3A4D3B0F-F6D0-4707-A09F-3474CAB18D31}" type="presOf" srcId="{862736F5-CCA1-48A7-A735-3DF7A6E7F10D}" destId="{F5F726E6-965A-44AC-8BE9-FBCAD864A60C}" srcOrd="0" destOrd="0" presId="urn:microsoft.com/office/officeart/2008/layout/LinedList"/>
    <dgm:cxn modelId="{A9C32807-5E87-4BA0-961C-3526AAF3FDB8}" srcId="{A110C65C-26AB-44C6-AD62-9537199178E7}" destId="{595D8972-3473-4AB7-A0DE-3F9B6B0925D3}" srcOrd="2" destOrd="0" parTransId="{FA008269-CD66-4380-B4A2-75EF47B37E1F}" sibTransId="{82F7F053-37F6-4968-A6AD-B94894FD4622}"/>
    <dgm:cxn modelId="{EC34FD78-75E2-4390-98D6-DA611F172EF5}" type="presOf" srcId="{3F7D393A-1FD0-495E-8ED0-6C3E0399417C}" destId="{7CFC0FFD-B3CE-4CA3-A0AA-2123E63A1E09}" srcOrd="0" destOrd="0" presId="urn:microsoft.com/office/officeart/2008/layout/LinedList"/>
    <dgm:cxn modelId="{725A9A79-DB36-4A56-893C-E2B23C6C3E92}" srcId="{A110C65C-26AB-44C6-AD62-9537199178E7}" destId="{862736F5-CCA1-48A7-A735-3DF7A6E7F10D}" srcOrd="3" destOrd="0" parTransId="{69963986-2B00-4067-B030-5A8CBA573C07}" sibTransId="{2102A8A7-FC6F-46AD-9BBD-C638B9A73134}"/>
    <dgm:cxn modelId="{ADD47345-1F7D-4D89-9860-3761214A42A1}" type="presParOf" srcId="{14B353D6-B7E7-4144-A1FE-02AD780A1302}" destId="{6C9D87C1-FB17-4F0C-850A-83CAB7EDDD30}" srcOrd="0" destOrd="0" presId="urn:microsoft.com/office/officeart/2008/layout/LinedList"/>
    <dgm:cxn modelId="{17A3D3FC-8970-4D2E-B268-F3D1CF2F1C58}" type="presParOf" srcId="{14B353D6-B7E7-4144-A1FE-02AD780A1302}" destId="{DA388E0A-449F-45DD-8E78-D561F92D243A}" srcOrd="1" destOrd="0" presId="urn:microsoft.com/office/officeart/2008/layout/LinedList"/>
    <dgm:cxn modelId="{224372FF-297A-4436-B253-D83404197394}" type="presParOf" srcId="{DA388E0A-449F-45DD-8E78-D561F92D243A}" destId="{5D06706B-AD42-4E33-8340-675EFA2AC3E7}" srcOrd="0" destOrd="0" presId="urn:microsoft.com/office/officeart/2008/layout/LinedList"/>
    <dgm:cxn modelId="{E154D802-5CE7-4BBD-8491-D3CA22C8EAE1}" type="presParOf" srcId="{DA388E0A-449F-45DD-8E78-D561F92D243A}" destId="{1C288340-FFEB-4FF0-B312-A60F6B75FF49}" srcOrd="1" destOrd="0" presId="urn:microsoft.com/office/officeart/2008/layout/LinedList"/>
    <dgm:cxn modelId="{2B38BEA3-7CE7-49AE-9E59-5B20C321ADAF}" type="presParOf" srcId="{1C288340-FFEB-4FF0-B312-A60F6B75FF49}" destId="{8DA6FA7A-5184-4E35-BAC7-2713BA1AEF90}" srcOrd="0" destOrd="0" presId="urn:microsoft.com/office/officeart/2008/layout/LinedList"/>
    <dgm:cxn modelId="{2F70C937-5077-48B8-B4D7-7181E2497BFF}" type="presParOf" srcId="{1C288340-FFEB-4FF0-B312-A60F6B75FF49}" destId="{B26CA210-F77A-46FE-8D3D-DE543571B9E6}" srcOrd="1" destOrd="0" presId="urn:microsoft.com/office/officeart/2008/layout/LinedList"/>
    <dgm:cxn modelId="{452868BF-C195-42F8-8588-67AB7C6CE7BE}" type="presParOf" srcId="{B26CA210-F77A-46FE-8D3D-DE543571B9E6}" destId="{9B9A28F9-FB0D-41C1-80C6-7E089A395A63}" srcOrd="0" destOrd="0" presId="urn:microsoft.com/office/officeart/2008/layout/LinedList"/>
    <dgm:cxn modelId="{8F771C65-ED3B-4CE5-95D4-CEFA595FF765}" type="presParOf" srcId="{B26CA210-F77A-46FE-8D3D-DE543571B9E6}" destId="{7273CC60-A1D2-4EE3-BE6B-CE348F6813AF}" srcOrd="1" destOrd="0" presId="urn:microsoft.com/office/officeart/2008/layout/LinedList"/>
    <dgm:cxn modelId="{69BFE8CA-52D0-4A99-A271-577B05FF82A8}" type="presParOf" srcId="{B26CA210-F77A-46FE-8D3D-DE543571B9E6}" destId="{7E3E7823-7BD3-413E-B108-A0975E119CD4}" srcOrd="2" destOrd="0" presId="urn:microsoft.com/office/officeart/2008/layout/LinedList"/>
    <dgm:cxn modelId="{2BDB38BD-D3AA-43E0-BA64-F72BB9A78167}" type="presParOf" srcId="{1C288340-FFEB-4FF0-B312-A60F6B75FF49}" destId="{03FAD320-AAEE-448D-9759-3F1F003AFADD}" srcOrd="2" destOrd="0" presId="urn:microsoft.com/office/officeart/2008/layout/LinedList"/>
    <dgm:cxn modelId="{6448E52C-FB3A-4767-9862-6D80B5B8FA4D}" type="presParOf" srcId="{1C288340-FFEB-4FF0-B312-A60F6B75FF49}" destId="{F081A980-06F0-4C8E-B027-C23121B8EE1F}" srcOrd="3" destOrd="0" presId="urn:microsoft.com/office/officeart/2008/layout/LinedList"/>
    <dgm:cxn modelId="{E5A99400-5D09-40C0-A7DD-466D93EA86A1}" type="presParOf" srcId="{1C288340-FFEB-4FF0-B312-A60F6B75FF49}" destId="{8A39F0AF-D2A1-443C-AF71-E5875409FCDD}" srcOrd="4" destOrd="0" presId="urn:microsoft.com/office/officeart/2008/layout/LinedList"/>
    <dgm:cxn modelId="{DB560C05-923F-4010-A432-E9FB0D08F6E3}" type="presParOf" srcId="{8A39F0AF-D2A1-443C-AF71-E5875409FCDD}" destId="{C5D46633-FCE6-4A75-81E4-A159DDC15361}" srcOrd="0" destOrd="0" presId="urn:microsoft.com/office/officeart/2008/layout/LinedList"/>
    <dgm:cxn modelId="{C2AA8D7F-988B-4AAF-8063-7FAD31948C27}" type="presParOf" srcId="{8A39F0AF-D2A1-443C-AF71-E5875409FCDD}" destId="{7CFC0FFD-B3CE-4CA3-A0AA-2123E63A1E09}" srcOrd="1" destOrd="0" presId="urn:microsoft.com/office/officeart/2008/layout/LinedList"/>
    <dgm:cxn modelId="{1A4B1966-3F95-4EE9-8A6D-806FE7B0EE6A}" type="presParOf" srcId="{8A39F0AF-D2A1-443C-AF71-E5875409FCDD}" destId="{4E546C7A-D877-4F65-B4DA-1E43813A3706}" srcOrd="2" destOrd="0" presId="urn:microsoft.com/office/officeart/2008/layout/LinedList"/>
    <dgm:cxn modelId="{3A3C4416-1B75-439C-A671-DE66BDCEC447}" type="presParOf" srcId="{1C288340-FFEB-4FF0-B312-A60F6B75FF49}" destId="{F22BF9FF-4482-4FAA-9564-6EE001EFA3E7}" srcOrd="5" destOrd="0" presId="urn:microsoft.com/office/officeart/2008/layout/LinedList"/>
    <dgm:cxn modelId="{00DF9770-7162-4280-8691-3C5CDCBE27D7}" type="presParOf" srcId="{1C288340-FFEB-4FF0-B312-A60F6B75FF49}" destId="{0FABE79A-6348-465F-859E-9A6E2FD762DC}" srcOrd="6" destOrd="0" presId="urn:microsoft.com/office/officeart/2008/layout/LinedList"/>
    <dgm:cxn modelId="{4DF36B90-1514-4E17-B7E4-8FD86F2E4C1F}" type="presParOf" srcId="{1C288340-FFEB-4FF0-B312-A60F6B75FF49}" destId="{81DB8E25-1E3A-4448-ABC9-571B970B4FE1}" srcOrd="7" destOrd="0" presId="urn:microsoft.com/office/officeart/2008/layout/LinedList"/>
    <dgm:cxn modelId="{2B5B1F07-E51F-4F72-9D61-156DC1A60FCD}" type="presParOf" srcId="{81DB8E25-1E3A-4448-ABC9-571B970B4FE1}" destId="{A3573F2E-D638-4F69-8608-A91143BE00DB}" srcOrd="0" destOrd="0" presId="urn:microsoft.com/office/officeart/2008/layout/LinedList"/>
    <dgm:cxn modelId="{3B51ED38-8515-41E7-97BB-CE468ABA4DF5}" type="presParOf" srcId="{81DB8E25-1E3A-4448-ABC9-571B970B4FE1}" destId="{5572461F-21E9-498F-98C5-B3C17F560745}" srcOrd="1" destOrd="0" presId="urn:microsoft.com/office/officeart/2008/layout/LinedList"/>
    <dgm:cxn modelId="{096CC893-BDF7-4CBF-97AF-F58925FAB401}" type="presParOf" srcId="{81DB8E25-1E3A-4448-ABC9-571B970B4FE1}" destId="{E81B523B-478B-44DC-B778-DF55D028289C}" srcOrd="2" destOrd="0" presId="urn:microsoft.com/office/officeart/2008/layout/LinedList"/>
    <dgm:cxn modelId="{AC81610D-1D70-4421-A140-D5D6415C12A2}" type="presParOf" srcId="{1C288340-FFEB-4FF0-B312-A60F6B75FF49}" destId="{302DC694-9C38-4543-B404-D3CB0D95E88A}" srcOrd="8" destOrd="0" presId="urn:microsoft.com/office/officeart/2008/layout/LinedList"/>
    <dgm:cxn modelId="{3E7971FF-5CE0-4A8C-BC7B-4E4280865F55}" type="presParOf" srcId="{1C288340-FFEB-4FF0-B312-A60F6B75FF49}" destId="{CB9001CE-913A-4EFB-BBEA-C5A098286990}" srcOrd="9" destOrd="0" presId="urn:microsoft.com/office/officeart/2008/layout/LinedList"/>
    <dgm:cxn modelId="{AAEADC91-CBCA-459D-B957-F7273BBA3305}" type="presParOf" srcId="{1C288340-FFEB-4FF0-B312-A60F6B75FF49}" destId="{3B60A5F9-A9D8-4B25-901C-331BCC33FADC}" srcOrd="10" destOrd="0" presId="urn:microsoft.com/office/officeart/2008/layout/LinedList"/>
    <dgm:cxn modelId="{FBBE846F-9B5F-42EC-AC1D-8B6AF473B6A4}" type="presParOf" srcId="{3B60A5F9-A9D8-4B25-901C-331BCC33FADC}" destId="{97FC1AC3-1A6C-45BD-8E58-9660A634FC24}" srcOrd="0" destOrd="0" presId="urn:microsoft.com/office/officeart/2008/layout/LinedList"/>
    <dgm:cxn modelId="{7E1075D1-050F-45AE-AE8D-A916D3754376}" type="presParOf" srcId="{3B60A5F9-A9D8-4B25-901C-331BCC33FADC}" destId="{F5F726E6-965A-44AC-8BE9-FBCAD864A60C}" srcOrd="1" destOrd="0" presId="urn:microsoft.com/office/officeart/2008/layout/LinedList"/>
    <dgm:cxn modelId="{2B79408B-CD5E-4CE2-84F2-ADED58A21BD3}" type="presParOf" srcId="{3B60A5F9-A9D8-4B25-901C-331BCC33FADC}" destId="{957B1352-9C23-4CD5-9CB9-9CA6EA3D3DCF}" srcOrd="2" destOrd="0" presId="urn:microsoft.com/office/officeart/2008/layout/LinedList"/>
    <dgm:cxn modelId="{F9BB1F56-18E0-47A9-BC6D-D0514DB33CEC}" type="presParOf" srcId="{1C288340-FFEB-4FF0-B312-A60F6B75FF49}" destId="{CDE718B7-23EE-4BBF-9800-F78CB8C73091}" srcOrd="11" destOrd="0" presId="urn:microsoft.com/office/officeart/2008/layout/LinedList"/>
    <dgm:cxn modelId="{7101286B-AC71-4D22-B199-851732FAAEF5}" type="presParOf" srcId="{1C288340-FFEB-4FF0-B312-A60F6B75FF49}" destId="{23EFC958-627D-45C3-9828-1F59D4CE602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4C45AD-9EE2-4599-A06B-B96F59914BE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305A3E-9838-4834-A701-5AFCDD1AC7D8}">
      <dgm:prSet phldrT="[Text]" phldr="1"/>
      <dgm:spPr>
        <a:noFill/>
        <a:ln w="101600"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endParaRPr lang="en-US" dirty="0"/>
        </a:p>
      </dgm:t>
    </dgm:pt>
    <dgm:pt modelId="{35AAA2BF-8111-420C-9816-7E4B49F091E7}" type="parTrans" cxnId="{75D384BF-2664-416E-9B9C-A0A18C675E00}">
      <dgm:prSet/>
      <dgm:spPr/>
      <dgm:t>
        <a:bodyPr/>
        <a:lstStyle/>
        <a:p>
          <a:endParaRPr lang="en-US"/>
        </a:p>
      </dgm:t>
    </dgm:pt>
    <dgm:pt modelId="{BF060D09-5BAB-41C2-ACC6-CA5F1F42319C}" type="sibTrans" cxnId="{75D384BF-2664-416E-9B9C-A0A18C675E00}">
      <dgm:prSet/>
      <dgm:spPr/>
      <dgm:t>
        <a:bodyPr/>
        <a:lstStyle/>
        <a:p>
          <a:endParaRPr lang="en-US"/>
        </a:p>
      </dgm:t>
    </dgm:pt>
    <dgm:pt modelId="{1EF6A208-3080-415F-9448-3E493854B42B}">
      <dgm:prSet phldrT="[Text]"/>
      <dgm:spPr/>
      <dgm:t>
        <a:bodyPr/>
        <a:lstStyle/>
        <a:p>
          <a:r>
            <a:rPr lang="en-US" dirty="0"/>
            <a:t>Integration by parts shifts the derivative</a:t>
          </a:r>
        </a:p>
      </dgm:t>
    </dgm:pt>
    <dgm:pt modelId="{950D6683-54DA-4764-96A1-488E09CE0288}" type="parTrans" cxnId="{48B91FE7-0CB6-41A1-AAE9-63F5B0FE1701}">
      <dgm:prSet/>
      <dgm:spPr/>
      <dgm:t>
        <a:bodyPr/>
        <a:lstStyle/>
        <a:p>
          <a:endParaRPr lang="en-US"/>
        </a:p>
      </dgm:t>
    </dgm:pt>
    <dgm:pt modelId="{97CB9AE7-2405-4A28-AA92-27B86EEE7B5C}" type="sibTrans" cxnId="{48B91FE7-0CB6-41A1-AAE9-63F5B0FE1701}">
      <dgm:prSet/>
      <dgm:spPr/>
      <dgm:t>
        <a:bodyPr/>
        <a:lstStyle/>
        <a:p>
          <a:endParaRPr lang="en-US"/>
        </a:p>
      </dgm:t>
    </dgm:pt>
    <dgm:pt modelId="{E68835C6-C147-40C9-9876-CAB70896A58B}">
      <dgm:prSet phldrT="[Text]" phldr="1"/>
      <dgm:spPr>
        <a:noFill/>
      </dgm:spPr>
      <dgm:t>
        <a:bodyPr/>
        <a:lstStyle/>
        <a:p>
          <a:endParaRPr lang="en-US"/>
        </a:p>
      </dgm:t>
    </dgm:pt>
    <dgm:pt modelId="{802A6031-DEF3-4B59-967A-3A83CE5BC643}" type="parTrans" cxnId="{8FE1B89D-538E-4022-A3CE-56A4BE0A2700}">
      <dgm:prSet/>
      <dgm:spPr/>
      <dgm:t>
        <a:bodyPr/>
        <a:lstStyle/>
        <a:p>
          <a:endParaRPr lang="en-US"/>
        </a:p>
      </dgm:t>
    </dgm:pt>
    <dgm:pt modelId="{AB26752B-9895-4698-830D-C5B0BCCF3D94}" type="sibTrans" cxnId="{8FE1B89D-538E-4022-A3CE-56A4BE0A2700}">
      <dgm:prSet/>
      <dgm:spPr/>
      <dgm:t>
        <a:bodyPr/>
        <a:lstStyle/>
        <a:p>
          <a:endParaRPr lang="en-US"/>
        </a:p>
      </dgm:t>
    </dgm:pt>
    <dgm:pt modelId="{0EAAD671-AA74-4AA7-A565-071FC84133C6}">
      <dgm:prSet phldrT="[Text]" phldr="1"/>
      <dgm:spPr/>
      <dgm:t>
        <a:bodyPr/>
        <a:lstStyle/>
        <a:p>
          <a:endParaRPr lang="en-US"/>
        </a:p>
      </dgm:t>
    </dgm:pt>
    <dgm:pt modelId="{1405521A-97F3-44DF-8A5D-0AEB6BE7479C}" type="parTrans" cxnId="{22A2654B-764B-4372-88AE-D8F4AC7DC5B5}">
      <dgm:prSet/>
      <dgm:spPr/>
      <dgm:t>
        <a:bodyPr/>
        <a:lstStyle/>
        <a:p>
          <a:endParaRPr lang="en-US"/>
        </a:p>
      </dgm:t>
    </dgm:pt>
    <dgm:pt modelId="{95BE910C-4AA9-423F-8156-7F71AF9971D9}" type="sibTrans" cxnId="{22A2654B-764B-4372-88AE-D8F4AC7DC5B5}">
      <dgm:prSet/>
      <dgm:spPr/>
      <dgm:t>
        <a:bodyPr/>
        <a:lstStyle/>
        <a:p>
          <a:endParaRPr lang="en-US"/>
        </a:p>
      </dgm:t>
    </dgm:pt>
    <dgm:pt modelId="{3EB73C7A-9B89-4747-B1E4-0A04E0B84205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BF8A5B89-07D2-4205-AC1C-D977068A9C67}" type="parTrans" cxnId="{61AB8E1E-1C6D-44BD-A002-B5C58AB822ED}">
      <dgm:prSet/>
      <dgm:spPr/>
      <dgm:t>
        <a:bodyPr/>
        <a:lstStyle/>
        <a:p>
          <a:endParaRPr lang="en-US"/>
        </a:p>
      </dgm:t>
    </dgm:pt>
    <dgm:pt modelId="{FC36F648-CA78-468A-8A83-801BD3F73CCD}" type="sibTrans" cxnId="{61AB8E1E-1C6D-44BD-A002-B5C58AB822ED}">
      <dgm:prSet/>
      <dgm:spPr/>
      <dgm:t>
        <a:bodyPr/>
        <a:lstStyle/>
        <a:p>
          <a:endParaRPr lang="en-US"/>
        </a:p>
      </dgm:t>
    </dgm:pt>
    <dgm:pt modelId="{481B75EC-95D7-4F34-942A-DE20997DF365}">
      <dgm:prSet phldrT="[Text]"/>
      <dgm:spPr/>
      <dgm:t>
        <a:bodyPr/>
        <a:lstStyle/>
        <a:p>
          <a:endParaRPr lang="en-US" dirty="0"/>
        </a:p>
      </dgm:t>
    </dgm:pt>
    <dgm:pt modelId="{A558E810-C8FB-433A-A517-E2B03B0004C1}" type="parTrans" cxnId="{654EF3C4-4C3B-4FB1-A85E-1900C2EBACF6}">
      <dgm:prSet/>
      <dgm:spPr/>
      <dgm:t>
        <a:bodyPr/>
        <a:lstStyle/>
        <a:p>
          <a:endParaRPr lang="en-US"/>
        </a:p>
      </dgm:t>
    </dgm:pt>
    <dgm:pt modelId="{B36ADA24-EC54-44D9-BE62-7534114DC41A}" type="sibTrans" cxnId="{654EF3C4-4C3B-4FB1-A85E-1900C2EBACF6}">
      <dgm:prSet/>
      <dgm:spPr/>
      <dgm:t>
        <a:bodyPr/>
        <a:lstStyle/>
        <a:p>
          <a:endParaRPr lang="en-US"/>
        </a:p>
      </dgm:t>
    </dgm:pt>
    <dgm:pt modelId="{A781A966-1312-443A-B895-1A319CB3DF13}" type="pres">
      <dgm:prSet presAssocID="{F34C45AD-9EE2-4599-A06B-B96F59914BE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844BA56-20C8-4BE0-99BB-987E86FADB78}" type="pres">
      <dgm:prSet presAssocID="{E2305A3E-9838-4834-A701-5AFCDD1AC7D8}" presName="composite" presStyleCnt="0"/>
      <dgm:spPr/>
    </dgm:pt>
    <dgm:pt modelId="{B195F2AD-D7E2-4D8C-B970-65921627A4C5}" type="pres">
      <dgm:prSet presAssocID="{E2305A3E-9838-4834-A701-5AFCDD1AC7D8}" presName="bentUpArrow1" presStyleLbl="alignImgPlace1" presStyleIdx="0" presStyleCnt="2"/>
      <dgm:spPr/>
    </dgm:pt>
    <dgm:pt modelId="{5522907B-B8DE-491D-BC78-399B33172BD2}" type="pres">
      <dgm:prSet presAssocID="{E2305A3E-9838-4834-A701-5AFCDD1AC7D8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7C4E1-84D1-4225-8DA9-B5BEEBFC4ADC}" type="pres">
      <dgm:prSet presAssocID="{E2305A3E-9838-4834-A701-5AFCDD1AC7D8}" presName="ChildText" presStyleLbl="revTx" presStyleIdx="0" presStyleCnt="3" custLinFactX="46613" custLinFactNeighborX="100000" custLinFactNeighborY="-166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18746-2CAC-4CB6-9C27-FD9A2E6C2915}" type="pres">
      <dgm:prSet presAssocID="{BF060D09-5BAB-41C2-ACC6-CA5F1F42319C}" presName="sibTrans" presStyleCnt="0"/>
      <dgm:spPr/>
    </dgm:pt>
    <dgm:pt modelId="{7C3F9683-E0B8-47E0-ABB4-538DADE334B3}" type="pres">
      <dgm:prSet presAssocID="{E68835C6-C147-40C9-9876-CAB70896A58B}" presName="composite" presStyleCnt="0"/>
      <dgm:spPr/>
    </dgm:pt>
    <dgm:pt modelId="{21C36A0A-0856-48FB-9039-AF85D832560C}" type="pres">
      <dgm:prSet presAssocID="{E68835C6-C147-40C9-9876-CAB70896A58B}" presName="bentUpArrow1" presStyleLbl="alignImgPlace1" presStyleIdx="1" presStyleCnt="2"/>
      <dgm:spPr/>
    </dgm:pt>
    <dgm:pt modelId="{87FB060C-A48A-46C4-8FB5-7643BE2DEB56}" type="pres">
      <dgm:prSet presAssocID="{E68835C6-C147-40C9-9876-CAB70896A58B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6F259-6219-4534-9578-F436029CB065}" type="pres">
      <dgm:prSet presAssocID="{E68835C6-C147-40C9-9876-CAB70896A58B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9DCE4-10D2-467F-A47C-11BBF790156D}" type="pres">
      <dgm:prSet presAssocID="{AB26752B-9895-4698-830D-C5B0BCCF3D94}" presName="sibTrans" presStyleCnt="0"/>
      <dgm:spPr/>
    </dgm:pt>
    <dgm:pt modelId="{3701A137-620F-4988-8517-D4EB06BE8EC4}" type="pres">
      <dgm:prSet presAssocID="{3EB73C7A-9B89-4747-B1E4-0A04E0B84205}" presName="composite" presStyleCnt="0"/>
      <dgm:spPr/>
    </dgm:pt>
    <dgm:pt modelId="{1B073F33-C5C0-40F6-8C20-14153CAD1054}" type="pres">
      <dgm:prSet presAssocID="{3EB73C7A-9B89-4747-B1E4-0A04E0B84205}" presName="ParentText" presStyleLbl="node1" presStyleIdx="2" presStyleCnt="3" custScaleX="255788" custScaleY="82811" custLinFactNeighborX="4212" custLinFactNeighborY="142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12C32-3F81-4D98-8374-C43A65C9B8EB}" type="pres">
      <dgm:prSet presAssocID="{3EB73C7A-9B89-4747-B1E4-0A04E0B84205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E5E928-8722-44D8-97BC-B862DD735088}" type="presOf" srcId="{0EAAD671-AA74-4AA7-A565-071FC84133C6}" destId="{A4B6F259-6219-4534-9578-F436029CB065}" srcOrd="0" destOrd="0" presId="urn:microsoft.com/office/officeart/2005/8/layout/StepDownProcess"/>
    <dgm:cxn modelId="{FFF5C195-63F8-42B2-B995-9C81AC4F5B7D}" type="presOf" srcId="{481B75EC-95D7-4F34-942A-DE20997DF365}" destId="{E1012C32-3F81-4D98-8374-C43A65C9B8EB}" srcOrd="0" destOrd="0" presId="urn:microsoft.com/office/officeart/2005/8/layout/StepDownProcess"/>
    <dgm:cxn modelId="{22A2654B-764B-4372-88AE-D8F4AC7DC5B5}" srcId="{E68835C6-C147-40C9-9876-CAB70896A58B}" destId="{0EAAD671-AA74-4AA7-A565-071FC84133C6}" srcOrd="0" destOrd="0" parTransId="{1405521A-97F3-44DF-8A5D-0AEB6BE7479C}" sibTransId="{95BE910C-4AA9-423F-8156-7F71AF9971D9}"/>
    <dgm:cxn modelId="{75D384BF-2664-416E-9B9C-A0A18C675E00}" srcId="{F34C45AD-9EE2-4599-A06B-B96F59914BEB}" destId="{E2305A3E-9838-4834-A701-5AFCDD1AC7D8}" srcOrd="0" destOrd="0" parTransId="{35AAA2BF-8111-420C-9816-7E4B49F091E7}" sibTransId="{BF060D09-5BAB-41C2-ACC6-CA5F1F42319C}"/>
    <dgm:cxn modelId="{654EF3C4-4C3B-4FB1-A85E-1900C2EBACF6}" srcId="{3EB73C7A-9B89-4747-B1E4-0A04E0B84205}" destId="{481B75EC-95D7-4F34-942A-DE20997DF365}" srcOrd="0" destOrd="0" parTransId="{A558E810-C8FB-433A-A517-E2B03B0004C1}" sibTransId="{B36ADA24-EC54-44D9-BE62-7534114DC41A}"/>
    <dgm:cxn modelId="{D78380DF-99AA-4C8E-9BBB-A10369244091}" type="presOf" srcId="{1EF6A208-3080-415F-9448-3E493854B42B}" destId="{6717C4E1-84D1-4225-8DA9-B5BEEBFC4ADC}" srcOrd="0" destOrd="0" presId="urn:microsoft.com/office/officeart/2005/8/layout/StepDownProcess"/>
    <dgm:cxn modelId="{48B91FE7-0CB6-41A1-AAE9-63F5B0FE1701}" srcId="{E2305A3E-9838-4834-A701-5AFCDD1AC7D8}" destId="{1EF6A208-3080-415F-9448-3E493854B42B}" srcOrd="0" destOrd="0" parTransId="{950D6683-54DA-4764-96A1-488E09CE0288}" sibTransId="{97CB9AE7-2405-4A28-AA92-27B86EEE7B5C}"/>
    <dgm:cxn modelId="{61AB8E1E-1C6D-44BD-A002-B5C58AB822ED}" srcId="{F34C45AD-9EE2-4599-A06B-B96F59914BEB}" destId="{3EB73C7A-9B89-4747-B1E4-0A04E0B84205}" srcOrd="2" destOrd="0" parTransId="{BF8A5B89-07D2-4205-AC1C-D977068A9C67}" sibTransId="{FC36F648-CA78-468A-8A83-801BD3F73CCD}"/>
    <dgm:cxn modelId="{8FE1B89D-538E-4022-A3CE-56A4BE0A2700}" srcId="{F34C45AD-9EE2-4599-A06B-B96F59914BEB}" destId="{E68835C6-C147-40C9-9876-CAB70896A58B}" srcOrd="1" destOrd="0" parTransId="{802A6031-DEF3-4B59-967A-3A83CE5BC643}" sibTransId="{AB26752B-9895-4698-830D-C5B0BCCF3D94}"/>
    <dgm:cxn modelId="{D876FE19-BDE7-4397-B3B6-3795E4EDE256}" type="presOf" srcId="{E68835C6-C147-40C9-9876-CAB70896A58B}" destId="{87FB060C-A48A-46C4-8FB5-7643BE2DEB56}" srcOrd="0" destOrd="0" presId="urn:microsoft.com/office/officeart/2005/8/layout/StepDownProcess"/>
    <dgm:cxn modelId="{D8615E18-8287-43A1-B228-44D51800F50C}" type="presOf" srcId="{E2305A3E-9838-4834-A701-5AFCDD1AC7D8}" destId="{5522907B-B8DE-491D-BC78-399B33172BD2}" srcOrd="0" destOrd="0" presId="urn:microsoft.com/office/officeart/2005/8/layout/StepDownProcess"/>
    <dgm:cxn modelId="{370CF12F-8011-4F69-A6F5-C5E9CF817F4A}" type="presOf" srcId="{3EB73C7A-9B89-4747-B1E4-0A04E0B84205}" destId="{1B073F33-C5C0-40F6-8C20-14153CAD1054}" srcOrd="0" destOrd="0" presId="urn:microsoft.com/office/officeart/2005/8/layout/StepDownProcess"/>
    <dgm:cxn modelId="{F5D2A2E8-EABE-4FD6-AED1-38C457004809}" type="presOf" srcId="{F34C45AD-9EE2-4599-A06B-B96F59914BEB}" destId="{A781A966-1312-443A-B895-1A319CB3DF13}" srcOrd="0" destOrd="0" presId="urn:microsoft.com/office/officeart/2005/8/layout/StepDownProcess"/>
    <dgm:cxn modelId="{E97E2CA6-6396-4C99-9522-B06697252007}" type="presParOf" srcId="{A781A966-1312-443A-B895-1A319CB3DF13}" destId="{D844BA56-20C8-4BE0-99BB-987E86FADB78}" srcOrd="0" destOrd="0" presId="urn:microsoft.com/office/officeart/2005/8/layout/StepDownProcess"/>
    <dgm:cxn modelId="{A7AC171B-E129-49BC-BB0C-902A9DA5EC96}" type="presParOf" srcId="{D844BA56-20C8-4BE0-99BB-987E86FADB78}" destId="{B195F2AD-D7E2-4D8C-B970-65921627A4C5}" srcOrd="0" destOrd="0" presId="urn:microsoft.com/office/officeart/2005/8/layout/StepDownProcess"/>
    <dgm:cxn modelId="{A48CAFA0-CBFB-4687-AFBA-C6DBB4227A0D}" type="presParOf" srcId="{D844BA56-20C8-4BE0-99BB-987E86FADB78}" destId="{5522907B-B8DE-491D-BC78-399B33172BD2}" srcOrd="1" destOrd="0" presId="urn:microsoft.com/office/officeart/2005/8/layout/StepDownProcess"/>
    <dgm:cxn modelId="{B4723F9A-C6B3-446A-9C48-6B355FBAB3A4}" type="presParOf" srcId="{D844BA56-20C8-4BE0-99BB-987E86FADB78}" destId="{6717C4E1-84D1-4225-8DA9-B5BEEBFC4ADC}" srcOrd="2" destOrd="0" presId="urn:microsoft.com/office/officeart/2005/8/layout/StepDownProcess"/>
    <dgm:cxn modelId="{3B149BC5-6A94-44D0-8214-66F77198316D}" type="presParOf" srcId="{A781A966-1312-443A-B895-1A319CB3DF13}" destId="{FC018746-2CAC-4CB6-9C27-FD9A2E6C2915}" srcOrd="1" destOrd="0" presId="urn:microsoft.com/office/officeart/2005/8/layout/StepDownProcess"/>
    <dgm:cxn modelId="{21EE5F8C-278F-4A4D-B30E-47E81699A754}" type="presParOf" srcId="{A781A966-1312-443A-B895-1A319CB3DF13}" destId="{7C3F9683-E0B8-47E0-ABB4-538DADE334B3}" srcOrd="2" destOrd="0" presId="urn:microsoft.com/office/officeart/2005/8/layout/StepDownProcess"/>
    <dgm:cxn modelId="{55B31196-2A83-489F-B361-C4CBF2B97FC9}" type="presParOf" srcId="{7C3F9683-E0B8-47E0-ABB4-538DADE334B3}" destId="{21C36A0A-0856-48FB-9039-AF85D832560C}" srcOrd="0" destOrd="0" presId="urn:microsoft.com/office/officeart/2005/8/layout/StepDownProcess"/>
    <dgm:cxn modelId="{34AEB3EA-8D48-4902-A5F8-4B97A7692947}" type="presParOf" srcId="{7C3F9683-E0B8-47E0-ABB4-538DADE334B3}" destId="{87FB060C-A48A-46C4-8FB5-7643BE2DEB56}" srcOrd="1" destOrd="0" presId="urn:microsoft.com/office/officeart/2005/8/layout/StepDownProcess"/>
    <dgm:cxn modelId="{1C1403BB-8431-4889-97CD-249150DB2ADE}" type="presParOf" srcId="{7C3F9683-E0B8-47E0-ABB4-538DADE334B3}" destId="{A4B6F259-6219-4534-9578-F436029CB065}" srcOrd="2" destOrd="0" presId="urn:microsoft.com/office/officeart/2005/8/layout/StepDownProcess"/>
    <dgm:cxn modelId="{D1EC9A93-19F3-4DD4-BCD3-D9CD4C83AB6C}" type="presParOf" srcId="{A781A966-1312-443A-B895-1A319CB3DF13}" destId="{00B9DCE4-10D2-467F-A47C-11BBF790156D}" srcOrd="3" destOrd="0" presId="urn:microsoft.com/office/officeart/2005/8/layout/StepDownProcess"/>
    <dgm:cxn modelId="{4AB7E738-80AA-4260-A54F-02284CB2DB28}" type="presParOf" srcId="{A781A966-1312-443A-B895-1A319CB3DF13}" destId="{3701A137-620F-4988-8517-D4EB06BE8EC4}" srcOrd="4" destOrd="0" presId="urn:microsoft.com/office/officeart/2005/8/layout/StepDownProcess"/>
    <dgm:cxn modelId="{BC37B449-3141-48B7-B412-EB23BD70969F}" type="presParOf" srcId="{3701A137-620F-4988-8517-D4EB06BE8EC4}" destId="{1B073F33-C5C0-40F6-8C20-14153CAD1054}" srcOrd="0" destOrd="0" presId="urn:microsoft.com/office/officeart/2005/8/layout/StepDownProcess"/>
    <dgm:cxn modelId="{8AAA27F3-CA61-4D13-8B0F-E495849BBFD8}" type="presParOf" srcId="{3701A137-620F-4988-8517-D4EB06BE8EC4}" destId="{E1012C32-3F81-4D98-8374-C43A65C9B8E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D87C1-FB17-4F0C-850A-83CAB7EDDD30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6706B-AD42-4E33-8340-675EFA2AC3E7}">
      <dsp:nvSpPr>
        <dsp:cNvPr id="0" name=""/>
        <dsp:cNvSpPr/>
      </dsp:nvSpPr>
      <dsp:spPr>
        <a:xfrm>
          <a:off x="649345" y="0"/>
          <a:ext cx="1219200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649345" y="0"/>
        <a:ext cx="1219200" cy="4064000"/>
      </dsp:txXfrm>
    </dsp:sp>
    <dsp:sp modelId="{7273CC60-A1D2-4EE3-BE6B-CE348F6813AF}">
      <dsp:nvSpPr>
        <dsp:cNvPr id="0" name=""/>
        <dsp:cNvSpPr/>
      </dsp:nvSpPr>
      <dsp:spPr>
        <a:xfrm>
          <a:off x="1214693" y="335295"/>
          <a:ext cx="4785360" cy="955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/>
            <a:t>The alternative: Exchange </a:t>
          </a:r>
          <a:r>
            <a:rPr lang="ro-RO" sz="2400" kern="1200" dirty="0">
              <a:solidFill>
                <a:srgbClr val="FF0000"/>
              </a:solidFill>
            </a:rPr>
            <a:t>gravitons</a:t>
          </a:r>
          <a:endParaRPr lang="en-US" sz="2400" kern="1200" dirty="0"/>
        </a:p>
      </dsp:txBody>
      <dsp:txXfrm>
        <a:off x="1214693" y="335295"/>
        <a:ext cx="4785360" cy="955476"/>
      </dsp:txXfrm>
    </dsp:sp>
    <dsp:sp modelId="{03FAD320-AAEE-448D-9759-3F1F003AFADD}">
      <dsp:nvSpPr>
        <dsp:cNvPr id="0" name=""/>
        <dsp:cNvSpPr/>
      </dsp:nvSpPr>
      <dsp:spPr>
        <a:xfrm>
          <a:off x="1219199" y="1003250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C0FFD-B3CE-4CA3-A0AA-2123E63A1E09}">
      <dsp:nvSpPr>
        <dsp:cNvPr id="0" name=""/>
        <dsp:cNvSpPr/>
      </dsp:nvSpPr>
      <dsp:spPr>
        <a:xfrm>
          <a:off x="1214693" y="1129459"/>
          <a:ext cx="4785360" cy="955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/>
            <a:t>Memory effects; </a:t>
          </a:r>
          <a:r>
            <a:rPr lang="ro-RO" sz="2400" kern="1200" dirty="0">
              <a:solidFill>
                <a:srgbClr val="FF0000"/>
              </a:solidFill>
            </a:rPr>
            <a:t>Wilson Lines</a:t>
          </a:r>
          <a:endParaRPr lang="en-US" sz="2400" kern="1200" dirty="0"/>
        </a:p>
      </dsp:txBody>
      <dsp:txXfrm>
        <a:off x="1214693" y="1129459"/>
        <a:ext cx="4785360" cy="955476"/>
      </dsp:txXfrm>
    </dsp:sp>
    <dsp:sp modelId="{F22BF9FF-4482-4FAA-9564-6EE001EFA3E7}">
      <dsp:nvSpPr>
        <dsp:cNvPr id="0" name=""/>
        <dsp:cNvSpPr/>
      </dsp:nvSpPr>
      <dsp:spPr>
        <a:xfrm>
          <a:off x="1219199" y="2006500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72461F-21E9-498F-98C5-B3C17F560745}">
      <dsp:nvSpPr>
        <dsp:cNvPr id="0" name=""/>
        <dsp:cNvSpPr/>
      </dsp:nvSpPr>
      <dsp:spPr>
        <a:xfrm>
          <a:off x="1214693" y="2084935"/>
          <a:ext cx="4785360" cy="955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/>
            <a:t>Scattering and probability amplitude</a:t>
          </a:r>
        </a:p>
      </dsp:txBody>
      <dsp:txXfrm>
        <a:off x="1214693" y="2084935"/>
        <a:ext cx="4785360" cy="955476"/>
      </dsp:txXfrm>
    </dsp:sp>
    <dsp:sp modelId="{302DC694-9C38-4543-B404-D3CB0D95E88A}">
      <dsp:nvSpPr>
        <dsp:cNvPr id="0" name=""/>
        <dsp:cNvSpPr/>
      </dsp:nvSpPr>
      <dsp:spPr>
        <a:xfrm>
          <a:off x="1219199" y="3009751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726E6-965A-44AC-8BE9-FBCAD864A60C}">
      <dsp:nvSpPr>
        <dsp:cNvPr id="0" name=""/>
        <dsp:cNvSpPr/>
      </dsp:nvSpPr>
      <dsp:spPr>
        <a:xfrm>
          <a:off x="1214693" y="3074054"/>
          <a:ext cx="4785360" cy="955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>
              <a:solidFill>
                <a:srgbClr val="FF0000"/>
              </a:solidFill>
            </a:rPr>
            <a:t>Coherent </a:t>
          </a:r>
          <a:r>
            <a:rPr lang="ro-RO" sz="2400" kern="1200" dirty="0">
              <a:solidFill>
                <a:schemeClr val="tx1"/>
              </a:solidFill>
            </a:rPr>
            <a:t>States</a:t>
          </a:r>
          <a:endParaRPr lang="ro-RO" sz="2400" kern="1200" dirty="0">
            <a:solidFill>
              <a:srgbClr val="FF0000"/>
            </a:solidFill>
          </a:endParaRPr>
        </a:p>
      </dsp:txBody>
      <dsp:txXfrm>
        <a:off x="1214693" y="3074054"/>
        <a:ext cx="4785360" cy="955476"/>
      </dsp:txXfrm>
    </dsp:sp>
    <dsp:sp modelId="{CDE718B7-23EE-4BBF-9800-F78CB8C73091}">
      <dsp:nvSpPr>
        <dsp:cNvPr id="0" name=""/>
        <dsp:cNvSpPr/>
      </dsp:nvSpPr>
      <dsp:spPr>
        <a:xfrm>
          <a:off x="1219199" y="4013001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5F2AD-D7E2-4D8C-B970-65921627A4C5}">
      <dsp:nvSpPr>
        <dsp:cNvPr id="0" name=""/>
        <dsp:cNvSpPr/>
      </dsp:nvSpPr>
      <dsp:spPr>
        <a:xfrm rot="5400000">
          <a:off x="322378" y="2195747"/>
          <a:ext cx="1202416" cy="13689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22907B-B8DE-491D-BC78-399B33172BD2}">
      <dsp:nvSpPr>
        <dsp:cNvPr id="0" name=""/>
        <dsp:cNvSpPr/>
      </dsp:nvSpPr>
      <dsp:spPr>
        <a:xfrm>
          <a:off x="3811" y="862844"/>
          <a:ext cx="2024160" cy="1416846"/>
        </a:xfrm>
        <a:prstGeom prst="roundRect">
          <a:avLst>
            <a:gd name="adj" fmla="val 16670"/>
          </a:avLst>
        </a:prstGeom>
        <a:noFill/>
        <a:ln w="1016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100" kern="1200" dirty="0"/>
        </a:p>
      </dsp:txBody>
      <dsp:txXfrm>
        <a:off x="72988" y="932021"/>
        <a:ext cx="1885806" cy="1278492"/>
      </dsp:txXfrm>
    </dsp:sp>
    <dsp:sp modelId="{6717C4E1-84D1-4225-8DA9-B5BEEBFC4ADC}">
      <dsp:nvSpPr>
        <dsp:cNvPr id="0" name=""/>
        <dsp:cNvSpPr/>
      </dsp:nvSpPr>
      <dsp:spPr>
        <a:xfrm>
          <a:off x="4186381" y="807774"/>
          <a:ext cx="1472181" cy="1145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Integration by parts shifts the derivative</a:t>
          </a:r>
        </a:p>
      </dsp:txBody>
      <dsp:txXfrm>
        <a:off x="4186381" y="807774"/>
        <a:ext cx="1472181" cy="1145158"/>
      </dsp:txXfrm>
    </dsp:sp>
    <dsp:sp modelId="{21C36A0A-0856-48FB-9039-AF85D832560C}">
      <dsp:nvSpPr>
        <dsp:cNvPr id="0" name=""/>
        <dsp:cNvSpPr/>
      </dsp:nvSpPr>
      <dsp:spPr>
        <a:xfrm rot="5400000">
          <a:off x="2000622" y="3787333"/>
          <a:ext cx="1202416" cy="13689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FB060C-A48A-46C4-8FB5-7643BE2DEB56}">
      <dsp:nvSpPr>
        <dsp:cNvPr id="0" name=""/>
        <dsp:cNvSpPr/>
      </dsp:nvSpPr>
      <dsp:spPr>
        <a:xfrm>
          <a:off x="1682055" y="2454431"/>
          <a:ext cx="2024160" cy="1416846"/>
        </a:xfrm>
        <a:prstGeom prst="roundRect">
          <a:avLst>
            <a:gd name="adj" fmla="val 1667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100" kern="1200"/>
        </a:p>
      </dsp:txBody>
      <dsp:txXfrm>
        <a:off x="1751232" y="2523608"/>
        <a:ext cx="1885806" cy="1278492"/>
      </dsp:txXfrm>
    </dsp:sp>
    <dsp:sp modelId="{A4B6F259-6219-4534-9578-F436029CB065}">
      <dsp:nvSpPr>
        <dsp:cNvPr id="0" name=""/>
        <dsp:cNvSpPr/>
      </dsp:nvSpPr>
      <dsp:spPr>
        <a:xfrm>
          <a:off x="3706216" y="2589560"/>
          <a:ext cx="1472181" cy="1145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/>
        </a:p>
      </dsp:txBody>
      <dsp:txXfrm>
        <a:off x="3706216" y="2589560"/>
        <a:ext cx="1472181" cy="1145158"/>
      </dsp:txXfrm>
    </dsp:sp>
    <dsp:sp modelId="{1B073F33-C5C0-40F6-8C20-14153CAD1054}">
      <dsp:nvSpPr>
        <dsp:cNvPr id="0" name=""/>
        <dsp:cNvSpPr/>
      </dsp:nvSpPr>
      <dsp:spPr>
        <a:xfrm>
          <a:off x="3364111" y="4247706"/>
          <a:ext cx="5177560" cy="1173305"/>
        </a:xfrm>
        <a:prstGeom prst="roundRect">
          <a:avLst>
            <a:gd name="adj" fmla="val 1667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900" kern="1200" dirty="0"/>
        </a:p>
      </dsp:txBody>
      <dsp:txXfrm>
        <a:off x="3421397" y="4304992"/>
        <a:ext cx="5062988" cy="1058733"/>
      </dsp:txXfrm>
    </dsp:sp>
    <dsp:sp modelId="{E1012C32-3F81-4D98-8374-C43A65C9B8EB}">
      <dsp:nvSpPr>
        <dsp:cNvPr id="0" name=""/>
        <dsp:cNvSpPr/>
      </dsp:nvSpPr>
      <dsp:spPr>
        <a:xfrm>
          <a:off x="6961160" y="4059375"/>
          <a:ext cx="1472181" cy="1145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</dsp:txBody>
      <dsp:txXfrm>
        <a:off x="6961160" y="4059375"/>
        <a:ext cx="1472181" cy="1145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72872-4392-4F4C-907B-51C5B72364E5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E4E28-6E96-43F8-91DA-8AB4EDE515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3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1pPr>
    <a:lvl2pPr marL="103876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2pPr>
    <a:lvl3pPr marL="207752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3pPr>
    <a:lvl4pPr marL="311628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4pPr>
    <a:lvl5pPr marL="415503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5pPr>
    <a:lvl6pPr marL="519379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6pPr>
    <a:lvl7pPr marL="623255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7pPr>
    <a:lvl8pPr marL="727131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8pPr>
    <a:lvl9pPr marL="831007" algn="l" defTabSz="207752" rtl="0" eaLnBrk="1" latinLnBrk="0" hangingPunct="1">
      <a:defRPr sz="27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RO" dirty="0"/>
              <a:t>SCRIPT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DE4E28-6E96-43F8-91DA-8AB4EDE515D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1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E4E28-6E96-43F8-91DA-8AB4EDE515D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994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E4E28-6E96-43F8-91DA-8AB4EDE515D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05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99DAD6A-5AC1-412A-9EE0-6F1A25626F60}" type="datetime1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C4016A-1960-4F4F-AEFE-20FC17003704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96699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4E6EBC-E245-45B5-B810-346AAE8695C2}" type="datetime1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C3F9B0-0F5F-42A4-B82D-609546DA5C3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15714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4EABFEB-363D-4DB5-84B8-7E4BA42466B9}" type="datetime1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B646A1-3832-4361-9CB1-5122E3F1FBD3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3062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67CA727-D5E8-4279-A8D9-7F709D0A7D60}" type="datetime1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45F87E-A575-4253-B8B5-6D32A6F7B2DF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0871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520E6D-0B3B-40F7-9021-1199CF183C80}" type="datetime1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C0AE79-20DD-4040-8EBE-B035FC39013F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44957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E2B8A7D-AE2E-4689-9BD6-C732323030E6}" type="datetime1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CF64E3-380D-4A65-94B5-B410C44A354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61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578479-63C6-4DEE-A797-3E73951B0E0D}" type="datetime1">
              <a:rPr lang="en-GB" smtClean="0"/>
              <a:t>06/08/2025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C3A59F-9A11-4C72-BCDC-622046671F27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73405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42C72A-3D92-4275-ACD9-2007C43BBD0E}" type="datetime1">
              <a:rPr lang="en-GB" smtClean="0"/>
              <a:t>06/08/2025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81052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1BEEF18-035E-4770-B7CA-60FD0F8CF4EF}" type="datetime1">
              <a:rPr lang="en-GB" smtClean="0"/>
              <a:t>06/08/2025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6C7151-8269-496B-8377-1A134BE5DA3D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54653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A962936-7F3E-40C2-BF5E-F5C781D86A74}" type="datetime1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069284-FFBF-438D-B73B-15406CADFBA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77123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505763F-FE73-48C5-A59B-7A79A60278EF}" type="datetime1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58FAE71-2709-4B56-ACD1-3657D7CCC90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3611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FBF41FCD-7FE4-4930-B088-C31159B30B81}" type="datetime1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A2CEA640-F6A9-4D35-8763-3289A6BF88F6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72829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9A57D-4196-2CD2-8FC1-F902E6B9A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49851"/>
            <a:ext cx="7772400" cy="23876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Emission Of Gravitational Waves From A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Radially Infalling Star in a Schwarzschild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Black Hole Using the LSZ Formalism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ro-RO" sz="3200" dirty="0" smtClean="0">
                <a:solidFill>
                  <a:srgbClr val="FF0000"/>
                </a:solidFill>
              </a:rPr>
              <a:t> </a:t>
            </a:r>
            <a:endParaRPr lang="en-RO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29" y="225504"/>
            <a:ext cx="1655341" cy="13723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235" y="110838"/>
            <a:ext cx="1182399" cy="1182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2" y="110838"/>
            <a:ext cx="1182399" cy="1182399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73EABA48-FC57-6F0D-85F0-FD7EA26ABAA2}"/>
              </a:ext>
            </a:extLst>
          </p:cNvPr>
          <p:cNvGrpSpPr/>
          <p:nvPr/>
        </p:nvGrpSpPr>
        <p:grpSpPr>
          <a:xfrm>
            <a:off x="1513469" y="4158670"/>
            <a:ext cx="7315201" cy="1921393"/>
            <a:chOff x="1142998" y="3955626"/>
            <a:chExt cx="7315201" cy="1921393"/>
          </a:xfrm>
        </p:grpSpPr>
        <p:sp>
          <p:nvSpPr>
            <p:cNvPr id="8" name="TextBox 7"/>
            <p:cNvSpPr txBox="1"/>
            <p:nvPr/>
          </p:nvSpPr>
          <p:spPr>
            <a:xfrm>
              <a:off x="1142998" y="3955626"/>
              <a:ext cx="73152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Student: </a:t>
              </a:r>
              <a:r>
                <a:rPr lang="en-US" sz="2000" dirty="0"/>
                <a:t>		      </a:t>
              </a:r>
              <a:r>
                <a:rPr lang="en-US" sz="2000" dirty="0">
                  <a:solidFill>
                    <a:srgbClr val="FF0000"/>
                  </a:solidFill>
                </a:rPr>
                <a:t>George </a:t>
              </a:r>
              <a:r>
                <a:rPr lang="en-US" sz="2000" dirty="0" err="1">
                  <a:solidFill>
                    <a:srgbClr val="FF0000"/>
                  </a:solidFill>
                </a:rPr>
                <a:t>Cristache</a:t>
              </a:r>
              <a:r>
                <a:rPr lang="en-US" sz="2000" dirty="0">
                  <a:solidFill>
                    <a:srgbClr val="FF0000"/>
                  </a:solidFill>
                </a:rPr>
                <a:t> </a:t>
              </a:r>
              <a:r>
                <a:rPr lang="en-US" sz="2000" baseline="30000" dirty="0">
                  <a:solidFill>
                    <a:srgbClr val="FF0000"/>
                  </a:solidFill>
                </a:rPr>
                <a:t>1,2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42998" y="4553580"/>
              <a:ext cx="634448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Supervisors:      	      </a:t>
              </a:r>
              <a:r>
                <a:rPr lang="ro-RO" sz="2000" dirty="0" smtClean="0">
                  <a:solidFill>
                    <a:srgbClr val="FF0000"/>
                  </a:solidFill>
                </a:rPr>
                <a:t>Prof. Dr. </a:t>
              </a:r>
              <a:r>
                <a:rPr lang="en-US" sz="2000" dirty="0" smtClean="0">
                  <a:solidFill>
                    <a:srgbClr val="FF0000"/>
                  </a:solidFill>
                </a:rPr>
                <a:t>Virgil </a:t>
              </a:r>
              <a:r>
                <a:rPr lang="en-US" sz="2000" dirty="0">
                  <a:solidFill>
                    <a:srgbClr val="FF0000"/>
                  </a:solidFill>
                </a:rPr>
                <a:t>B</a:t>
              </a:r>
              <a:r>
                <a:rPr lang="ro-RO" sz="2000" dirty="0" err="1">
                  <a:solidFill>
                    <a:srgbClr val="FF0000"/>
                  </a:solidFill>
                </a:rPr>
                <a:t>ăran</a:t>
              </a:r>
              <a:r>
                <a:rPr lang="en-US" sz="2000" baseline="30000" dirty="0">
                  <a:solidFill>
                    <a:srgbClr val="FF0000"/>
                  </a:solidFill>
                </a:rPr>
                <a:t> 2</a:t>
              </a:r>
              <a:endParaRPr lang="ro-RO" sz="2000" dirty="0">
                <a:solidFill>
                  <a:srgbClr val="FF0000"/>
                </a:solidFill>
              </a:endParaRPr>
            </a:p>
            <a:p>
              <a:r>
                <a:rPr lang="ro-RO" sz="2000" dirty="0">
                  <a:solidFill>
                    <a:srgbClr val="FF0000"/>
                  </a:solidFill>
                </a:rPr>
                <a:t>			              CS II </a:t>
              </a:r>
              <a:r>
                <a:rPr lang="ro-RO" sz="2000" dirty="0" smtClean="0">
                  <a:solidFill>
                    <a:srgbClr val="FF0000"/>
                  </a:solidFill>
                </a:rPr>
                <a:t>Dr. </a:t>
              </a:r>
              <a:r>
                <a:rPr lang="ro-RO" sz="2000" dirty="0">
                  <a:solidFill>
                    <a:srgbClr val="FF0000"/>
                  </a:solidFill>
                </a:rPr>
                <a:t>Laurențiu Caramete</a:t>
              </a:r>
              <a:r>
                <a:rPr lang="en-US" sz="2000" baseline="30000" dirty="0" smtClean="0">
                  <a:solidFill>
                    <a:srgbClr val="FF0000"/>
                  </a:solidFill>
                </a:rPr>
                <a:t>1</a:t>
              </a:r>
              <a:endParaRPr lang="ro-RO" sz="2000" baseline="30000" dirty="0" smtClean="0">
                <a:solidFill>
                  <a:srgbClr val="FF0000"/>
                </a:solidFill>
              </a:endParaRPr>
            </a:p>
            <a:p>
              <a:r>
                <a:rPr lang="ro-RO" sz="2000" baseline="30000" dirty="0">
                  <a:solidFill>
                    <a:srgbClr val="FF0000"/>
                  </a:solidFill>
                </a:rPr>
                <a:t> </a:t>
              </a:r>
              <a:r>
                <a:rPr lang="ro-RO" sz="2000" baseline="30000" dirty="0" smtClean="0">
                  <a:solidFill>
                    <a:srgbClr val="FF0000"/>
                  </a:solidFill>
                </a:rPr>
                <a:t>                                                        </a:t>
              </a:r>
              <a:r>
                <a:rPr lang="ro-RO" sz="2000" dirty="0" smtClean="0">
                  <a:solidFill>
                    <a:srgbClr val="FF0000"/>
                  </a:solidFill>
                </a:rPr>
                <a:t>CS III </a:t>
              </a:r>
              <a:r>
                <a:rPr lang="ro-RO" sz="2000" dirty="0">
                  <a:solidFill>
                    <a:srgbClr val="FF0000"/>
                  </a:solidFill>
                </a:rPr>
                <a:t>Dr. </a:t>
              </a:r>
              <a:r>
                <a:rPr lang="ro-RO" sz="2000" dirty="0" smtClean="0">
                  <a:solidFill>
                    <a:srgbClr val="FF0000"/>
                  </a:solidFill>
                </a:rPr>
                <a:t>Ana Caramete</a:t>
              </a:r>
              <a:r>
                <a:rPr lang="en-US" sz="2000" baseline="30000" dirty="0">
                  <a:solidFill>
                    <a:srgbClr val="FF0000"/>
                  </a:solidFill>
                </a:rPr>
                <a:t>1</a:t>
              </a:r>
              <a:endParaRPr lang="ro-RO" sz="2000" baseline="30000" dirty="0">
                <a:solidFill>
                  <a:srgbClr val="FF0000"/>
                </a:solidFill>
              </a:endParaRPr>
            </a:p>
            <a:p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B19E112-86A8-1C98-2DC0-711ABA977438}"/>
              </a:ext>
            </a:extLst>
          </p:cNvPr>
          <p:cNvSpPr txBox="1"/>
          <p:nvPr/>
        </p:nvSpPr>
        <p:spPr>
          <a:xfrm>
            <a:off x="1513469" y="5931554"/>
            <a:ext cx="7315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2000" b="1" dirty="0"/>
              <a:t>Affiliations:                 </a:t>
            </a:r>
            <a:r>
              <a:rPr lang="en-RO" sz="2000" baseline="30000" dirty="0"/>
              <a:t>1) </a:t>
            </a:r>
            <a:r>
              <a:rPr lang="en-RO" sz="2000" dirty="0"/>
              <a:t>Institute of Space Science, INFLPR Subsidiary</a:t>
            </a:r>
          </a:p>
          <a:p>
            <a:r>
              <a:rPr lang="en-RO" sz="2000" dirty="0"/>
              <a:t>	                              </a:t>
            </a:r>
            <a:r>
              <a:rPr lang="en-RO" sz="2000" baseline="30000" dirty="0"/>
              <a:t>2) </a:t>
            </a:r>
            <a:r>
              <a:rPr lang="en-RO" sz="2000" dirty="0"/>
              <a:t>Faculty of Physics, Bucharest </a:t>
            </a:r>
            <a:r>
              <a:rPr lang="en-RO" sz="2000" dirty="0" smtClean="0"/>
              <a:t>Universi</a:t>
            </a:r>
            <a:r>
              <a:rPr lang="ro-RO" sz="2000" dirty="0" smtClean="0"/>
              <a:t>ty</a:t>
            </a:r>
            <a:endParaRPr lang="en-RO" sz="2000" baseline="30000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142999" y="3611230"/>
            <a:ext cx="6858000" cy="1655762"/>
          </a:xfrm>
        </p:spPr>
        <p:txBody>
          <a:bodyPr>
            <a:normAutofit/>
          </a:bodyPr>
          <a:lstStyle/>
          <a:p>
            <a:r>
              <a:rPr lang="en-US" sz="1400" dirty="0"/>
              <a:t>This presentation was made possible with the support of the ASPACE-Q </a:t>
            </a:r>
            <a:r>
              <a:rPr lang="en-US" sz="1400" dirty="0" smtClean="0"/>
              <a:t>Team</a:t>
            </a:r>
            <a:r>
              <a:rPr lang="ro-RO" sz="1400" dirty="0" smtClean="0"/>
              <a:t> and PRODEXRoLISASpace  </a:t>
            </a:r>
            <a:endParaRPr lang="en-US" sz="1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C4016A-1960-4F4F-AEFE-20FC17003704}" type="slidenum">
              <a:rPr lang="en-RO" smtClean="0"/>
              <a:t>1</a:t>
            </a:fld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6628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278" y="68104"/>
            <a:ext cx="7063104" cy="124615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RESULTS 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Scattering Amplitude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67" y="1777492"/>
            <a:ext cx="4321460" cy="589873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4963404" y="1907580"/>
            <a:ext cx="550503" cy="459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5" name="TextBox 4"/>
          <p:cNvSpPr txBox="1"/>
          <p:nvPr/>
        </p:nvSpPr>
        <p:spPr>
          <a:xfrm>
            <a:off x="5611577" y="1799570"/>
            <a:ext cx="3125435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Probability for a single graviton exchange</a:t>
            </a:r>
          </a:p>
        </p:txBody>
      </p:sp>
      <p:sp>
        <p:nvSpPr>
          <p:cNvPr id="8" name="Left Brace 7"/>
          <p:cNvSpPr/>
          <p:nvPr/>
        </p:nvSpPr>
        <p:spPr>
          <a:xfrm rot="16200000">
            <a:off x="1835046" y="2547870"/>
            <a:ext cx="1142369" cy="3089919"/>
          </a:xfrm>
          <a:prstGeom prst="leftBrace">
            <a:avLst>
              <a:gd name="adj1" fmla="val 8333"/>
              <a:gd name="adj2" fmla="val 497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9" name="TextBox 8"/>
          <p:cNvSpPr txBox="1"/>
          <p:nvPr/>
        </p:nvSpPr>
        <p:spPr>
          <a:xfrm>
            <a:off x="728085" y="4700352"/>
            <a:ext cx="3365170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Probability for multiple exchanges</a:t>
            </a:r>
          </a:p>
        </p:txBody>
      </p:sp>
      <p:sp>
        <p:nvSpPr>
          <p:cNvPr id="10" name="Left Brace 9"/>
          <p:cNvSpPr/>
          <p:nvPr/>
        </p:nvSpPr>
        <p:spPr>
          <a:xfrm rot="16200000">
            <a:off x="4985161" y="2856741"/>
            <a:ext cx="329408" cy="1473926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1" name="TextBox 10"/>
          <p:cNvSpPr txBox="1"/>
          <p:nvPr/>
        </p:nvSpPr>
        <p:spPr>
          <a:xfrm>
            <a:off x="4412902" y="3881833"/>
            <a:ext cx="1687024" cy="802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8" dirty="0"/>
              <a:t>Probability of Black Hole excitation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6623791" y="2955344"/>
            <a:ext cx="550503" cy="459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4" name="TextBox 13"/>
          <p:cNvSpPr txBox="1"/>
          <p:nvPr/>
        </p:nvSpPr>
        <p:spPr>
          <a:xfrm>
            <a:off x="7439218" y="3043876"/>
            <a:ext cx="1651508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Total Probability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96579" y="5336169"/>
            <a:ext cx="550503" cy="459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7" name="TextBox 16"/>
          <p:cNvSpPr txBox="1"/>
          <p:nvPr/>
        </p:nvSpPr>
        <p:spPr>
          <a:xfrm>
            <a:off x="307550" y="5854632"/>
            <a:ext cx="3785705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Propagator to first order approximation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38655" y="5854632"/>
            <a:ext cx="3134314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Current </a:t>
            </a:r>
            <a:r>
              <a:rPr lang="en-US" sz="1709" dirty="0" smtClean="0"/>
              <a:t>acquires </a:t>
            </a:r>
            <a:r>
              <a:rPr lang="en-US" sz="1709" dirty="0"/>
              <a:t>a phase due to the background gravitons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6F9CD-ECF4-1D6E-561B-A583CDAAC9E9}"/>
              </a:ext>
            </a:extLst>
          </p:cNvPr>
          <p:cNvSpPr/>
          <p:nvPr/>
        </p:nvSpPr>
        <p:spPr>
          <a:xfrm>
            <a:off x="213756" y="2660073"/>
            <a:ext cx="6410035" cy="20402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O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567CE4D-6E2B-94C1-C52C-B65AAEEA8893}"/>
              </a:ext>
            </a:extLst>
          </p:cNvPr>
          <p:cNvSpPr/>
          <p:nvPr/>
        </p:nvSpPr>
        <p:spPr>
          <a:xfrm>
            <a:off x="4847082" y="5151492"/>
            <a:ext cx="4243644" cy="7967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O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10</a:t>
            </a:fld>
            <a:endParaRPr lang="en-RO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56" y="2811461"/>
            <a:ext cx="6314544" cy="71255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093" y="5202071"/>
            <a:ext cx="3725621" cy="66759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04" y="5249306"/>
            <a:ext cx="3664423" cy="63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7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447" y="460306"/>
            <a:ext cx="5861955" cy="107584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RESULTS (cont’d)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Effective action approach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32" y="2203687"/>
            <a:ext cx="6822063" cy="634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19" y="4809367"/>
            <a:ext cx="2181957" cy="69002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359627" y="4924484"/>
            <a:ext cx="550503" cy="459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7" name="TextBox 6"/>
          <p:cNvSpPr txBox="1"/>
          <p:nvPr/>
        </p:nvSpPr>
        <p:spPr>
          <a:xfrm>
            <a:off x="5087711" y="4809367"/>
            <a:ext cx="3746970" cy="11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Main idea: the scattered gravitons which travel to the detector are the ones with maximum probability of emission w.r.t. the input field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81162" y="4689829"/>
            <a:ext cx="3853519" cy="1367378"/>
          </a:xfrm>
          <a:prstGeom prst="roundRect">
            <a:avLst/>
          </a:prstGeom>
          <a:noFill/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11</a:t>
            </a:fld>
            <a:endParaRPr lang="en-RO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918" y="3387795"/>
            <a:ext cx="5643418" cy="66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2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6232147" y="1214373"/>
            <a:ext cx="408438" cy="435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6" name="TextBox 5"/>
          <p:cNvSpPr txBox="1"/>
          <p:nvPr/>
        </p:nvSpPr>
        <p:spPr>
          <a:xfrm>
            <a:off x="6624655" y="1134263"/>
            <a:ext cx="2406230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The interaction Hamiltonian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615776" y="2492997"/>
            <a:ext cx="408438" cy="435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9" name="TextBox 8"/>
          <p:cNvSpPr txBox="1"/>
          <p:nvPr/>
        </p:nvSpPr>
        <p:spPr>
          <a:xfrm>
            <a:off x="7140505" y="2569253"/>
            <a:ext cx="1890380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 err="1"/>
              <a:t>Extremize</a:t>
            </a:r>
            <a:endParaRPr lang="en-US" sz="1709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3142792" y="576898"/>
            <a:ext cx="493784" cy="5393914"/>
          </a:xfrm>
          <a:prstGeom prst="leftBrace">
            <a:avLst>
              <a:gd name="adj1" fmla="val 0"/>
              <a:gd name="adj2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3" name="TextBox 12"/>
          <p:cNvSpPr txBox="1"/>
          <p:nvPr/>
        </p:nvSpPr>
        <p:spPr>
          <a:xfrm>
            <a:off x="2717861" y="3733846"/>
            <a:ext cx="3897915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How to interpret ?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3205347" y="4139326"/>
            <a:ext cx="541624" cy="5416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5" name="TextBox 14"/>
          <p:cNvSpPr txBox="1"/>
          <p:nvPr/>
        </p:nvSpPr>
        <p:spPr>
          <a:xfrm>
            <a:off x="2210710" y="4894816"/>
            <a:ext cx="3373155" cy="88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Amplitude of the emitted GW; take the limit as h approaches the mass shell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880426-326F-EDEF-92D8-ABDA990D09AA}"/>
              </a:ext>
            </a:extLst>
          </p:cNvPr>
          <p:cNvSpPr/>
          <p:nvPr/>
        </p:nvSpPr>
        <p:spPr>
          <a:xfrm>
            <a:off x="381000" y="774700"/>
            <a:ext cx="5754442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12</a:t>
            </a:fld>
            <a:endParaRPr lang="en-RO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2" y="1048133"/>
            <a:ext cx="5656837" cy="65509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5" y="2306709"/>
            <a:ext cx="6336145" cy="70459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1485" y="2358822"/>
            <a:ext cx="702360" cy="643768"/>
          </a:xfrm>
          <a:prstGeom prst="line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746971" y="2383194"/>
            <a:ext cx="702360" cy="643768"/>
          </a:xfrm>
          <a:prstGeom prst="line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22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782" y="495823"/>
            <a:ext cx="3722098" cy="1245968"/>
          </a:xfrm>
        </p:spPr>
        <p:txBody>
          <a:bodyPr>
            <a:normAutofit fontScale="90000"/>
          </a:bodyPr>
          <a:lstStyle/>
          <a:p>
            <a:r>
              <a:rPr lang="en-US" dirty="0"/>
              <a:t>Coherent States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63" y="1741791"/>
            <a:ext cx="2433591" cy="748797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3418445" y="1827620"/>
            <a:ext cx="514986" cy="577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5" name="TextBox 4"/>
          <p:cNvSpPr txBox="1"/>
          <p:nvPr/>
        </p:nvSpPr>
        <p:spPr>
          <a:xfrm>
            <a:off x="4270836" y="1843331"/>
            <a:ext cx="3001128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Definition of coherent states; complex eigenvalues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63" y="2692037"/>
            <a:ext cx="4430461" cy="88481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513907" y="2851860"/>
            <a:ext cx="514986" cy="577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8" name="TextBox 7"/>
          <p:cNvSpPr txBox="1"/>
          <p:nvPr/>
        </p:nvSpPr>
        <p:spPr>
          <a:xfrm>
            <a:off x="6216276" y="2851860"/>
            <a:ext cx="2850184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Generating coherent states as an exponential of </a:t>
            </a:r>
            <a:r>
              <a:rPr lang="en-US" sz="1709" dirty="0" err="1"/>
              <a:t>Fock</a:t>
            </a:r>
            <a:r>
              <a:rPr lang="en-US" sz="1709" dirty="0"/>
              <a:t> states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63" y="3860390"/>
            <a:ext cx="6615505" cy="9766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96063" y="3505437"/>
            <a:ext cx="3179433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Generalize to fields; infinite collection of S.H.O.’s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63" y="4781228"/>
            <a:ext cx="7201800" cy="9534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945646" y="5757926"/>
            <a:ext cx="3320775" cy="802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8" dirty="0"/>
              <a:t>Simultaneous eigenstate of every annihilation operator of momentum k and polarization lambda</a:t>
            </a:r>
          </a:p>
        </p:txBody>
      </p:sp>
      <p:sp>
        <p:nvSpPr>
          <p:cNvPr id="13" name="Left Brace 12"/>
          <p:cNvSpPr/>
          <p:nvPr/>
        </p:nvSpPr>
        <p:spPr>
          <a:xfrm rot="16200000">
            <a:off x="6415484" y="4596949"/>
            <a:ext cx="329398" cy="22537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4" name="Left Brace 13"/>
          <p:cNvSpPr/>
          <p:nvPr/>
        </p:nvSpPr>
        <p:spPr>
          <a:xfrm rot="16200000">
            <a:off x="2849742" y="4514414"/>
            <a:ext cx="328526" cy="2744518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5" name="TextBox 14"/>
          <p:cNvSpPr txBox="1"/>
          <p:nvPr/>
        </p:nvSpPr>
        <p:spPr>
          <a:xfrm>
            <a:off x="2228648" y="6180218"/>
            <a:ext cx="3031915" cy="329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8" dirty="0"/>
              <a:t>Normalization factor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768403" y="6400953"/>
            <a:ext cx="2057400" cy="365125"/>
          </a:xfrm>
        </p:spPr>
        <p:txBody>
          <a:bodyPr/>
          <a:lstStyle/>
          <a:p>
            <a:pPr lvl="0"/>
            <a:fld id="{FDDAB6AE-D905-4BF4-ADCD-12AF5834D80C}" type="slidenum">
              <a:rPr lang="en-RO" smtClean="0"/>
              <a:t>13</a:t>
            </a:fld>
            <a:endParaRPr lang="en-RO"/>
          </a:p>
        </p:txBody>
      </p:sp>
      <p:sp>
        <p:nvSpPr>
          <p:cNvPr id="17" name="TextBox 16"/>
          <p:cNvSpPr txBox="1"/>
          <p:nvPr/>
        </p:nvSpPr>
        <p:spPr>
          <a:xfrm>
            <a:off x="7220097" y="1933881"/>
            <a:ext cx="17555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00" i="1" dirty="0" smtClean="0"/>
              <a:t>Ali Ramadhan, 2020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188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209" y="969496"/>
            <a:ext cx="6371243" cy="736233"/>
          </a:xfrm>
          <a:prstGeom prst="rect">
            <a:avLst/>
          </a:prstGeom>
        </p:spPr>
      </p:pic>
      <p:sp>
        <p:nvSpPr>
          <p:cNvPr id="4" name="Left Brace 3"/>
          <p:cNvSpPr/>
          <p:nvPr/>
        </p:nvSpPr>
        <p:spPr>
          <a:xfrm rot="16200000">
            <a:off x="1617065" y="1044237"/>
            <a:ext cx="354090" cy="13229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29776" y="1528684"/>
            <a:ext cx="8879" cy="47078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34192" y="2070502"/>
            <a:ext cx="1358499" cy="329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8" dirty="0"/>
              <a:t>Classical field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05911" y="1999469"/>
            <a:ext cx="1385136" cy="329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8" dirty="0"/>
              <a:t>Amplitude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1345" y="2399503"/>
            <a:ext cx="5569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Propagating the result to null infinity using the retarded Green’s Function we find a result similar to (3.9) from Maggiore: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45" y="3651834"/>
            <a:ext cx="6061584" cy="99405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51345" y="5089236"/>
            <a:ext cx="6437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Modulo the phases </a:t>
            </a:r>
            <a:r>
              <a:rPr lang="ro-RO" dirty="0" smtClean="0"/>
              <a:t>acquired </a:t>
            </a:r>
            <a:r>
              <a:rPr lang="ro-RO" dirty="0"/>
              <a:t>by the currents and a nonlocal term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14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92623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7B2B1-87B0-6FEB-CBFA-9AF3C86E2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8181"/>
            <a:ext cx="7886700" cy="1325563"/>
          </a:xfrm>
        </p:spPr>
        <p:txBody>
          <a:bodyPr/>
          <a:lstStyle/>
          <a:p>
            <a:r>
              <a:rPr lang="en-RO" dirty="0"/>
              <a:t>Conclusions and Future Work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57382" y="1653744"/>
            <a:ext cx="424873" cy="46138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10987" y="1745795"/>
            <a:ext cx="740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  Possible extra-polarizations of gravitons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757382" y="2170545"/>
            <a:ext cx="424873" cy="46138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6218" y="2244436"/>
            <a:ext cx="7509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Black-Hole decay via coherent states; gravitational waves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757381" y="2687346"/>
            <a:ext cx="424873" cy="46138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6218" y="2779397"/>
            <a:ext cx="7555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The background contributes to memory effects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757381" y="3259565"/>
            <a:ext cx="424873" cy="46138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03927" y="3276541"/>
            <a:ext cx="748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Rigurous proof for Graviton Condensates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757380" y="3813311"/>
            <a:ext cx="424873" cy="46138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03927" y="3859336"/>
            <a:ext cx="6973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Series expansion and collective effects of constituent gravitons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757379" y="4367057"/>
            <a:ext cx="424873" cy="46138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76218" y="4412679"/>
            <a:ext cx="6862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Mass-shift term via Bethe-Salpeter equation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757379" y="4883858"/>
            <a:ext cx="424873" cy="46138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03927" y="4966022"/>
            <a:ext cx="7037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Further investigation of possible scalar modes; Horndeski Theory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757378" y="5419132"/>
            <a:ext cx="424873" cy="46138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403927" y="5492618"/>
            <a:ext cx="6881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Memory terms and connection with Post-Newtonian-Expansion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757378" y="5954406"/>
            <a:ext cx="424873" cy="46138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03927" y="6068851"/>
            <a:ext cx="722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Thermodynamic-Ensamble aspects and extension to other types of binaries/orbits; direct interraction with matter and Information Paradox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15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668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5DA23-FD7D-837B-A195-D2C96B03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RO" dirty="0"/>
              <a:t>Bibliogra</a:t>
            </a:r>
            <a:r>
              <a:rPr lang="ro-RO" dirty="0"/>
              <a:t>phy</a:t>
            </a:r>
            <a:endParaRPr lang="en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16</a:t>
            </a:fld>
            <a:endParaRPr lang="en-R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1279"/>
            <a:ext cx="9144000" cy="403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8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999" y="531339"/>
            <a:ext cx="7886699" cy="1245968"/>
          </a:xfrm>
        </p:spPr>
        <p:txBody>
          <a:bodyPr/>
          <a:lstStyle/>
          <a:p>
            <a:r>
              <a:rPr lang="ro-RO" dirty="0"/>
              <a:t>Radial infall; Schwarzschild BH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16" y="1502241"/>
            <a:ext cx="3451647" cy="9500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16" y="2674279"/>
            <a:ext cx="5998703" cy="7489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16" y="3517791"/>
            <a:ext cx="4870727" cy="7562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16" y="4320174"/>
            <a:ext cx="1934077" cy="8384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376" y="4320174"/>
            <a:ext cx="4970189" cy="922804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921216" y="4672071"/>
            <a:ext cx="763601" cy="328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567181" y="2674279"/>
            <a:ext cx="417317" cy="5673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7181" y="2674279"/>
            <a:ext cx="417317" cy="5673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17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18549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Process 8"/>
          <p:cNvSpPr/>
          <p:nvPr/>
        </p:nvSpPr>
        <p:spPr>
          <a:xfrm>
            <a:off x="5318567" y="658580"/>
            <a:ext cx="3092949" cy="8530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68" y="738640"/>
            <a:ext cx="3163982" cy="772973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4199803" y="1031896"/>
            <a:ext cx="1029973" cy="186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5" name="TextBox 4"/>
          <p:cNvSpPr txBox="1"/>
          <p:nvPr/>
        </p:nvSpPr>
        <p:spPr>
          <a:xfrm>
            <a:off x="5688457" y="957466"/>
            <a:ext cx="2569084" cy="40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51" dirty="0"/>
              <a:t>Constant of motion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68" y="3191236"/>
            <a:ext cx="3045524" cy="1872156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2037748" y="1805608"/>
            <a:ext cx="355163" cy="10916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8" name="TextBox 7"/>
          <p:cNvSpPr txBox="1"/>
          <p:nvPr/>
        </p:nvSpPr>
        <p:spPr>
          <a:xfrm>
            <a:off x="2366274" y="2183764"/>
            <a:ext cx="2104341" cy="40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51" dirty="0"/>
              <a:t>E.O.M.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18</a:t>
            </a:fld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52107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61043270"/>
              </p:ext>
            </p:extLst>
          </p:nvPr>
        </p:nvGraphicFramePr>
        <p:xfrm>
          <a:off x="1375435" y="180674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98C71F4-FAD1-AC47-DA70-EF8E0A3D6CBA}"/>
              </a:ext>
            </a:extLst>
          </p:cNvPr>
          <p:cNvSpPr txBox="1"/>
          <p:nvPr/>
        </p:nvSpPr>
        <p:spPr>
          <a:xfrm>
            <a:off x="2820977" y="536914"/>
            <a:ext cx="32049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800" b="1" dirty="0"/>
              <a:t>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6C7151-8269-496B-8377-1A134BE5DA3D}" type="slidenum">
              <a:rPr lang="en-RO" smtClean="0"/>
              <a:t>2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5181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571830" y="5595495"/>
            <a:ext cx="4572170" cy="10566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8" name="Flowchart: Process 17"/>
          <p:cNvSpPr/>
          <p:nvPr/>
        </p:nvSpPr>
        <p:spPr>
          <a:xfrm>
            <a:off x="5354084" y="3857453"/>
            <a:ext cx="1340740" cy="486092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6516" y="-187621"/>
            <a:ext cx="4689917" cy="1139604"/>
          </a:xfrm>
        </p:spPr>
        <p:txBody>
          <a:bodyPr/>
          <a:lstStyle/>
          <a:p>
            <a:r>
              <a:rPr lang="en-US" dirty="0"/>
              <a:t>Exchange </a:t>
            </a:r>
            <a:r>
              <a:rPr lang="en-US" dirty="0">
                <a:solidFill>
                  <a:srgbClr val="FF0000"/>
                </a:solidFill>
              </a:rPr>
              <a:t>Gravitons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67" y="1376889"/>
            <a:ext cx="4215964" cy="29666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931" y="3857453"/>
            <a:ext cx="4549004" cy="5855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701" y="1282403"/>
            <a:ext cx="3684817" cy="2531440"/>
          </a:xfrm>
          <a:prstGeom prst="rect">
            <a:avLst/>
          </a:prstGeom>
        </p:spPr>
      </p:pic>
      <p:cxnSp>
        <p:nvCxnSpPr>
          <p:cNvPr id="9" name="Elbow Connector 8"/>
          <p:cNvCxnSpPr/>
          <p:nvPr/>
        </p:nvCxnSpPr>
        <p:spPr>
          <a:xfrm>
            <a:off x="4732548" y="4343545"/>
            <a:ext cx="1411773" cy="827044"/>
          </a:xfrm>
          <a:prstGeom prst="bentConnector3">
            <a:avLst>
              <a:gd name="adj1" fmla="val 9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144321" y="4757067"/>
            <a:ext cx="2415109" cy="8384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3" name="TextBox 12"/>
          <p:cNvSpPr txBox="1"/>
          <p:nvPr/>
        </p:nvSpPr>
        <p:spPr>
          <a:xfrm>
            <a:off x="6569068" y="5016078"/>
            <a:ext cx="2477263" cy="38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80" dirty="0"/>
              <a:t>Auxiliary current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23" y="4616326"/>
            <a:ext cx="2940376" cy="1958337"/>
          </a:xfrm>
          <a:prstGeom prst="rect">
            <a:avLst/>
          </a:prstGeom>
        </p:spPr>
      </p:pic>
      <p:sp>
        <p:nvSpPr>
          <p:cNvPr id="15" name="Left-Right Arrow 14"/>
          <p:cNvSpPr/>
          <p:nvPr/>
        </p:nvSpPr>
        <p:spPr>
          <a:xfrm rot="16200000">
            <a:off x="2344161" y="4224554"/>
            <a:ext cx="625104" cy="3374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547" y="5639104"/>
            <a:ext cx="3870970" cy="4267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547" y="6103651"/>
            <a:ext cx="2859607" cy="492779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5354083" y="4272512"/>
            <a:ext cx="1214985" cy="0"/>
          </a:xfrm>
          <a:prstGeom prst="line">
            <a:avLst/>
          </a:pr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DC42B15-402D-86DA-E96F-5EDD5DB66FAB}"/>
              </a:ext>
            </a:extLst>
          </p:cNvPr>
          <p:cNvSpPr txBox="1"/>
          <p:nvPr/>
        </p:nvSpPr>
        <p:spPr>
          <a:xfrm>
            <a:off x="4809740" y="6563356"/>
            <a:ext cx="1034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400" i="1"/>
              <a:t>T</a:t>
            </a:r>
            <a:r>
              <a:rPr lang="en-RO" sz="1400" i="1" dirty="0"/>
              <a:t>.Rug</a:t>
            </a:r>
            <a:r>
              <a:rPr lang="en-RO" sz="1400" i="1"/>
              <a:t>, 2015</a:t>
            </a:r>
            <a:endParaRPr lang="en-RO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3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9523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801" y="-111970"/>
            <a:ext cx="788670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Scattering              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E.F.E*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4017057" y="377669"/>
            <a:ext cx="1109885" cy="34628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706459"/>
            <a:ext cx="2894465" cy="5905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144" y="1620242"/>
            <a:ext cx="2670401" cy="7629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395" y="3183919"/>
            <a:ext cx="3683447" cy="5408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411" y="4254754"/>
            <a:ext cx="3340840" cy="1902513"/>
          </a:xfrm>
          <a:prstGeom prst="rect">
            <a:avLst/>
          </a:prstGeom>
        </p:spPr>
      </p:pic>
      <p:cxnSp>
        <p:nvCxnSpPr>
          <p:cNvPr id="9" name="Elbow Connector 8"/>
          <p:cNvCxnSpPr>
            <a:stCxn id="5" idx="1"/>
          </p:cNvCxnSpPr>
          <p:nvPr/>
        </p:nvCxnSpPr>
        <p:spPr>
          <a:xfrm rot="10800000" flipH="1" flipV="1">
            <a:off x="4779144" y="2001728"/>
            <a:ext cx="1604912" cy="1009956"/>
          </a:xfrm>
          <a:prstGeom prst="bentConnector3">
            <a:avLst>
              <a:gd name="adj1" fmla="val -30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6375177" y="2595771"/>
            <a:ext cx="2140172" cy="674365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1" name="TextBox 10"/>
          <p:cNvSpPr txBox="1"/>
          <p:nvPr/>
        </p:nvSpPr>
        <p:spPr>
          <a:xfrm>
            <a:off x="6765857" y="2778443"/>
            <a:ext cx="2131293" cy="38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80" dirty="0" smtClean="0"/>
              <a:t>Source term</a:t>
            </a:r>
            <a:endParaRPr lang="en-US" sz="188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54280" y="2132655"/>
            <a:ext cx="0" cy="887908"/>
          </a:xfrm>
          <a:prstGeom prst="straightConnector1">
            <a:avLst/>
          </a:prstGeom>
          <a:ln w="984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Process 16"/>
          <p:cNvSpPr/>
          <p:nvPr/>
        </p:nvSpPr>
        <p:spPr>
          <a:xfrm>
            <a:off x="444316" y="2983766"/>
            <a:ext cx="1509082" cy="1124791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8" name="TextBox 17"/>
          <p:cNvSpPr txBox="1"/>
          <p:nvPr/>
        </p:nvSpPr>
        <p:spPr>
          <a:xfrm>
            <a:off x="628650" y="3011684"/>
            <a:ext cx="1416915" cy="11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 smtClean="0"/>
              <a:t>Equation of motion for the bound state</a:t>
            </a:r>
            <a:endParaRPr lang="en-US" sz="1709" dirty="0"/>
          </a:p>
        </p:txBody>
      </p:sp>
      <p:cxnSp>
        <p:nvCxnSpPr>
          <p:cNvPr id="20" name="Elbow Connector 19"/>
          <p:cNvCxnSpPr/>
          <p:nvPr/>
        </p:nvCxnSpPr>
        <p:spPr>
          <a:xfrm>
            <a:off x="4779144" y="3588823"/>
            <a:ext cx="1010014" cy="665931"/>
          </a:xfrm>
          <a:prstGeom prst="bentConnector3">
            <a:avLst>
              <a:gd name="adj1" fmla="val -109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Flowchart: Process 21"/>
          <p:cNvSpPr/>
          <p:nvPr/>
        </p:nvSpPr>
        <p:spPr>
          <a:xfrm>
            <a:off x="5829411" y="4032778"/>
            <a:ext cx="1930902" cy="492725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23" name="TextBox 22"/>
          <p:cNvSpPr txBox="1"/>
          <p:nvPr/>
        </p:nvSpPr>
        <p:spPr>
          <a:xfrm>
            <a:off x="5891564" y="4108558"/>
            <a:ext cx="1909002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 smtClean="0"/>
              <a:t>Effective mass shift</a:t>
            </a:r>
            <a:endParaRPr lang="en-US" sz="1709" dirty="0"/>
          </a:p>
        </p:txBody>
      </p:sp>
      <p:sp>
        <p:nvSpPr>
          <p:cNvPr id="24" name="Right Arrow 23"/>
          <p:cNvSpPr/>
          <p:nvPr/>
        </p:nvSpPr>
        <p:spPr>
          <a:xfrm>
            <a:off x="6190842" y="5755318"/>
            <a:ext cx="878769" cy="259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25" name="TextBox 24"/>
          <p:cNvSpPr txBox="1"/>
          <p:nvPr/>
        </p:nvSpPr>
        <p:spPr>
          <a:xfrm>
            <a:off x="7069611" y="5533342"/>
            <a:ext cx="1942652" cy="88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 smtClean="0"/>
              <a:t>Take spatial average and integrate by parts</a:t>
            </a:r>
            <a:endParaRPr lang="en-US" sz="1709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4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54524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66770339"/>
              </p:ext>
            </p:extLst>
          </p:nvPr>
        </p:nvGraphicFramePr>
        <p:xfrm>
          <a:off x="451404" y="454509"/>
          <a:ext cx="8541672" cy="608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75" y="1360175"/>
            <a:ext cx="3800245" cy="4437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361" y="3090659"/>
            <a:ext cx="3986939" cy="6766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320" y="5054060"/>
            <a:ext cx="4822876" cy="689988"/>
          </a:xfrm>
          <a:prstGeom prst="rect">
            <a:avLst/>
          </a:prstGeom>
        </p:spPr>
      </p:pic>
      <p:sp>
        <p:nvSpPr>
          <p:cNvPr id="7" name="Flowchart: Process 6"/>
          <p:cNvSpPr/>
          <p:nvPr/>
        </p:nvSpPr>
        <p:spPr>
          <a:xfrm>
            <a:off x="319647" y="951738"/>
            <a:ext cx="4013343" cy="1180917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8" name="Flowchart: Process 7"/>
          <p:cNvSpPr/>
          <p:nvPr/>
        </p:nvSpPr>
        <p:spPr>
          <a:xfrm>
            <a:off x="2468383" y="2949530"/>
            <a:ext cx="4253078" cy="1029973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5</a:t>
            </a:fld>
            <a:endParaRPr lang="en-RO"/>
          </a:p>
        </p:txBody>
      </p:sp>
      <p:sp>
        <p:nvSpPr>
          <p:cNvPr id="9" name="TextBox 8"/>
          <p:cNvSpPr txBox="1"/>
          <p:nvPr/>
        </p:nvSpPr>
        <p:spPr>
          <a:xfrm>
            <a:off x="6988629" y="2762456"/>
            <a:ext cx="18369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Equation not invertible; contract on both sides (Operator-Valued Distributions)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6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508" y="633678"/>
            <a:ext cx="5450225" cy="8685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28" y="2050146"/>
            <a:ext cx="2550702" cy="909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508" y="3987550"/>
            <a:ext cx="5465825" cy="685609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1846848" y="1502207"/>
            <a:ext cx="550503" cy="2210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7" name="TextBox 6"/>
          <p:cNvSpPr txBox="1"/>
          <p:nvPr/>
        </p:nvSpPr>
        <p:spPr>
          <a:xfrm>
            <a:off x="728084" y="2341598"/>
            <a:ext cx="1491685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Use E.F.E.</a:t>
            </a:r>
          </a:p>
        </p:txBody>
      </p:sp>
      <p:sp>
        <p:nvSpPr>
          <p:cNvPr id="8" name="Left Brace 7"/>
          <p:cNvSpPr/>
          <p:nvPr/>
        </p:nvSpPr>
        <p:spPr>
          <a:xfrm rot="16200000">
            <a:off x="3681963" y="4346662"/>
            <a:ext cx="1189032" cy="1842026"/>
          </a:xfrm>
          <a:prstGeom prst="lef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9" name="TextBox 8"/>
          <p:cNvSpPr txBox="1"/>
          <p:nvPr/>
        </p:nvSpPr>
        <p:spPr>
          <a:xfrm>
            <a:off x="3355466" y="5975265"/>
            <a:ext cx="2148737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Graviton Condensate</a:t>
            </a:r>
          </a:p>
        </p:txBody>
      </p:sp>
      <p:sp>
        <p:nvSpPr>
          <p:cNvPr id="10" name="Left Brace 9"/>
          <p:cNvSpPr/>
          <p:nvPr/>
        </p:nvSpPr>
        <p:spPr>
          <a:xfrm rot="5400000">
            <a:off x="5365924" y="3639138"/>
            <a:ext cx="664448" cy="581579"/>
          </a:xfrm>
          <a:prstGeom prst="leftBrace">
            <a:avLst>
              <a:gd name="adj1" fmla="val 8333"/>
              <a:gd name="adj2" fmla="val 54412"/>
            </a:avLst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1" name="TextBox 10"/>
          <p:cNvSpPr txBox="1"/>
          <p:nvPr/>
        </p:nvSpPr>
        <p:spPr>
          <a:xfrm>
            <a:off x="4978943" y="2897149"/>
            <a:ext cx="1438410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Polarization           </a:t>
            </a:r>
          </a:p>
          <a:p>
            <a:r>
              <a:rPr lang="en-US" sz="1709" dirty="0"/>
              <a:t>       tensor</a:t>
            </a:r>
          </a:p>
        </p:txBody>
      </p:sp>
      <p:cxnSp>
        <p:nvCxnSpPr>
          <p:cNvPr id="16" name="Elbow Connector 15"/>
          <p:cNvCxnSpPr/>
          <p:nvPr/>
        </p:nvCxnSpPr>
        <p:spPr>
          <a:xfrm rot="16200000" flipH="1">
            <a:off x="6386652" y="4758265"/>
            <a:ext cx="914545" cy="546816"/>
          </a:xfrm>
          <a:prstGeom prst="bentConnector3">
            <a:avLst>
              <a:gd name="adj1" fmla="val 50000"/>
            </a:avLst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0517" y="5579470"/>
            <a:ext cx="2228648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Ricci </a:t>
            </a:r>
            <a:r>
              <a:rPr lang="ro-RO" sz="1709" dirty="0" smtClean="0"/>
              <a:t>Tensor</a:t>
            </a:r>
            <a:endParaRPr lang="en-US" sz="1709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6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56184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362" y="371516"/>
            <a:ext cx="7886699" cy="1245968"/>
          </a:xfrm>
        </p:spPr>
        <p:txBody>
          <a:bodyPr/>
          <a:lstStyle/>
          <a:p>
            <a:r>
              <a:rPr lang="en-US" dirty="0"/>
              <a:t>Wilson Lines and Currents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1617484"/>
            <a:ext cx="4701276" cy="23420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367" y="2432938"/>
            <a:ext cx="2588743" cy="1105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32" y="4585198"/>
            <a:ext cx="3698333" cy="1849166"/>
          </a:xfrm>
          <a:prstGeom prst="rect">
            <a:avLst/>
          </a:prstGeom>
        </p:spPr>
      </p:pic>
      <p:sp>
        <p:nvSpPr>
          <p:cNvPr id="7" name="Flowchart: Process 6"/>
          <p:cNvSpPr/>
          <p:nvPr/>
        </p:nvSpPr>
        <p:spPr>
          <a:xfrm>
            <a:off x="5700367" y="2301357"/>
            <a:ext cx="2699240" cy="134962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8" name="TextBox 7"/>
          <p:cNvSpPr txBox="1"/>
          <p:nvPr/>
        </p:nvSpPr>
        <p:spPr>
          <a:xfrm>
            <a:off x="5842433" y="1906547"/>
            <a:ext cx="2788030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Local gauge transformation</a:t>
            </a:r>
          </a:p>
        </p:txBody>
      </p:sp>
      <p:sp>
        <p:nvSpPr>
          <p:cNvPr id="9" name="Left Arrow 8"/>
          <p:cNvSpPr/>
          <p:nvPr/>
        </p:nvSpPr>
        <p:spPr>
          <a:xfrm>
            <a:off x="6250870" y="5311365"/>
            <a:ext cx="657052" cy="3906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0" name="TextBox 9"/>
          <p:cNvSpPr txBox="1"/>
          <p:nvPr/>
        </p:nvSpPr>
        <p:spPr>
          <a:xfrm>
            <a:off x="7049987" y="5026526"/>
            <a:ext cx="1982322" cy="103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8" dirty="0"/>
              <a:t>Seek an object which transports the field such that it preserves the symmetry</a:t>
            </a:r>
          </a:p>
        </p:txBody>
      </p:sp>
      <p:sp>
        <p:nvSpPr>
          <p:cNvPr id="11" name="Up Arrow 10"/>
          <p:cNvSpPr/>
          <p:nvPr/>
        </p:nvSpPr>
        <p:spPr>
          <a:xfrm>
            <a:off x="1374492" y="3963663"/>
            <a:ext cx="410202" cy="621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2" name="TextBox 11"/>
          <p:cNvSpPr txBox="1"/>
          <p:nvPr/>
        </p:nvSpPr>
        <p:spPr>
          <a:xfrm>
            <a:off x="248614" y="4831894"/>
            <a:ext cx="2432867" cy="1670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Schematic representation of a U(1) fiber bundle section. Each </a:t>
            </a:r>
            <a:r>
              <a:rPr lang="en-US" sz="1709" dirty="0" err="1"/>
              <a:t>spacetime</a:t>
            </a:r>
            <a:r>
              <a:rPr lang="en-US" sz="1709" dirty="0"/>
              <a:t> point is paired with a group element (phase)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7</a:t>
            </a:fld>
            <a:endParaRPr lang="en-RO"/>
          </a:p>
        </p:txBody>
      </p:sp>
      <p:sp>
        <p:nvSpPr>
          <p:cNvPr id="13" name="TextBox 12"/>
          <p:cNvSpPr txBox="1"/>
          <p:nvPr/>
        </p:nvSpPr>
        <p:spPr>
          <a:xfrm>
            <a:off x="6302228" y="6473614"/>
            <a:ext cx="1790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00" i="1" dirty="0" smtClean="0"/>
              <a:t>Schwartz,2014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166599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83" y="1759734"/>
            <a:ext cx="5073481" cy="6837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09" y="1050135"/>
            <a:ext cx="4405230" cy="5482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83" y="3429000"/>
            <a:ext cx="3732509" cy="7087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946" y="3429000"/>
            <a:ext cx="3865209" cy="7021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01" y="4263634"/>
            <a:ext cx="3957273" cy="7490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397" y="4311271"/>
            <a:ext cx="4263340" cy="653758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5753642" y="1174078"/>
            <a:ext cx="648173" cy="300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0" name="TextBox 9"/>
          <p:cNvSpPr txBox="1"/>
          <p:nvPr/>
        </p:nvSpPr>
        <p:spPr>
          <a:xfrm>
            <a:off x="6570517" y="844162"/>
            <a:ext cx="2407220" cy="11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Assume W has a Taylor expansion for </a:t>
            </a:r>
            <a:r>
              <a:rPr lang="en-US" sz="1709" dirty="0" err="1"/>
              <a:t>neighbouring</a:t>
            </a:r>
            <a:r>
              <a:rPr lang="en-US" sz="1709" dirty="0"/>
              <a:t> tangent spaces</a:t>
            </a:r>
          </a:p>
        </p:txBody>
      </p:sp>
      <p:cxnSp>
        <p:nvCxnSpPr>
          <p:cNvPr id="12" name="Elbow Connector 11"/>
          <p:cNvCxnSpPr/>
          <p:nvPr/>
        </p:nvCxnSpPr>
        <p:spPr>
          <a:xfrm flipV="1">
            <a:off x="3453961" y="538539"/>
            <a:ext cx="577141" cy="51159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Process 14"/>
          <p:cNvSpPr/>
          <p:nvPr/>
        </p:nvSpPr>
        <p:spPr>
          <a:xfrm>
            <a:off x="4102134" y="301589"/>
            <a:ext cx="1575108" cy="47265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6" name="TextBox 15"/>
          <p:cNvSpPr txBox="1"/>
          <p:nvPr/>
        </p:nvSpPr>
        <p:spPr>
          <a:xfrm>
            <a:off x="4155641" y="396554"/>
            <a:ext cx="1722540" cy="35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The connection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8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552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55" y="862947"/>
            <a:ext cx="5451676" cy="8487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951" y="1711651"/>
            <a:ext cx="4954053" cy="20525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40" y="3871876"/>
            <a:ext cx="2590953" cy="723242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893931" y="1067165"/>
            <a:ext cx="756498" cy="284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7" name="TextBox 6"/>
          <p:cNvSpPr txBox="1"/>
          <p:nvPr/>
        </p:nvSpPr>
        <p:spPr>
          <a:xfrm>
            <a:off x="6783615" y="804874"/>
            <a:ext cx="2273043" cy="88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By contracting two Wilson Lines we get the propagator</a:t>
            </a:r>
          </a:p>
        </p:txBody>
      </p:sp>
      <p:sp>
        <p:nvSpPr>
          <p:cNvPr id="8" name="Down Arrow 7"/>
          <p:cNvSpPr/>
          <p:nvPr/>
        </p:nvSpPr>
        <p:spPr>
          <a:xfrm>
            <a:off x="6321903" y="3707398"/>
            <a:ext cx="461712" cy="723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9" name="TextBox 8"/>
          <p:cNvSpPr txBox="1"/>
          <p:nvPr/>
        </p:nvSpPr>
        <p:spPr>
          <a:xfrm>
            <a:off x="5140986" y="4595118"/>
            <a:ext cx="3356291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For a localized current the volume integral collapses to a line integral</a:t>
            </a:r>
          </a:p>
        </p:txBody>
      </p:sp>
      <p:sp>
        <p:nvSpPr>
          <p:cNvPr id="10" name="Down Arrow 9"/>
          <p:cNvSpPr/>
          <p:nvPr/>
        </p:nvSpPr>
        <p:spPr>
          <a:xfrm>
            <a:off x="1207555" y="4595117"/>
            <a:ext cx="470591" cy="7251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5"/>
          </a:p>
        </p:txBody>
      </p:sp>
      <p:sp>
        <p:nvSpPr>
          <p:cNvPr id="11" name="TextBox 10"/>
          <p:cNvSpPr txBox="1"/>
          <p:nvPr/>
        </p:nvSpPr>
        <p:spPr>
          <a:xfrm>
            <a:off x="442255" y="5426792"/>
            <a:ext cx="2725838" cy="88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9" dirty="0"/>
              <a:t>Heavy currents </a:t>
            </a:r>
            <a:r>
              <a:rPr lang="en-US" sz="1709" dirty="0" smtClean="0"/>
              <a:t>acquire </a:t>
            </a:r>
            <a:r>
              <a:rPr lang="en-US" sz="1709" dirty="0"/>
              <a:t>a phase due to interactions with the soft background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B6AE-D905-4BF4-ADCD-12AF5834D80C}" type="slidenum">
              <a:rPr lang="en-RO" smtClean="0"/>
              <a:t>9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72993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13697</TotalTime>
  <Words>542</Words>
  <Application>Microsoft Office PowerPoint</Application>
  <PresentationFormat>On-screen Show (4:3)</PresentationFormat>
  <Paragraphs>98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Emission Of Gravitational Waves From A Radially Infalling Star in a Schwarzschild Black Hole Using the LSZ Formalism  </vt:lpstr>
      <vt:lpstr>PowerPoint Presentation</vt:lpstr>
      <vt:lpstr>Exchange Gravitons</vt:lpstr>
      <vt:lpstr>Scattering              E.F.E*</vt:lpstr>
      <vt:lpstr>PowerPoint Presentation</vt:lpstr>
      <vt:lpstr>PowerPoint Presentation</vt:lpstr>
      <vt:lpstr>Wilson Lines and Currents</vt:lpstr>
      <vt:lpstr>PowerPoint Presentation</vt:lpstr>
      <vt:lpstr>PowerPoint Presentation</vt:lpstr>
      <vt:lpstr>RESULTS   The Scattering Amplitude</vt:lpstr>
      <vt:lpstr>RESULTS (cont’d) Effective action approach</vt:lpstr>
      <vt:lpstr>PowerPoint Presentation</vt:lpstr>
      <vt:lpstr>Coherent States</vt:lpstr>
      <vt:lpstr>PowerPoint Presentation</vt:lpstr>
      <vt:lpstr>Conclusions and Future Work</vt:lpstr>
      <vt:lpstr>Bibliography</vt:lpstr>
      <vt:lpstr>Radial infall; Schwarzschild BH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Flori Pislan</dc:creator>
  <cp:lastModifiedBy>George</cp:lastModifiedBy>
  <cp:revision>139</cp:revision>
  <dcterms:created xsi:type="dcterms:W3CDTF">2021-11-22T14:20:45Z</dcterms:created>
  <dcterms:modified xsi:type="dcterms:W3CDTF">2025-08-07T11:06:30Z</dcterms:modified>
</cp:coreProperties>
</file>